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6"/>
  </p:notesMasterIdLst>
  <p:sldIdLst>
    <p:sldId id="256" r:id="rId2"/>
    <p:sldId id="276" r:id="rId3"/>
    <p:sldId id="303" r:id="rId4"/>
    <p:sldId id="265" r:id="rId5"/>
    <p:sldId id="296" r:id="rId6"/>
    <p:sldId id="304" r:id="rId7"/>
    <p:sldId id="266" r:id="rId8"/>
    <p:sldId id="305" r:id="rId9"/>
    <p:sldId id="306" r:id="rId10"/>
    <p:sldId id="271" r:id="rId11"/>
    <p:sldId id="289" r:id="rId12"/>
    <p:sldId id="301" r:id="rId13"/>
    <p:sldId id="302" r:id="rId14"/>
    <p:sldId id="292" r:id="rId15"/>
    <p:sldId id="294" r:id="rId16"/>
    <p:sldId id="270" r:id="rId17"/>
    <p:sldId id="295" r:id="rId18"/>
    <p:sldId id="297" r:id="rId19"/>
    <p:sldId id="293" r:id="rId20"/>
    <p:sldId id="307" r:id="rId21"/>
    <p:sldId id="277" r:id="rId22"/>
    <p:sldId id="278" r:id="rId23"/>
    <p:sldId id="298" r:id="rId24"/>
    <p:sldId id="299" r:id="rId25"/>
    <p:sldId id="279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300" r:id="rId34"/>
    <p:sldId id="288" r:id="rId35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33FF"/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807" autoAdjust="0"/>
  </p:normalViewPr>
  <p:slideViewPr>
    <p:cSldViewPr>
      <p:cViewPr varScale="1">
        <p:scale>
          <a:sx n="94" d="100"/>
          <a:sy n="94" d="100"/>
        </p:scale>
        <p:origin x="-528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pig\COMMON\Education\FBB\Year_11\term4\block3\pr12\PAX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pig\COMMON\Education\FBB\Year_11\term4\block3\pr12\PAX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pig\COMMON\Education\FBB\Year_11\term4\block3\pr12\PAX.xls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NscoreSort</a:t>
            </a:r>
          </a:p>
        </c:rich>
      </c:tx>
      <c:layout>
        <c:manualLayout>
          <c:xMode val="edge"/>
          <c:yMode val="edge"/>
          <c:x val="0.40533438889163781"/>
          <c:y val="3.773591858770402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5733374305662307"/>
          <c:y val="0.2188683278086819"/>
          <c:w val="0.680001770837944"/>
          <c:h val="0.62641624855588263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Diagram!$C$2:$C$826</c:f>
              <c:numCache>
                <c:formatCode>General</c:formatCode>
                <c:ptCount val="825"/>
                <c:pt idx="0">
                  <c:v>27.995999999999952</c:v>
                </c:pt>
                <c:pt idx="1">
                  <c:v>27.995999999999952</c:v>
                </c:pt>
                <c:pt idx="2">
                  <c:v>27.891999999999999</c:v>
                </c:pt>
                <c:pt idx="3">
                  <c:v>27.797000000000001</c:v>
                </c:pt>
                <c:pt idx="4">
                  <c:v>27.786999999999953</c:v>
                </c:pt>
                <c:pt idx="5">
                  <c:v>27.786999999999953</c:v>
                </c:pt>
                <c:pt idx="6">
                  <c:v>27.681999999999999</c:v>
                </c:pt>
                <c:pt idx="7">
                  <c:v>27.64</c:v>
                </c:pt>
                <c:pt idx="8">
                  <c:v>27.64</c:v>
                </c:pt>
                <c:pt idx="9">
                  <c:v>27.587999999999987</c:v>
                </c:pt>
                <c:pt idx="10">
                  <c:v>27.587999999999987</c:v>
                </c:pt>
                <c:pt idx="11">
                  <c:v>27.587999999999987</c:v>
                </c:pt>
                <c:pt idx="12">
                  <c:v>27.379000000000001</c:v>
                </c:pt>
                <c:pt idx="13">
                  <c:v>27.379000000000001</c:v>
                </c:pt>
                <c:pt idx="14">
                  <c:v>27.367999999999999</c:v>
                </c:pt>
                <c:pt idx="15">
                  <c:v>27.326000000000001</c:v>
                </c:pt>
                <c:pt idx="16">
                  <c:v>27.013000000000005</c:v>
                </c:pt>
                <c:pt idx="17">
                  <c:v>27.013000000000005</c:v>
                </c:pt>
                <c:pt idx="18">
                  <c:v>27.013000000000005</c:v>
                </c:pt>
                <c:pt idx="19">
                  <c:v>27.013000000000005</c:v>
                </c:pt>
                <c:pt idx="20">
                  <c:v>27.013000000000005</c:v>
                </c:pt>
                <c:pt idx="21">
                  <c:v>27.013000000000005</c:v>
                </c:pt>
                <c:pt idx="22">
                  <c:v>27.013000000000005</c:v>
                </c:pt>
                <c:pt idx="23">
                  <c:v>27.013000000000005</c:v>
                </c:pt>
                <c:pt idx="24">
                  <c:v>27.001999999999999</c:v>
                </c:pt>
                <c:pt idx="25">
                  <c:v>26.917999999999999</c:v>
                </c:pt>
                <c:pt idx="26">
                  <c:v>26.907999999999987</c:v>
                </c:pt>
                <c:pt idx="27">
                  <c:v>26.866</c:v>
                </c:pt>
                <c:pt idx="28">
                  <c:v>26.824000000000005</c:v>
                </c:pt>
                <c:pt idx="29">
                  <c:v>26.824000000000005</c:v>
                </c:pt>
                <c:pt idx="30">
                  <c:v>26.824000000000005</c:v>
                </c:pt>
                <c:pt idx="31">
                  <c:v>26.824000000000005</c:v>
                </c:pt>
                <c:pt idx="32">
                  <c:v>26.803000000000001</c:v>
                </c:pt>
                <c:pt idx="33">
                  <c:v>26.781999999999989</c:v>
                </c:pt>
                <c:pt idx="34">
                  <c:v>26.781999999999989</c:v>
                </c:pt>
                <c:pt idx="35">
                  <c:v>26.781999999999989</c:v>
                </c:pt>
                <c:pt idx="36">
                  <c:v>26.678000000000001</c:v>
                </c:pt>
                <c:pt idx="37">
                  <c:v>26.667000000000005</c:v>
                </c:pt>
                <c:pt idx="38">
                  <c:v>26.667000000000005</c:v>
                </c:pt>
                <c:pt idx="39">
                  <c:v>26.614999999999998</c:v>
                </c:pt>
                <c:pt idx="40">
                  <c:v>26.614999999999998</c:v>
                </c:pt>
                <c:pt idx="41">
                  <c:v>26.614999999999998</c:v>
                </c:pt>
                <c:pt idx="42">
                  <c:v>26.561999999999987</c:v>
                </c:pt>
                <c:pt idx="43">
                  <c:v>26.561999999999987</c:v>
                </c:pt>
                <c:pt idx="44">
                  <c:v>26.561999999999987</c:v>
                </c:pt>
                <c:pt idx="45">
                  <c:v>26.561999999999987</c:v>
                </c:pt>
                <c:pt idx="46">
                  <c:v>26.561999999999987</c:v>
                </c:pt>
                <c:pt idx="47">
                  <c:v>26.561999999999987</c:v>
                </c:pt>
                <c:pt idx="48">
                  <c:v>26.561999999999987</c:v>
                </c:pt>
                <c:pt idx="49">
                  <c:v>26.530999999999999</c:v>
                </c:pt>
                <c:pt idx="50">
                  <c:v>26.530999999999999</c:v>
                </c:pt>
                <c:pt idx="51">
                  <c:v>26.530999999999999</c:v>
                </c:pt>
                <c:pt idx="52">
                  <c:v>26.530999999999999</c:v>
                </c:pt>
                <c:pt idx="53">
                  <c:v>26.530999999999999</c:v>
                </c:pt>
                <c:pt idx="54">
                  <c:v>26.457999999999988</c:v>
                </c:pt>
                <c:pt idx="55">
                  <c:v>26.321999999999999</c:v>
                </c:pt>
                <c:pt idx="56">
                  <c:v>26.321999999999999</c:v>
                </c:pt>
                <c:pt idx="57">
                  <c:v>26.321999999999999</c:v>
                </c:pt>
                <c:pt idx="58">
                  <c:v>26.321999999999999</c:v>
                </c:pt>
                <c:pt idx="59">
                  <c:v>26.216999999999999</c:v>
                </c:pt>
                <c:pt idx="60">
                  <c:v>26.071000000000005</c:v>
                </c:pt>
                <c:pt idx="61">
                  <c:v>26.06</c:v>
                </c:pt>
                <c:pt idx="62">
                  <c:v>26.06</c:v>
                </c:pt>
                <c:pt idx="63">
                  <c:v>26.06</c:v>
                </c:pt>
                <c:pt idx="64">
                  <c:v>26.06</c:v>
                </c:pt>
                <c:pt idx="65">
                  <c:v>26.06</c:v>
                </c:pt>
                <c:pt idx="66">
                  <c:v>26.06</c:v>
                </c:pt>
                <c:pt idx="67">
                  <c:v>26.06</c:v>
                </c:pt>
                <c:pt idx="68">
                  <c:v>26.06</c:v>
                </c:pt>
                <c:pt idx="69">
                  <c:v>26.06</c:v>
                </c:pt>
                <c:pt idx="70">
                  <c:v>26.06</c:v>
                </c:pt>
                <c:pt idx="71">
                  <c:v>26.05</c:v>
                </c:pt>
                <c:pt idx="72">
                  <c:v>26.039000000000001</c:v>
                </c:pt>
                <c:pt idx="73">
                  <c:v>25.954999999999988</c:v>
                </c:pt>
                <c:pt idx="74">
                  <c:v>25.923999999999989</c:v>
                </c:pt>
                <c:pt idx="75">
                  <c:v>25.923999999999989</c:v>
                </c:pt>
                <c:pt idx="76">
                  <c:v>25.872</c:v>
                </c:pt>
                <c:pt idx="77">
                  <c:v>25.861000000000001</c:v>
                </c:pt>
                <c:pt idx="78">
                  <c:v>25.861000000000001</c:v>
                </c:pt>
                <c:pt idx="79">
                  <c:v>25.861000000000001</c:v>
                </c:pt>
                <c:pt idx="80">
                  <c:v>25.850999999999999</c:v>
                </c:pt>
                <c:pt idx="81">
                  <c:v>25.850999999999999</c:v>
                </c:pt>
                <c:pt idx="82">
                  <c:v>25.850999999999999</c:v>
                </c:pt>
                <c:pt idx="83">
                  <c:v>25.84</c:v>
                </c:pt>
                <c:pt idx="84">
                  <c:v>25.84</c:v>
                </c:pt>
                <c:pt idx="85">
                  <c:v>25.84</c:v>
                </c:pt>
                <c:pt idx="86">
                  <c:v>25.84</c:v>
                </c:pt>
                <c:pt idx="87">
                  <c:v>25.84</c:v>
                </c:pt>
                <c:pt idx="88">
                  <c:v>25.830000000000005</c:v>
                </c:pt>
                <c:pt idx="89">
                  <c:v>25.818999999999999</c:v>
                </c:pt>
                <c:pt idx="90">
                  <c:v>25.818999999999999</c:v>
                </c:pt>
                <c:pt idx="91">
                  <c:v>25.818999999999999</c:v>
                </c:pt>
                <c:pt idx="92">
                  <c:v>25.818999999999999</c:v>
                </c:pt>
                <c:pt idx="93">
                  <c:v>25.797999999999988</c:v>
                </c:pt>
                <c:pt idx="94">
                  <c:v>25.777999999999999</c:v>
                </c:pt>
                <c:pt idx="95">
                  <c:v>25.736000000000001</c:v>
                </c:pt>
                <c:pt idx="96">
                  <c:v>25.724999999999987</c:v>
                </c:pt>
                <c:pt idx="97">
                  <c:v>25.683</c:v>
                </c:pt>
                <c:pt idx="98">
                  <c:v>25.474</c:v>
                </c:pt>
                <c:pt idx="99">
                  <c:v>25.474</c:v>
                </c:pt>
                <c:pt idx="100">
                  <c:v>25.474</c:v>
                </c:pt>
                <c:pt idx="101">
                  <c:v>25.474</c:v>
                </c:pt>
                <c:pt idx="102">
                  <c:v>25.38</c:v>
                </c:pt>
                <c:pt idx="103">
                  <c:v>25.369</c:v>
                </c:pt>
                <c:pt idx="104">
                  <c:v>25.181000000000001</c:v>
                </c:pt>
                <c:pt idx="105">
                  <c:v>25.065999999999953</c:v>
                </c:pt>
                <c:pt idx="106">
                  <c:v>25.033999999999999</c:v>
                </c:pt>
                <c:pt idx="107">
                  <c:v>24.646999999999988</c:v>
                </c:pt>
                <c:pt idx="108">
                  <c:v>24.532</c:v>
                </c:pt>
                <c:pt idx="109">
                  <c:v>24.145</c:v>
                </c:pt>
                <c:pt idx="110">
                  <c:v>24.081999999999987</c:v>
                </c:pt>
                <c:pt idx="111">
                  <c:v>24.081999999999987</c:v>
                </c:pt>
                <c:pt idx="112">
                  <c:v>23.14</c:v>
                </c:pt>
                <c:pt idx="113">
                  <c:v>22.783999999999953</c:v>
                </c:pt>
                <c:pt idx="114">
                  <c:v>22.753</c:v>
                </c:pt>
                <c:pt idx="115">
                  <c:v>22.701000000000001</c:v>
                </c:pt>
                <c:pt idx="116">
                  <c:v>21.978000000000002</c:v>
                </c:pt>
                <c:pt idx="117">
                  <c:v>21.684999999999999</c:v>
                </c:pt>
                <c:pt idx="118">
                  <c:v>21.539000000000001</c:v>
                </c:pt>
                <c:pt idx="119">
                  <c:v>21.539000000000001</c:v>
                </c:pt>
                <c:pt idx="120">
                  <c:v>21.413</c:v>
                </c:pt>
                <c:pt idx="121">
                  <c:v>21.391999999999999</c:v>
                </c:pt>
                <c:pt idx="122">
                  <c:v>19.361999999999988</c:v>
                </c:pt>
                <c:pt idx="123">
                  <c:v>19.361999999999988</c:v>
                </c:pt>
                <c:pt idx="124">
                  <c:v>19.350999999999999</c:v>
                </c:pt>
                <c:pt idx="125">
                  <c:v>19.350999999999999</c:v>
                </c:pt>
                <c:pt idx="126">
                  <c:v>19.350999999999999</c:v>
                </c:pt>
                <c:pt idx="127">
                  <c:v>19.236000000000001</c:v>
                </c:pt>
                <c:pt idx="128">
                  <c:v>19.068999999999956</c:v>
                </c:pt>
                <c:pt idx="129">
                  <c:v>19.006</c:v>
                </c:pt>
                <c:pt idx="130">
                  <c:v>18.88</c:v>
                </c:pt>
                <c:pt idx="131">
                  <c:v>18.88</c:v>
                </c:pt>
                <c:pt idx="132">
                  <c:v>18.86</c:v>
                </c:pt>
                <c:pt idx="133">
                  <c:v>18.670999999999999</c:v>
                </c:pt>
                <c:pt idx="134">
                  <c:v>18.619000000000035</c:v>
                </c:pt>
                <c:pt idx="135">
                  <c:v>18.513999999999999</c:v>
                </c:pt>
                <c:pt idx="136">
                  <c:v>18.513999999999999</c:v>
                </c:pt>
                <c:pt idx="137">
                  <c:v>18.408999999999953</c:v>
                </c:pt>
                <c:pt idx="138">
                  <c:v>18.408999999999953</c:v>
                </c:pt>
                <c:pt idx="139">
                  <c:v>18.367999999999999</c:v>
                </c:pt>
                <c:pt idx="140">
                  <c:v>18.367999999999999</c:v>
                </c:pt>
                <c:pt idx="141">
                  <c:v>18.367999999999999</c:v>
                </c:pt>
                <c:pt idx="142">
                  <c:v>18.367999999999999</c:v>
                </c:pt>
                <c:pt idx="143">
                  <c:v>18.305</c:v>
                </c:pt>
                <c:pt idx="144">
                  <c:v>18.273</c:v>
                </c:pt>
                <c:pt idx="145">
                  <c:v>18.221</c:v>
                </c:pt>
                <c:pt idx="146">
                  <c:v>18.210999999999999</c:v>
                </c:pt>
                <c:pt idx="147">
                  <c:v>18.210999999999999</c:v>
                </c:pt>
                <c:pt idx="148">
                  <c:v>18.178999999999988</c:v>
                </c:pt>
                <c:pt idx="149">
                  <c:v>18.106000000000005</c:v>
                </c:pt>
                <c:pt idx="150">
                  <c:v>18.096</c:v>
                </c:pt>
                <c:pt idx="151">
                  <c:v>18.096</c:v>
                </c:pt>
                <c:pt idx="152">
                  <c:v>18.096</c:v>
                </c:pt>
                <c:pt idx="153">
                  <c:v>18.096</c:v>
                </c:pt>
                <c:pt idx="154">
                  <c:v>18.096</c:v>
                </c:pt>
                <c:pt idx="155">
                  <c:v>18.096</c:v>
                </c:pt>
                <c:pt idx="156">
                  <c:v>18.096</c:v>
                </c:pt>
                <c:pt idx="157">
                  <c:v>18.053999999999988</c:v>
                </c:pt>
                <c:pt idx="158">
                  <c:v>18.021999999999988</c:v>
                </c:pt>
                <c:pt idx="159">
                  <c:v>17.991</c:v>
                </c:pt>
                <c:pt idx="160">
                  <c:v>17.979999999999986</c:v>
                </c:pt>
                <c:pt idx="161">
                  <c:v>17.97</c:v>
                </c:pt>
                <c:pt idx="162">
                  <c:v>17.97</c:v>
                </c:pt>
                <c:pt idx="163">
                  <c:v>17.97</c:v>
                </c:pt>
                <c:pt idx="164">
                  <c:v>17.97</c:v>
                </c:pt>
                <c:pt idx="165">
                  <c:v>17.97</c:v>
                </c:pt>
                <c:pt idx="166">
                  <c:v>17.97</c:v>
                </c:pt>
                <c:pt idx="167">
                  <c:v>17.896999999999988</c:v>
                </c:pt>
                <c:pt idx="168">
                  <c:v>17.885999999999989</c:v>
                </c:pt>
                <c:pt idx="169">
                  <c:v>17.864999999999988</c:v>
                </c:pt>
                <c:pt idx="170">
                  <c:v>17.844000000000001</c:v>
                </c:pt>
                <c:pt idx="171">
                  <c:v>17.834000000000035</c:v>
                </c:pt>
                <c:pt idx="172">
                  <c:v>17.771000000000001</c:v>
                </c:pt>
                <c:pt idx="173">
                  <c:v>17.760999999999989</c:v>
                </c:pt>
                <c:pt idx="174">
                  <c:v>17.75</c:v>
                </c:pt>
                <c:pt idx="175">
                  <c:v>17.728999999999989</c:v>
                </c:pt>
                <c:pt idx="176">
                  <c:v>17.719000000000001</c:v>
                </c:pt>
                <c:pt idx="177">
                  <c:v>17.719000000000001</c:v>
                </c:pt>
                <c:pt idx="178">
                  <c:v>17.719000000000001</c:v>
                </c:pt>
                <c:pt idx="179">
                  <c:v>17.707999999999988</c:v>
                </c:pt>
                <c:pt idx="180">
                  <c:v>17.698</c:v>
                </c:pt>
                <c:pt idx="181">
                  <c:v>17.666</c:v>
                </c:pt>
                <c:pt idx="182">
                  <c:v>17.666</c:v>
                </c:pt>
                <c:pt idx="183">
                  <c:v>17.666</c:v>
                </c:pt>
                <c:pt idx="184">
                  <c:v>17.645</c:v>
                </c:pt>
                <c:pt idx="185">
                  <c:v>17.645</c:v>
                </c:pt>
                <c:pt idx="186">
                  <c:v>17.635000000000005</c:v>
                </c:pt>
                <c:pt idx="187">
                  <c:v>17.625</c:v>
                </c:pt>
                <c:pt idx="188">
                  <c:v>17.625</c:v>
                </c:pt>
                <c:pt idx="189">
                  <c:v>17.625</c:v>
                </c:pt>
                <c:pt idx="190">
                  <c:v>17.561999999999987</c:v>
                </c:pt>
                <c:pt idx="191">
                  <c:v>17.561999999999987</c:v>
                </c:pt>
                <c:pt idx="192">
                  <c:v>17.561999999999987</c:v>
                </c:pt>
                <c:pt idx="193">
                  <c:v>17.561999999999987</c:v>
                </c:pt>
                <c:pt idx="194">
                  <c:v>17.561999999999987</c:v>
                </c:pt>
                <c:pt idx="195">
                  <c:v>17.550999999999988</c:v>
                </c:pt>
                <c:pt idx="196">
                  <c:v>17.541</c:v>
                </c:pt>
                <c:pt idx="197">
                  <c:v>17.498999999999953</c:v>
                </c:pt>
                <c:pt idx="198">
                  <c:v>17.487999999999989</c:v>
                </c:pt>
                <c:pt idx="199">
                  <c:v>17.478000000000002</c:v>
                </c:pt>
                <c:pt idx="200">
                  <c:v>17.478000000000002</c:v>
                </c:pt>
                <c:pt idx="201">
                  <c:v>17.478000000000002</c:v>
                </c:pt>
                <c:pt idx="202">
                  <c:v>17.467999999999989</c:v>
                </c:pt>
                <c:pt idx="203">
                  <c:v>17.467999999999989</c:v>
                </c:pt>
                <c:pt idx="204">
                  <c:v>17.467999999999989</c:v>
                </c:pt>
                <c:pt idx="205">
                  <c:v>17.446999999999989</c:v>
                </c:pt>
                <c:pt idx="206">
                  <c:v>17.414999999999999</c:v>
                </c:pt>
                <c:pt idx="207">
                  <c:v>17.393999999999988</c:v>
                </c:pt>
                <c:pt idx="208">
                  <c:v>17.393999999999988</c:v>
                </c:pt>
                <c:pt idx="209">
                  <c:v>17.373000000000001</c:v>
                </c:pt>
                <c:pt idx="210">
                  <c:v>17.363</c:v>
                </c:pt>
                <c:pt idx="211">
                  <c:v>17.363</c:v>
                </c:pt>
                <c:pt idx="212">
                  <c:v>17.331000000000031</c:v>
                </c:pt>
                <c:pt idx="213">
                  <c:v>17.321000000000005</c:v>
                </c:pt>
                <c:pt idx="214">
                  <c:v>17.321000000000005</c:v>
                </c:pt>
                <c:pt idx="215">
                  <c:v>17.321000000000005</c:v>
                </c:pt>
                <c:pt idx="216">
                  <c:v>17.3</c:v>
                </c:pt>
                <c:pt idx="217">
                  <c:v>17.3</c:v>
                </c:pt>
                <c:pt idx="218">
                  <c:v>17.3</c:v>
                </c:pt>
                <c:pt idx="219">
                  <c:v>17.3</c:v>
                </c:pt>
                <c:pt idx="220">
                  <c:v>17.3</c:v>
                </c:pt>
                <c:pt idx="221">
                  <c:v>17.3</c:v>
                </c:pt>
                <c:pt idx="222">
                  <c:v>17.3</c:v>
                </c:pt>
                <c:pt idx="223">
                  <c:v>17.29</c:v>
                </c:pt>
                <c:pt idx="224">
                  <c:v>17.29</c:v>
                </c:pt>
                <c:pt idx="225">
                  <c:v>17.29</c:v>
                </c:pt>
                <c:pt idx="226">
                  <c:v>17.279</c:v>
                </c:pt>
                <c:pt idx="227">
                  <c:v>17.279</c:v>
                </c:pt>
                <c:pt idx="228">
                  <c:v>17.268999999999949</c:v>
                </c:pt>
                <c:pt idx="229">
                  <c:v>17.268999999999949</c:v>
                </c:pt>
                <c:pt idx="230">
                  <c:v>17.257999999999999</c:v>
                </c:pt>
                <c:pt idx="231">
                  <c:v>17.257999999999999</c:v>
                </c:pt>
                <c:pt idx="232">
                  <c:v>17.216000000000001</c:v>
                </c:pt>
                <c:pt idx="233">
                  <c:v>17.184999999999999</c:v>
                </c:pt>
                <c:pt idx="234">
                  <c:v>17.164000000000001</c:v>
                </c:pt>
                <c:pt idx="235">
                  <c:v>17.164000000000001</c:v>
                </c:pt>
                <c:pt idx="236">
                  <c:v>17.164000000000001</c:v>
                </c:pt>
                <c:pt idx="237">
                  <c:v>17.164000000000001</c:v>
                </c:pt>
                <c:pt idx="238">
                  <c:v>17.122</c:v>
                </c:pt>
                <c:pt idx="239">
                  <c:v>17.111999999999998</c:v>
                </c:pt>
                <c:pt idx="240">
                  <c:v>17.100999999999999</c:v>
                </c:pt>
                <c:pt idx="241">
                  <c:v>17.100999999999999</c:v>
                </c:pt>
                <c:pt idx="242">
                  <c:v>17.100999999999999</c:v>
                </c:pt>
                <c:pt idx="243">
                  <c:v>17.07</c:v>
                </c:pt>
                <c:pt idx="244">
                  <c:v>17.048999999999989</c:v>
                </c:pt>
                <c:pt idx="245">
                  <c:v>17.038</c:v>
                </c:pt>
                <c:pt idx="246">
                  <c:v>17.027999999999999</c:v>
                </c:pt>
                <c:pt idx="247">
                  <c:v>17.027999999999999</c:v>
                </c:pt>
                <c:pt idx="248">
                  <c:v>17.027999999999999</c:v>
                </c:pt>
                <c:pt idx="249">
                  <c:v>17.027999999999999</c:v>
                </c:pt>
                <c:pt idx="250">
                  <c:v>17.027999999999999</c:v>
                </c:pt>
                <c:pt idx="251">
                  <c:v>17.018000000000001</c:v>
                </c:pt>
                <c:pt idx="252">
                  <c:v>17.018000000000001</c:v>
                </c:pt>
                <c:pt idx="253">
                  <c:v>17.018000000000001</c:v>
                </c:pt>
                <c:pt idx="254">
                  <c:v>17.018000000000001</c:v>
                </c:pt>
                <c:pt idx="255">
                  <c:v>17.007000000000001</c:v>
                </c:pt>
                <c:pt idx="256">
                  <c:v>17.007000000000001</c:v>
                </c:pt>
                <c:pt idx="257">
                  <c:v>17.007000000000001</c:v>
                </c:pt>
                <c:pt idx="258">
                  <c:v>17.007000000000001</c:v>
                </c:pt>
                <c:pt idx="259">
                  <c:v>16.985999999999937</c:v>
                </c:pt>
                <c:pt idx="260">
                  <c:v>16.954999999999988</c:v>
                </c:pt>
                <c:pt idx="261">
                  <c:v>16.954999999999988</c:v>
                </c:pt>
                <c:pt idx="262">
                  <c:v>16.943999999999956</c:v>
                </c:pt>
                <c:pt idx="263">
                  <c:v>16.943999999999956</c:v>
                </c:pt>
                <c:pt idx="264">
                  <c:v>16.943999999999956</c:v>
                </c:pt>
                <c:pt idx="265">
                  <c:v>16.943999999999956</c:v>
                </c:pt>
                <c:pt idx="266">
                  <c:v>16.943999999999956</c:v>
                </c:pt>
                <c:pt idx="267">
                  <c:v>16.943999999999956</c:v>
                </c:pt>
                <c:pt idx="268">
                  <c:v>16.943999999999956</c:v>
                </c:pt>
                <c:pt idx="269">
                  <c:v>16.943999999999956</c:v>
                </c:pt>
                <c:pt idx="270">
                  <c:v>16.943999999999956</c:v>
                </c:pt>
                <c:pt idx="271">
                  <c:v>16.901999999999987</c:v>
                </c:pt>
                <c:pt idx="272">
                  <c:v>16.901999999999987</c:v>
                </c:pt>
                <c:pt idx="273">
                  <c:v>16.891999999999999</c:v>
                </c:pt>
                <c:pt idx="274">
                  <c:v>16.891999999999999</c:v>
                </c:pt>
                <c:pt idx="275">
                  <c:v>16.891999999999999</c:v>
                </c:pt>
                <c:pt idx="276">
                  <c:v>16.870999999999999</c:v>
                </c:pt>
                <c:pt idx="277">
                  <c:v>16.870999999999999</c:v>
                </c:pt>
                <c:pt idx="278">
                  <c:v>16.870999999999999</c:v>
                </c:pt>
                <c:pt idx="279">
                  <c:v>16.870999999999999</c:v>
                </c:pt>
                <c:pt idx="280">
                  <c:v>16.861000000000001</c:v>
                </c:pt>
                <c:pt idx="281">
                  <c:v>16.829000000000001</c:v>
                </c:pt>
                <c:pt idx="282">
                  <c:v>16.829000000000001</c:v>
                </c:pt>
                <c:pt idx="283">
                  <c:v>16.777000000000001</c:v>
                </c:pt>
                <c:pt idx="284">
                  <c:v>16.744999999999987</c:v>
                </c:pt>
                <c:pt idx="285">
                  <c:v>16.744999999999987</c:v>
                </c:pt>
                <c:pt idx="286">
                  <c:v>16.744999999999987</c:v>
                </c:pt>
                <c:pt idx="287">
                  <c:v>16.744999999999987</c:v>
                </c:pt>
                <c:pt idx="288">
                  <c:v>16.734999999999999</c:v>
                </c:pt>
                <c:pt idx="289">
                  <c:v>16.734999999999999</c:v>
                </c:pt>
                <c:pt idx="290">
                  <c:v>16.734999999999999</c:v>
                </c:pt>
                <c:pt idx="291">
                  <c:v>16.734999999999999</c:v>
                </c:pt>
                <c:pt idx="292">
                  <c:v>16.734999999999999</c:v>
                </c:pt>
                <c:pt idx="293">
                  <c:v>16.724</c:v>
                </c:pt>
                <c:pt idx="294">
                  <c:v>16.724</c:v>
                </c:pt>
                <c:pt idx="295">
                  <c:v>16.713999999999999</c:v>
                </c:pt>
                <c:pt idx="296">
                  <c:v>16.713999999999999</c:v>
                </c:pt>
                <c:pt idx="297">
                  <c:v>16.713999999999999</c:v>
                </c:pt>
                <c:pt idx="298">
                  <c:v>16.693000000000001</c:v>
                </c:pt>
                <c:pt idx="299">
                  <c:v>16.693000000000001</c:v>
                </c:pt>
                <c:pt idx="300">
                  <c:v>16.683</c:v>
                </c:pt>
                <c:pt idx="301">
                  <c:v>16.672000000000001</c:v>
                </c:pt>
                <c:pt idx="302">
                  <c:v>16.672000000000001</c:v>
                </c:pt>
                <c:pt idx="303">
                  <c:v>16.672000000000001</c:v>
                </c:pt>
                <c:pt idx="304">
                  <c:v>16.672000000000001</c:v>
                </c:pt>
                <c:pt idx="305">
                  <c:v>16.661999999999999</c:v>
                </c:pt>
                <c:pt idx="306">
                  <c:v>16.661999999999999</c:v>
                </c:pt>
                <c:pt idx="307">
                  <c:v>16.651000000000035</c:v>
                </c:pt>
                <c:pt idx="308">
                  <c:v>16.640999999999988</c:v>
                </c:pt>
                <c:pt idx="309">
                  <c:v>16.62</c:v>
                </c:pt>
                <c:pt idx="310">
                  <c:v>16.609000000000005</c:v>
                </c:pt>
                <c:pt idx="311">
                  <c:v>16.587999999999987</c:v>
                </c:pt>
                <c:pt idx="312">
                  <c:v>16.567</c:v>
                </c:pt>
                <c:pt idx="313">
                  <c:v>16.567</c:v>
                </c:pt>
                <c:pt idx="314">
                  <c:v>16.556999999999999</c:v>
                </c:pt>
                <c:pt idx="315">
                  <c:v>16.556999999999999</c:v>
                </c:pt>
                <c:pt idx="316">
                  <c:v>16.547000000000001</c:v>
                </c:pt>
                <c:pt idx="317">
                  <c:v>16.547000000000001</c:v>
                </c:pt>
                <c:pt idx="318">
                  <c:v>16.547000000000001</c:v>
                </c:pt>
                <c:pt idx="319">
                  <c:v>16.547000000000001</c:v>
                </c:pt>
                <c:pt idx="320">
                  <c:v>16.536000000000001</c:v>
                </c:pt>
                <c:pt idx="321">
                  <c:v>16.536000000000001</c:v>
                </c:pt>
                <c:pt idx="322">
                  <c:v>16.536000000000001</c:v>
                </c:pt>
                <c:pt idx="323">
                  <c:v>16.536000000000001</c:v>
                </c:pt>
                <c:pt idx="324">
                  <c:v>16.536000000000001</c:v>
                </c:pt>
                <c:pt idx="325">
                  <c:v>16.504999999999999</c:v>
                </c:pt>
                <c:pt idx="326">
                  <c:v>16.504999999999999</c:v>
                </c:pt>
                <c:pt idx="327">
                  <c:v>16.494</c:v>
                </c:pt>
                <c:pt idx="328">
                  <c:v>16.494</c:v>
                </c:pt>
                <c:pt idx="329">
                  <c:v>16.494</c:v>
                </c:pt>
                <c:pt idx="330">
                  <c:v>16.494</c:v>
                </c:pt>
                <c:pt idx="331">
                  <c:v>16.494</c:v>
                </c:pt>
                <c:pt idx="332">
                  <c:v>16.494</c:v>
                </c:pt>
                <c:pt idx="333">
                  <c:v>16.494</c:v>
                </c:pt>
                <c:pt idx="334">
                  <c:v>16.494</c:v>
                </c:pt>
                <c:pt idx="335">
                  <c:v>16.472999999999953</c:v>
                </c:pt>
                <c:pt idx="336">
                  <c:v>16.472999999999953</c:v>
                </c:pt>
                <c:pt idx="337">
                  <c:v>16.472999999999953</c:v>
                </c:pt>
                <c:pt idx="338">
                  <c:v>16.472999999999953</c:v>
                </c:pt>
                <c:pt idx="339">
                  <c:v>16.462999999999937</c:v>
                </c:pt>
                <c:pt idx="340">
                  <c:v>16.462999999999937</c:v>
                </c:pt>
                <c:pt idx="341">
                  <c:v>16.462999999999937</c:v>
                </c:pt>
                <c:pt idx="342">
                  <c:v>16.462999999999937</c:v>
                </c:pt>
                <c:pt idx="343">
                  <c:v>16.462999999999937</c:v>
                </c:pt>
                <c:pt idx="344">
                  <c:v>16.462999999999937</c:v>
                </c:pt>
                <c:pt idx="345">
                  <c:v>16.452000000000002</c:v>
                </c:pt>
                <c:pt idx="346">
                  <c:v>16.452000000000002</c:v>
                </c:pt>
                <c:pt idx="347">
                  <c:v>16.431000000000001</c:v>
                </c:pt>
                <c:pt idx="348">
                  <c:v>16.431000000000001</c:v>
                </c:pt>
                <c:pt idx="349">
                  <c:v>16.420999999999989</c:v>
                </c:pt>
                <c:pt idx="350">
                  <c:v>16.420999999999989</c:v>
                </c:pt>
                <c:pt idx="351">
                  <c:v>16.420999999999989</c:v>
                </c:pt>
                <c:pt idx="352">
                  <c:v>16.420999999999989</c:v>
                </c:pt>
                <c:pt idx="353">
                  <c:v>16.420999999999989</c:v>
                </c:pt>
                <c:pt idx="354">
                  <c:v>16.420999999999989</c:v>
                </c:pt>
                <c:pt idx="355">
                  <c:v>16.420999999999989</c:v>
                </c:pt>
                <c:pt idx="356">
                  <c:v>16.420999999999989</c:v>
                </c:pt>
                <c:pt idx="357">
                  <c:v>16.420999999999989</c:v>
                </c:pt>
                <c:pt idx="358">
                  <c:v>16.41</c:v>
                </c:pt>
                <c:pt idx="359">
                  <c:v>16.41</c:v>
                </c:pt>
                <c:pt idx="360">
                  <c:v>16.399999999999999</c:v>
                </c:pt>
                <c:pt idx="361">
                  <c:v>16.399999999999999</c:v>
                </c:pt>
                <c:pt idx="362">
                  <c:v>16.399999999999999</c:v>
                </c:pt>
                <c:pt idx="363">
                  <c:v>16.399999999999999</c:v>
                </c:pt>
                <c:pt idx="364">
                  <c:v>16.399999999999999</c:v>
                </c:pt>
                <c:pt idx="365">
                  <c:v>16.399999999999999</c:v>
                </c:pt>
                <c:pt idx="366">
                  <c:v>16.369</c:v>
                </c:pt>
                <c:pt idx="367">
                  <c:v>16.369</c:v>
                </c:pt>
                <c:pt idx="368">
                  <c:v>16.369</c:v>
                </c:pt>
                <c:pt idx="369">
                  <c:v>16.358000000000001</c:v>
                </c:pt>
                <c:pt idx="370">
                  <c:v>16.337000000000035</c:v>
                </c:pt>
                <c:pt idx="371">
                  <c:v>16.327000000000005</c:v>
                </c:pt>
                <c:pt idx="372">
                  <c:v>16.327000000000005</c:v>
                </c:pt>
                <c:pt idx="373">
                  <c:v>16.327000000000005</c:v>
                </c:pt>
                <c:pt idx="374">
                  <c:v>16.327000000000005</c:v>
                </c:pt>
                <c:pt idx="375">
                  <c:v>16.327000000000005</c:v>
                </c:pt>
                <c:pt idx="376">
                  <c:v>16.327000000000005</c:v>
                </c:pt>
                <c:pt idx="377">
                  <c:v>16.327000000000005</c:v>
                </c:pt>
                <c:pt idx="378">
                  <c:v>16.327000000000005</c:v>
                </c:pt>
                <c:pt idx="379">
                  <c:v>16.315999999999999</c:v>
                </c:pt>
                <c:pt idx="380">
                  <c:v>16.315999999999999</c:v>
                </c:pt>
                <c:pt idx="381">
                  <c:v>16.315999999999999</c:v>
                </c:pt>
                <c:pt idx="382">
                  <c:v>16.315999999999999</c:v>
                </c:pt>
                <c:pt idx="383">
                  <c:v>16.315999999999999</c:v>
                </c:pt>
                <c:pt idx="384">
                  <c:v>16.315999999999999</c:v>
                </c:pt>
                <c:pt idx="385">
                  <c:v>16.315999999999999</c:v>
                </c:pt>
                <c:pt idx="386">
                  <c:v>16.306000000000001</c:v>
                </c:pt>
                <c:pt idx="387">
                  <c:v>16.306000000000001</c:v>
                </c:pt>
                <c:pt idx="388">
                  <c:v>16.284999999999989</c:v>
                </c:pt>
                <c:pt idx="389">
                  <c:v>16.284999999999989</c:v>
                </c:pt>
                <c:pt idx="390">
                  <c:v>16.284999999999989</c:v>
                </c:pt>
                <c:pt idx="391">
                  <c:v>16.284999999999989</c:v>
                </c:pt>
                <c:pt idx="392">
                  <c:v>16.274000000000001</c:v>
                </c:pt>
                <c:pt idx="393">
                  <c:v>16.274000000000001</c:v>
                </c:pt>
                <c:pt idx="394">
                  <c:v>16.274000000000001</c:v>
                </c:pt>
                <c:pt idx="395">
                  <c:v>16.274000000000001</c:v>
                </c:pt>
                <c:pt idx="396">
                  <c:v>16.274000000000001</c:v>
                </c:pt>
                <c:pt idx="397">
                  <c:v>16.263999999999989</c:v>
                </c:pt>
                <c:pt idx="398">
                  <c:v>16.242999999999952</c:v>
                </c:pt>
                <c:pt idx="399">
                  <c:v>16.242999999999952</c:v>
                </c:pt>
                <c:pt idx="400">
                  <c:v>16.233000000000001</c:v>
                </c:pt>
                <c:pt idx="401">
                  <c:v>16.201000000000001</c:v>
                </c:pt>
                <c:pt idx="402">
                  <c:v>16.201000000000001</c:v>
                </c:pt>
                <c:pt idx="403">
                  <c:v>16.201000000000001</c:v>
                </c:pt>
                <c:pt idx="404">
                  <c:v>16.201000000000001</c:v>
                </c:pt>
                <c:pt idx="405">
                  <c:v>16.201000000000001</c:v>
                </c:pt>
                <c:pt idx="406">
                  <c:v>16.201000000000001</c:v>
                </c:pt>
                <c:pt idx="407">
                  <c:v>16.201000000000001</c:v>
                </c:pt>
                <c:pt idx="408">
                  <c:v>16.190999999999999</c:v>
                </c:pt>
                <c:pt idx="409">
                  <c:v>16.190999999999999</c:v>
                </c:pt>
                <c:pt idx="410">
                  <c:v>16.18</c:v>
                </c:pt>
                <c:pt idx="411">
                  <c:v>16.117000000000054</c:v>
                </c:pt>
                <c:pt idx="412">
                  <c:v>16.106999999999999</c:v>
                </c:pt>
                <c:pt idx="413">
                  <c:v>16.085999999999952</c:v>
                </c:pt>
                <c:pt idx="414">
                  <c:v>16.085999999999952</c:v>
                </c:pt>
                <c:pt idx="415">
                  <c:v>16.085999999999952</c:v>
                </c:pt>
                <c:pt idx="416">
                  <c:v>16.085999999999952</c:v>
                </c:pt>
                <c:pt idx="417">
                  <c:v>16.085999999999952</c:v>
                </c:pt>
                <c:pt idx="418">
                  <c:v>16.076000000000001</c:v>
                </c:pt>
                <c:pt idx="419">
                  <c:v>16.023</c:v>
                </c:pt>
                <c:pt idx="420">
                  <c:v>16.013000000000005</c:v>
                </c:pt>
                <c:pt idx="421">
                  <c:v>16.001999999999999</c:v>
                </c:pt>
                <c:pt idx="422">
                  <c:v>16.001999999999999</c:v>
                </c:pt>
                <c:pt idx="423">
                  <c:v>15.992000000000004</c:v>
                </c:pt>
                <c:pt idx="424">
                  <c:v>15.971</c:v>
                </c:pt>
                <c:pt idx="425">
                  <c:v>15.971</c:v>
                </c:pt>
                <c:pt idx="426">
                  <c:v>15.971</c:v>
                </c:pt>
                <c:pt idx="427">
                  <c:v>15.971</c:v>
                </c:pt>
                <c:pt idx="428">
                  <c:v>15.96</c:v>
                </c:pt>
                <c:pt idx="429">
                  <c:v>15.950000000000006</c:v>
                </c:pt>
                <c:pt idx="430">
                  <c:v>15.94</c:v>
                </c:pt>
                <c:pt idx="431">
                  <c:v>15.94</c:v>
                </c:pt>
                <c:pt idx="432">
                  <c:v>15.94</c:v>
                </c:pt>
                <c:pt idx="433">
                  <c:v>15.94</c:v>
                </c:pt>
                <c:pt idx="434">
                  <c:v>15.929</c:v>
                </c:pt>
                <c:pt idx="435">
                  <c:v>15.919</c:v>
                </c:pt>
                <c:pt idx="436">
                  <c:v>15.919</c:v>
                </c:pt>
                <c:pt idx="437">
                  <c:v>15.919</c:v>
                </c:pt>
                <c:pt idx="438">
                  <c:v>15.908000000000001</c:v>
                </c:pt>
                <c:pt idx="439">
                  <c:v>15.898</c:v>
                </c:pt>
                <c:pt idx="440">
                  <c:v>15.856000000000025</c:v>
                </c:pt>
                <c:pt idx="441">
                  <c:v>15.856000000000025</c:v>
                </c:pt>
                <c:pt idx="442">
                  <c:v>15.856000000000025</c:v>
                </c:pt>
                <c:pt idx="443">
                  <c:v>15.845000000000002</c:v>
                </c:pt>
                <c:pt idx="444">
                  <c:v>15.793000000000001</c:v>
                </c:pt>
                <c:pt idx="445">
                  <c:v>15.793000000000001</c:v>
                </c:pt>
                <c:pt idx="446">
                  <c:v>15.793000000000001</c:v>
                </c:pt>
                <c:pt idx="447">
                  <c:v>15.793000000000001</c:v>
                </c:pt>
                <c:pt idx="448">
                  <c:v>15.793000000000001</c:v>
                </c:pt>
                <c:pt idx="449">
                  <c:v>15.793000000000001</c:v>
                </c:pt>
                <c:pt idx="450">
                  <c:v>15.783000000000001</c:v>
                </c:pt>
                <c:pt idx="451">
                  <c:v>15.762</c:v>
                </c:pt>
                <c:pt idx="452">
                  <c:v>15.741</c:v>
                </c:pt>
                <c:pt idx="453">
                  <c:v>15.741</c:v>
                </c:pt>
                <c:pt idx="454">
                  <c:v>15.73</c:v>
                </c:pt>
                <c:pt idx="455">
                  <c:v>15.73</c:v>
                </c:pt>
                <c:pt idx="456">
                  <c:v>15.72</c:v>
                </c:pt>
                <c:pt idx="457">
                  <c:v>15.709</c:v>
                </c:pt>
                <c:pt idx="458">
                  <c:v>15.709</c:v>
                </c:pt>
                <c:pt idx="459">
                  <c:v>15.709</c:v>
                </c:pt>
                <c:pt idx="460">
                  <c:v>15.699</c:v>
                </c:pt>
                <c:pt idx="461">
                  <c:v>15.657</c:v>
                </c:pt>
                <c:pt idx="462">
                  <c:v>15.646000000000001</c:v>
                </c:pt>
                <c:pt idx="463">
                  <c:v>15.626000000000001</c:v>
                </c:pt>
                <c:pt idx="464">
                  <c:v>15.615</c:v>
                </c:pt>
                <c:pt idx="465">
                  <c:v>15.615</c:v>
                </c:pt>
                <c:pt idx="466">
                  <c:v>15.615</c:v>
                </c:pt>
                <c:pt idx="467">
                  <c:v>15.615</c:v>
                </c:pt>
                <c:pt idx="468">
                  <c:v>15.615</c:v>
                </c:pt>
                <c:pt idx="469">
                  <c:v>15.615</c:v>
                </c:pt>
                <c:pt idx="470">
                  <c:v>15.615</c:v>
                </c:pt>
                <c:pt idx="471">
                  <c:v>15.615</c:v>
                </c:pt>
                <c:pt idx="472">
                  <c:v>15.605</c:v>
                </c:pt>
                <c:pt idx="473">
                  <c:v>15.605</c:v>
                </c:pt>
                <c:pt idx="474">
                  <c:v>15.605</c:v>
                </c:pt>
                <c:pt idx="475">
                  <c:v>15.573</c:v>
                </c:pt>
                <c:pt idx="476">
                  <c:v>15.573</c:v>
                </c:pt>
                <c:pt idx="477">
                  <c:v>15.552000000000021</c:v>
                </c:pt>
                <c:pt idx="478">
                  <c:v>15.542</c:v>
                </c:pt>
                <c:pt idx="479">
                  <c:v>15.521000000000001</c:v>
                </c:pt>
                <c:pt idx="480">
                  <c:v>15.521000000000001</c:v>
                </c:pt>
                <c:pt idx="481">
                  <c:v>15.521000000000001</c:v>
                </c:pt>
                <c:pt idx="482">
                  <c:v>15.489000000000004</c:v>
                </c:pt>
                <c:pt idx="483">
                  <c:v>15.448</c:v>
                </c:pt>
                <c:pt idx="484">
                  <c:v>15.448</c:v>
                </c:pt>
                <c:pt idx="485">
                  <c:v>15.416</c:v>
                </c:pt>
                <c:pt idx="486">
                  <c:v>15.406000000000002</c:v>
                </c:pt>
                <c:pt idx="487">
                  <c:v>15.353000000000023</c:v>
                </c:pt>
                <c:pt idx="488">
                  <c:v>15.333</c:v>
                </c:pt>
                <c:pt idx="489">
                  <c:v>15.333</c:v>
                </c:pt>
                <c:pt idx="490">
                  <c:v>15.27</c:v>
                </c:pt>
                <c:pt idx="491">
                  <c:v>15.259</c:v>
                </c:pt>
                <c:pt idx="492">
                  <c:v>15.238</c:v>
                </c:pt>
                <c:pt idx="493">
                  <c:v>15.217000000000001</c:v>
                </c:pt>
                <c:pt idx="494">
                  <c:v>15.217000000000001</c:v>
                </c:pt>
                <c:pt idx="495">
                  <c:v>15.196</c:v>
                </c:pt>
                <c:pt idx="496">
                  <c:v>15.196</c:v>
                </c:pt>
                <c:pt idx="497">
                  <c:v>15.196</c:v>
                </c:pt>
                <c:pt idx="498">
                  <c:v>15.196</c:v>
                </c:pt>
                <c:pt idx="499">
                  <c:v>15.196</c:v>
                </c:pt>
                <c:pt idx="500">
                  <c:v>15.165000000000004</c:v>
                </c:pt>
                <c:pt idx="501">
                  <c:v>15.123000000000001</c:v>
                </c:pt>
                <c:pt idx="502">
                  <c:v>15.123000000000001</c:v>
                </c:pt>
                <c:pt idx="503">
                  <c:v>15.102</c:v>
                </c:pt>
                <c:pt idx="504">
                  <c:v>15.092000000000002</c:v>
                </c:pt>
                <c:pt idx="505">
                  <c:v>15.081</c:v>
                </c:pt>
                <c:pt idx="506">
                  <c:v>15.071</c:v>
                </c:pt>
                <c:pt idx="507">
                  <c:v>15.06</c:v>
                </c:pt>
                <c:pt idx="508">
                  <c:v>15.05</c:v>
                </c:pt>
                <c:pt idx="509">
                  <c:v>15.039</c:v>
                </c:pt>
                <c:pt idx="510">
                  <c:v>15.039</c:v>
                </c:pt>
                <c:pt idx="511">
                  <c:v>15.029</c:v>
                </c:pt>
                <c:pt idx="512">
                  <c:v>15.029</c:v>
                </c:pt>
                <c:pt idx="513">
                  <c:v>15.008000000000001</c:v>
                </c:pt>
                <c:pt idx="514">
                  <c:v>14.977</c:v>
                </c:pt>
                <c:pt idx="515">
                  <c:v>14.956000000000021</c:v>
                </c:pt>
                <c:pt idx="516">
                  <c:v>14.956000000000021</c:v>
                </c:pt>
                <c:pt idx="517">
                  <c:v>14.956000000000021</c:v>
                </c:pt>
                <c:pt idx="518">
                  <c:v>14.956000000000021</c:v>
                </c:pt>
                <c:pt idx="519">
                  <c:v>14.956000000000021</c:v>
                </c:pt>
                <c:pt idx="520">
                  <c:v>14.882000000000021</c:v>
                </c:pt>
                <c:pt idx="521">
                  <c:v>14.882000000000021</c:v>
                </c:pt>
                <c:pt idx="522">
                  <c:v>14.882000000000021</c:v>
                </c:pt>
                <c:pt idx="523">
                  <c:v>14.882000000000021</c:v>
                </c:pt>
                <c:pt idx="524">
                  <c:v>14.872000000000025</c:v>
                </c:pt>
                <c:pt idx="525">
                  <c:v>14.872000000000025</c:v>
                </c:pt>
                <c:pt idx="526">
                  <c:v>14.872000000000025</c:v>
                </c:pt>
                <c:pt idx="527">
                  <c:v>14.841000000000001</c:v>
                </c:pt>
                <c:pt idx="528">
                  <c:v>14.83</c:v>
                </c:pt>
                <c:pt idx="529">
                  <c:v>14.83</c:v>
                </c:pt>
                <c:pt idx="530">
                  <c:v>14.83</c:v>
                </c:pt>
                <c:pt idx="531">
                  <c:v>14.83</c:v>
                </c:pt>
                <c:pt idx="532">
                  <c:v>14.809000000000006</c:v>
                </c:pt>
                <c:pt idx="533">
                  <c:v>14.809000000000006</c:v>
                </c:pt>
                <c:pt idx="534">
                  <c:v>14.809000000000006</c:v>
                </c:pt>
                <c:pt idx="535">
                  <c:v>14.809000000000006</c:v>
                </c:pt>
                <c:pt idx="536">
                  <c:v>14.809000000000006</c:v>
                </c:pt>
                <c:pt idx="537">
                  <c:v>14.788</c:v>
                </c:pt>
                <c:pt idx="538">
                  <c:v>14.746</c:v>
                </c:pt>
                <c:pt idx="539">
                  <c:v>14.746</c:v>
                </c:pt>
                <c:pt idx="540">
                  <c:v>14.746</c:v>
                </c:pt>
                <c:pt idx="541">
                  <c:v>14.736000000000001</c:v>
                </c:pt>
                <c:pt idx="542">
                  <c:v>14.736000000000001</c:v>
                </c:pt>
                <c:pt idx="543">
                  <c:v>14.725</c:v>
                </c:pt>
                <c:pt idx="544">
                  <c:v>14.715</c:v>
                </c:pt>
                <c:pt idx="545">
                  <c:v>14.705</c:v>
                </c:pt>
                <c:pt idx="546">
                  <c:v>14.652000000000006</c:v>
                </c:pt>
                <c:pt idx="547">
                  <c:v>14.652000000000006</c:v>
                </c:pt>
                <c:pt idx="548">
                  <c:v>14.652000000000006</c:v>
                </c:pt>
                <c:pt idx="549">
                  <c:v>14.641999999999999</c:v>
                </c:pt>
                <c:pt idx="550">
                  <c:v>14.641999999999999</c:v>
                </c:pt>
                <c:pt idx="551">
                  <c:v>14.621</c:v>
                </c:pt>
                <c:pt idx="552">
                  <c:v>14.579000000000002</c:v>
                </c:pt>
                <c:pt idx="553">
                  <c:v>14.579000000000002</c:v>
                </c:pt>
                <c:pt idx="554">
                  <c:v>14.579000000000002</c:v>
                </c:pt>
                <c:pt idx="555">
                  <c:v>14.579000000000002</c:v>
                </c:pt>
                <c:pt idx="556">
                  <c:v>14.537000000000001</c:v>
                </c:pt>
                <c:pt idx="557">
                  <c:v>14.516</c:v>
                </c:pt>
                <c:pt idx="558">
                  <c:v>14.516</c:v>
                </c:pt>
                <c:pt idx="559">
                  <c:v>14.506</c:v>
                </c:pt>
                <c:pt idx="560">
                  <c:v>14.506</c:v>
                </c:pt>
                <c:pt idx="561">
                  <c:v>14.485000000000021</c:v>
                </c:pt>
                <c:pt idx="562">
                  <c:v>14.485000000000021</c:v>
                </c:pt>
                <c:pt idx="563">
                  <c:v>14.485000000000021</c:v>
                </c:pt>
                <c:pt idx="564">
                  <c:v>14.485000000000021</c:v>
                </c:pt>
                <c:pt idx="565">
                  <c:v>14.474</c:v>
                </c:pt>
                <c:pt idx="566">
                  <c:v>14.401</c:v>
                </c:pt>
                <c:pt idx="567">
                  <c:v>14.370000000000006</c:v>
                </c:pt>
                <c:pt idx="568">
                  <c:v>14.370000000000006</c:v>
                </c:pt>
                <c:pt idx="569">
                  <c:v>14.370000000000006</c:v>
                </c:pt>
                <c:pt idx="570">
                  <c:v>14.370000000000006</c:v>
                </c:pt>
                <c:pt idx="571">
                  <c:v>14.370000000000006</c:v>
                </c:pt>
                <c:pt idx="572">
                  <c:v>14.359000000000025</c:v>
                </c:pt>
                <c:pt idx="573">
                  <c:v>14.359000000000025</c:v>
                </c:pt>
                <c:pt idx="574">
                  <c:v>14.307</c:v>
                </c:pt>
                <c:pt idx="575">
                  <c:v>14.307</c:v>
                </c:pt>
                <c:pt idx="576">
                  <c:v>14.307</c:v>
                </c:pt>
                <c:pt idx="577">
                  <c:v>14.307</c:v>
                </c:pt>
                <c:pt idx="578">
                  <c:v>14.307</c:v>
                </c:pt>
                <c:pt idx="579">
                  <c:v>14.296000000000001</c:v>
                </c:pt>
                <c:pt idx="580">
                  <c:v>14.296000000000001</c:v>
                </c:pt>
                <c:pt idx="581">
                  <c:v>14.296000000000001</c:v>
                </c:pt>
                <c:pt idx="582">
                  <c:v>14.296000000000001</c:v>
                </c:pt>
                <c:pt idx="583">
                  <c:v>14.296000000000001</c:v>
                </c:pt>
                <c:pt idx="584">
                  <c:v>14.296000000000001</c:v>
                </c:pt>
                <c:pt idx="585">
                  <c:v>14.286</c:v>
                </c:pt>
                <c:pt idx="586">
                  <c:v>14.286</c:v>
                </c:pt>
                <c:pt idx="587">
                  <c:v>14.286</c:v>
                </c:pt>
                <c:pt idx="588">
                  <c:v>14.275</c:v>
                </c:pt>
                <c:pt idx="589">
                  <c:v>14.275</c:v>
                </c:pt>
                <c:pt idx="590">
                  <c:v>14.255000000000004</c:v>
                </c:pt>
                <c:pt idx="591">
                  <c:v>14.223000000000001</c:v>
                </c:pt>
                <c:pt idx="592">
                  <c:v>14.223000000000001</c:v>
                </c:pt>
                <c:pt idx="593">
                  <c:v>14.181000000000001</c:v>
                </c:pt>
                <c:pt idx="594">
                  <c:v>14.118</c:v>
                </c:pt>
                <c:pt idx="595">
                  <c:v>14.118</c:v>
                </c:pt>
                <c:pt idx="596">
                  <c:v>14.098000000000001</c:v>
                </c:pt>
                <c:pt idx="597">
                  <c:v>14.098000000000001</c:v>
                </c:pt>
                <c:pt idx="598">
                  <c:v>14.066000000000004</c:v>
                </c:pt>
                <c:pt idx="599">
                  <c:v>14.056000000000004</c:v>
                </c:pt>
                <c:pt idx="600">
                  <c:v>14.056000000000004</c:v>
                </c:pt>
                <c:pt idx="601">
                  <c:v>14.045</c:v>
                </c:pt>
                <c:pt idx="602">
                  <c:v>14.024000000000001</c:v>
                </c:pt>
                <c:pt idx="603">
                  <c:v>14.024000000000001</c:v>
                </c:pt>
                <c:pt idx="604">
                  <c:v>14.024000000000001</c:v>
                </c:pt>
                <c:pt idx="605">
                  <c:v>14.014000000000001</c:v>
                </c:pt>
                <c:pt idx="606">
                  <c:v>14.003</c:v>
                </c:pt>
                <c:pt idx="607">
                  <c:v>13.888</c:v>
                </c:pt>
                <c:pt idx="608">
                  <c:v>13.888</c:v>
                </c:pt>
                <c:pt idx="609">
                  <c:v>13.846</c:v>
                </c:pt>
                <c:pt idx="610">
                  <c:v>13.825000000000006</c:v>
                </c:pt>
                <c:pt idx="611">
                  <c:v>13.752000000000002</c:v>
                </c:pt>
                <c:pt idx="612">
                  <c:v>13.731</c:v>
                </c:pt>
                <c:pt idx="613">
                  <c:v>13.689</c:v>
                </c:pt>
                <c:pt idx="614">
                  <c:v>13.595000000000002</c:v>
                </c:pt>
                <c:pt idx="615">
                  <c:v>13.543000000000001</c:v>
                </c:pt>
                <c:pt idx="616">
                  <c:v>13.459000000000021</c:v>
                </c:pt>
                <c:pt idx="617">
                  <c:v>13.25</c:v>
                </c:pt>
                <c:pt idx="618">
                  <c:v>13.228999999999999</c:v>
                </c:pt>
                <c:pt idx="619">
                  <c:v>13.228999999999999</c:v>
                </c:pt>
                <c:pt idx="620">
                  <c:v>13.228999999999999</c:v>
                </c:pt>
                <c:pt idx="621">
                  <c:v>13.218</c:v>
                </c:pt>
                <c:pt idx="622">
                  <c:v>13.218</c:v>
                </c:pt>
                <c:pt idx="623">
                  <c:v>13.218</c:v>
                </c:pt>
                <c:pt idx="624">
                  <c:v>13.177</c:v>
                </c:pt>
                <c:pt idx="625">
                  <c:v>13.082000000000004</c:v>
                </c:pt>
                <c:pt idx="626">
                  <c:v>13.082000000000004</c:v>
                </c:pt>
                <c:pt idx="627">
                  <c:v>13.082000000000004</c:v>
                </c:pt>
                <c:pt idx="628">
                  <c:v>13.082000000000004</c:v>
                </c:pt>
                <c:pt idx="629">
                  <c:v>13.072000000000006</c:v>
                </c:pt>
                <c:pt idx="630">
                  <c:v>13.072000000000006</c:v>
                </c:pt>
                <c:pt idx="631">
                  <c:v>13.061</c:v>
                </c:pt>
                <c:pt idx="632">
                  <c:v>13.02</c:v>
                </c:pt>
                <c:pt idx="633">
                  <c:v>13.009</c:v>
                </c:pt>
                <c:pt idx="634">
                  <c:v>13.009</c:v>
                </c:pt>
                <c:pt idx="635">
                  <c:v>12.967000000000002</c:v>
                </c:pt>
                <c:pt idx="636">
                  <c:v>12.925000000000002</c:v>
                </c:pt>
                <c:pt idx="637">
                  <c:v>12.863000000000021</c:v>
                </c:pt>
                <c:pt idx="638">
                  <c:v>12.852000000000027</c:v>
                </c:pt>
                <c:pt idx="639">
                  <c:v>12.831</c:v>
                </c:pt>
                <c:pt idx="640">
                  <c:v>12.789</c:v>
                </c:pt>
                <c:pt idx="641">
                  <c:v>12.789</c:v>
                </c:pt>
                <c:pt idx="642">
                  <c:v>12.706</c:v>
                </c:pt>
                <c:pt idx="643">
                  <c:v>12.643000000000001</c:v>
                </c:pt>
                <c:pt idx="644">
                  <c:v>12.632</c:v>
                </c:pt>
                <c:pt idx="645">
                  <c:v>12.622</c:v>
                </c:pt>
                <c:pt idx="646">
                  <c:v>12.611000000000001</c:v>
                </c:pt>
                <c:pt idx="647">
                  <c:v>12.59</c:v>
                </c:pt>
                <c:pt idx="648">
                  <c:v>12.59</c:v>
                </c:pt>
                <c:pt idx="649">
                  <c:v>12.58</c:v>
                </c:pt>
                <c:pt idx="650">
                  <c:v>12.528</c:v>
                </c:pt>
                <c:pt idx="651">
                  <c:v>12.528</c:v>
                </c:pt>
                <c:pt idx="652">
                  <c:v>12.486000000000002</c:v>
                </c:pt>
                <c:pt idx="653">
                  <c:v>12.392000000000021</c:v>
                </c:pt>
                <c:pt idx="654">
                  <c:v>12.360000000000021</c:v>
                </c:pt>
                <c:pt idx="655">
                  <c:v>12.360000000000021</c:v>
                </c:pt>
                <c:pt idx="656">
                  <c:v>12.360000000000021</c:v>
                </c:pt>
                <c:pt idx="657">
                  <c:v>12.360000000000021</c:v>
                </c:pt>
                <c:pt idx="658">
                  <c:v>12.360000000000021</c:v>
                </c:pt>
                <c:pt idx="659">
                  <c:v>12.360000000000021</c:v>
                </c:pt>
                <c:pt idx="660">
                  <c:v>12.350000000000021</c:v>
                </c:pt>
                <c:pt idx="661">
                  <c:v>12.350000000000021</c:v>
                </c:pt>
                <c:pt idx="662">
                  <c:v>12.287000000000001</c:v>
                </c:pt>
                <c:pt idx="663">
                  <c:v>12.151</c:v>
                </c:pt>
                <c:pt idx="664">
                  <c:v>12.151</c:v>
                </c:pt>
                <c:pt idx="665">
                  <c:v>12.151</c:v>
                </c:pt>
                <c:pt idx="666">
                  <c:v>12.151</c:v>
                </c:pt>
                <c:pt idx="667">
                  <c:v>12.109</c:v>
                </c:pt>
                <c:pt idx="668">
                  <c:v>12.109</c:v>
                </c:pt>
                <c:pt idx="669">
                  <c:v>12.109</c:v>
                </c:pt>
                <c:pt idx="670">
                  <c:v>12.046000000000001</c:v>
                </c:pt>
                <c:pt idx="671">
                  <c:v>12.036</c:v>
                </c:pt>
                <c:pt idx="672">
                  <c:v>12.036</c:v>
                </c:pt>
                <c:pt idx="673">
                  <c:v>12.036</c:v>
                </c:pt>
                <c:pt idx="674">
                  <c:v>12.025</c:v>
                </c:pt>
                <c:pt idx="675">
                  <c:v>12.025</c:v>
                </c:pt>
                <c:pt idx="676">
                  <c:v>12.025</c:v>
                </c:pt>
                <c:pt idx="677">
                  <c:v>12.025</c:v>
                </c:pt>
                <c:pt idx="678">
                  <c:v>12.015000000000002</c:v>
                </c:pt>
                <c:pt idx="679">
                  <c:v>12.015000000000002</c:v>
                </c:pt>
                <c:pt idx="680">
                  <c:v>12.015000000000002</c:v>
                </c:pt>
                <c:pt idx="681">
                  <c:v>12.004</c:v>
                </c:pt>
                <c:pt idx="682">
                  <c:v>11.983000000000002</c:v>
                </c:pt>
                <c:pt idx="683">
                  <c:v>11.973000000000004</c:v>
                </c:pt>
                <c:pt idx="684">
                  <c:v>11.795</c:v>
                </c:pt>
                <c:pt idx="685">
                  <c:v>11.795</c:v>
                </c:pt>
                <c:pt idx="686">
                  <c:v>11.774000000000001</c:v>
                </c:pt>
                <c:pt idx="687">
                  <c:v>11.774000000000001</c:v>
                </c:pt>
                <c:pt idx="688">
                  <c:v>11.774000000000001</c:v>
                </c:pt>
                <c:pt idx="689">
                  <c:v>11.774000000000001</c:v>
                </c:pt>
                <c:pt idx="690">
                  <c:v>11.764000000000001</c:v>
                </c:pt>
                <c:pt idx="691">
                  <c:v>11.731999999999999</c:v>
                </c:pt>
                <c:pt idx="692">
                  <c:v>11.731999999999999</c:v>
                </c:pt>
                <c:pt idx="693">
                  <c:v>11.731999999999999</c:v>
                </c:pt>
                <c:pt idx="694">
                  <c:v>11.731999999999999</c:v>
                </c:pt>
                <c:pt idx="695">
                  <c:v>11.731999999999999</c:v>
                </c:pt>
                <c:pt idx="696">
                  <c:v>11.731999999999999</c:v>
                </c:pt>
                <c:pt idx="697">
                  <c:v>11.722</c:v>
                </c:pt>
                <c:pt idx="698">
                  <c:v>11.722</c:v>
                </c:pt>
                <c:pt idx="699">
                  <c:v>11.722</c:v>
                </c:pt>
                <c:pt idx="700">
                  <c:v>11.711</c:v>
                </c:pt>
                <c:pt idx="701">
                  <c:v>11.701000000000001</c:v>
                </c:pt>
                <c:pt idx="702">
                  <c:v>11.69</c:v>
                </c:pt>
                <c:pt idx="703">
                  <c:v>11.669</c:v>
                </c:pt>
                <c:pt idx="704">
                  <c:v>11.648</c:v>
                </c:pt>
                <c:pt idx="705">
                  <c:v>11.648</c:v>
                </c:pt>
                <c:pt idx="706">
                  <c:v>11.586</c:v>
                </c:pt>
                <c:pt idx="707">
                  <c:v>11.586</c:v>
                </c:pt>
                <c:pt idx="708">
                  <c:v>11.586</c:v>
                </c:pt>
                <c:pt idx="709">
                  <c:v>11.586</c:v>
                </c:pt>
                <c:pt idx="710">
                  <c:v>11.586</c:v>
                </c:pt>
                <c:pt idx="711">
                  <c:v>11.533000000000001</c:v>
                </c:pt>
                <c:pt idx="712">
                  <c:v>11.533000000000001</c:v>
                </c:pt>
                <c:pt idx="713">
                  <c:v>11.512</c:v>
                </c:pt>
                <c:pt idx="714">
                  <c:v>11.502000000000002</c:v>
                </c:pt>
                <c:pt idx="715">
                  <c:v>11.491</c:v>
                </c:pt>
                <c:pt idx="716">
                  <c:v>11.46</c:v>
                </c:pt>
                <c:pt idx="717">
                  <c:v>11.450000000000006</c:v>
                </c:pt>
                <c:pt idx="718">
                  <c:v>11.397</c:v>
                </c:pt>
                <c:pt idx="719">
                  <c:v>11.355000000000029</c:v>
                </c:pt>
                <c:pt idx="720">
                  <c:v>11.345000000000002</c:v>
                </c:pt>
                <c:pt idx="721">
                  <c:v>11.335000000000004</c:v>
                </c:pt>
                <c:pt idx="722">
                  <c:v>11.335000000000004</c:v>
                </c:pt>
                <c:pt idx="723">
                  <c:v>11.303000000000004</c:v>
                </c:pt>
                <c:pt idx="724">
                  <c:v>11.136000000000001</c:v>
                </c:pt>
                <c:pt idx="725">
                  <c:v>11.125</c:v>
                </c:pt>
                <c:pt idx="726">
                  <c:v>11.125</c:v>
                </c:pt>
                <c:pt idx="727">
                  <c:v>11.062000000000006</c:v>
                </c:pt>
                <c:pt idx="728">
                  <c:v>11.052000000000021</c:v>
                </c:pt>
                <c:pt idx="729">
                  <c:v>11.052000000000021</c:v>
                </c:pt>
                <c:pt idx="730">
                  <c:v>11.052000000000021</c:v>
                </c:pt>
                <c:pt idx="731">
                  <c:v>10.989000000000004</c:v>
                </c:pt>
                <c:pt idx="732">
                  <c:v>10.968</c:v>
                </c:pt>
                <c:pt idx="733">
                  <c:v>10.947000000000001</c:v>
                </c:pt>
                <c:pt idx="734">
                  <c:v>10.947000000000001</c:v>
                </c:pt>
                <c:pt idx="735">
                  <c:v>10.926</c:v>
                </c:pt>
                <c:pt idx="736">
                  <c:v>10.874000000000002</c:v>
                </c:pt>
                <c:pt idx="737">
                  <c:v>10.822000000000006</c:v>
                </c:pt>
                <c:pt idx="738">
                  <c:v>10.759</c:v>
                </c:pt>
                <c:pt idx="739">
                  <c:v>10.747999999999999</c:v>
                </c:pt>
                <c:pt idx="740">
                  <c:v>10.696</c:v>
                </c:pt>
                <c:pt idx="741">
                  <c:v>10.686</c:v>
                </c:pt>
                <c:pt idx="742">
                  <c:v>10.686</c:v>
                </c:pt>
                <c:pt idx="743">
                  <c:v>10.654</c:v>
                </c:pt>
                <c:pt idx="744">
                  <c:v>10.633000000000001</c:v>
                </c:pt>
                <c:pt idx="745">
                  <c:v>10.602</c:v>
                </c:pt>
                <c:pt idx="746">
                  <c:v>10.581</c:v>
                </c:pt>
                <c:pt idx="747">
                  <c:v>10.518000000000001</c:v>
                </c:pt>
                <c:pt idx="748">
                  <c:v>10.476000000000004</c:v>
                </c:pt>
                <c:pt idx="749">
                  <c:v>10.434000000000001</c:v>
                </c:pt>
                <c:pt idx="750">
                  <c:v>10.382000000000021</c:v>
                </c:pt>
                <c:pt idx="751">
                  <c:v>10.068</c:v>
                </c:pt>
                <c:pt idx="752">
                  <c:v>10.016</c:v>
                </c:pt>
                <c:pt idx="753">
                  <c:v>10.005000000000004</c:v>
                </c:pt>
                <c:pt idx="754">
                  <c:v>9.6389999999999993</c:v>
                </c:pt>
                <c:pt idx="755">
                  <c:v>9.6389999999999993</c:v>
                </c:pt>
                <c:pt idx="756">
                  <c:v>9.5030000000000001</c:v>
                </c:pt>
                <c:pt idx="757">
                  <c:v>9.4930000000000003</c:v>
                </c:pt>
                <c:pt idx="758">
                  <c:v>9.4930000000000003</c:v>
                </c:pt>
                <c:pt idx="759">
                  <c:v>9.4720000000000066</c:v>
                </c:pt>
                <c:pt idx="760">
                  <c:v>9.44</c:v>
                </c:pt>
                <c:pt idx="761">
                  <c:v>9.3770000000000007</c:v>
                </c:pt>
                <c:pt idx="762">
                  <c:v>9.1470000000000002</c:v>
                </c:pt>
                <c:pt idx="763">
                  <c:v>8.9270000000000014</c:v>
                </c:pt>
                <c:pt idx="764">
                  <c:v>8.9270000000000014</c:v>
                </c:pt>
                <c:pt idx="765">
                  <c:v>8.9170000000000016</c:v>
                </c:pt>
                <c:pt idx="766">
                  <c:v>8.9170000000000016</c:v>
                </c:pt>
                <c:pt idx="767">
                  <c:v>8.9170000000000016</c:v>
                </c:pt>
                <c:pt idx="768">
                  <c:v>8.9170000000000016</c:v>
                </c:pt>
                <c:pt idx="769">
                  <c:v>8.6660000000000004</c:v>
                </c:pt>
                <c:pt idx="770">
                  <c:v>8.6660000000000004</c:v>
                </c:pt>
                <c:pt idx="771">
                  <c:v>8.6660000000000004</c:v>
                </c:pt>
                <c:pt idx="772">
                  <c:v>8.6550000000000047</c:v>
                </c:pt>
                <c:pt idx="773">
                  <c:v>8.6550000000000047</c:v>
                </c:pt>
                <c:pt idx="774">
                  <c:v>8.6550000000000047</c:v>
                </c:pt>
                <c:pt idx="775">
                  <c:v>8.4350000000000005</c:v>
                </c:pt>
                <c:pt idx="776">
                  <c:v>8.1950000000000003</c:v>
                </c:pt>
                <c:pt idx="777">
                  <c:v>7.9850000000000003</c:v>
                </c:pt>
                <c:pt idx="778">
                  <c:v>7.9020000000000001</c:v>
                </c:pt>
                <c:pt idx="779">
                  <c:v>7.8810000000000002</c:v>
                </c:pt>
                <c:pt idx="780">
                  <c:v>7.7549999999999955</c:v>
                </c:pt>
                <c:pt idx="781">
                  <c:v>7.7130000000000001</c:v>
                </c:pt>
                <c:pt idx="782">
                  <c:v>7.7130000000000001</c:v>
                </c:pt>
                <c:pt idx="783">
                  <c:v>7.63</c:v>
                </c:pt>
                <c:pt idx="784">
                  <c:v>7.63</c:v>
                </c:pt>
                <c:pt idx="785">
                  <c:v>7.577</c:v>
                </c:pt>
                <c:pt idx="786">
                  <c:v>7.577</c:v>
                </c:pt>
                <c:pt idx="787">
                  <c:v>7.4619999999999997</c:v>
                </c:pt>
                <c:pt idx="788">
                  <c:v>7.42</c:v>
                </c:pt>
                <c:pt idx="789">
                  <c:v>7.367999999999987</c:v>
                </c:pt>
                <c:pt idx="790">
                  <c:v>7.3569999999999975</c:v>
                </c:pt>
                <c:pt idx="791">
                  <c:v>7.3259999999999881</c:v>
                </c:pt>
                <c:pt idx="792">
                  <c:v>7.2629999999999955</c:v>
                </c:pt>
                <c:pt idx="793">
                  <c:v>7.242</c:v>
                </c:pt>
                <c:pt idx="794">
                  <c:v>7.2</c:v>
                </c:pt>
                <c:pt idx="795">
                  <c:v>7.1269999999999945</c:v>
                </c:pt>
                <c:pt idx="796">
                  <c:v>7.085</c:v>
                </c:pt>
                <c:pt idx="797">
                  <c:v>7.0330000000000004</c:v>
                </c:pt>
                <c:pt idx="798">
                  <c:v>7.0330000000000004</c:v>
                </c:pt>
                <c:pt idx="799">
                  <c:v>6.9279999999999955</c:v>
                </c:pt>
                <c:pt idx="800">
                  <c:v>6.9180000000000001</c:v>
                </c:pt>
                <c:pt idx="801">
                  <c:v>6.8969999999999985</c:v>
                </c:pt>
                <c:pt idx="802">
                  <c:v>6.8760000000000003</c:v>
                </c:pt>
                <c:pt idx="803">
                  <c:v>6.8549999999999889</c:v>
                </c:pt>
                <c:pt idx="804">
                  <c:v>6.8339999999999996</c:v>
                </c:pt>
                <c:pt idx="805">
                  <c:v>6.8129999999999891</c:v>
                </c:pt>
                <c:pt idx="806">
                  <c:v>6.8029999999999955</c:v>
                </c:pt>
                <c:pt idx="807">
                  <c:v>6.7919999999999998</c:v>
                </c:pt>
                <c:pt idx="808">
                  <c:v>6.7919999999999998</c:v>
                </c:pt>
                <c:pt idx="809">
                  <c:v>6.75</c:v>
                </c:pt>
                <c:pt idx="810">
                  <c:v>6.74</c:v>
                </c:pt>
                <c:pt idx="811">
                  <c:v>6.7190000000000003</c:v>
                </c:pt>
                <c:pt idx="812">
                  <c:v>6.7190000000000003</c:v>
                </c:pt>
                <c:pt idx="813">
                  <c:v>6.7190000000000003</c:v>
                </c:pt>
                <c:pt idx="814">
                  <c:v>6.6769999999999996</c:v>
                </c:pt>
                <c:pt idx="815">
                  <c:v>6.6769999999999996</c:v>
                </c:pt>
                <c:pt idx="816">
                  <c:v>6.6669999999999945</c:v>
                </c:pt>
                <c:pt idx="817">
                  <c:v>6.6349999999999945</c:v>
                </c:pt>
                <c:pt idx="818">
                  <c:v>6.6249999999999849</c:v>
                </c:pt>
                <c:pt idx="819">
                  <c:v>6.593</c:v>
                </c:pt>
                <c:pt idx="820">
                  <c:v>6.5830000000000002</c:v>
                </c:pt>
                <c:pt idx="821">
                  <c:v>6.5730000000000004</c:v>
                </c:pt>
                <c:pt idx="822">
                  <c:v>6.5619999999999985</c:v>
                </c:pt>
                <c:pt idx="823">
                  <c:v>6.5519999999999996</c:v>
                </c:pt>
                <c:pt idx="824">
                  <c:v>6.5519999999999996</c:v>
                </c:pt>
              </c:numCache>
            </c:numRef>
          </c:val>
        </c:ser>
        <c:dLbls/>
        <c:axId val="88221184"/>
        <c:axId val="88222720"/>
      </c:barChart>
      <c:catAx>
        <c:axId val="882211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8222720"/>
        <c:crosses val="autoZero"/>
        <c:auto val="1"/>
        <c:lblAlgn val="ctr"/>
        <c:lblOffset val="100"/>
        <c:tickLblSkip val="72"/>
        <c:tickMarkSkip val="1"/>
      </c:catAx>
      <c:valAx>
        <c:axId val="8822272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Nscore</a:t>
                </a:r>
              </a:p>
            </c:rich>
          </c:tx>
          <c:layout>
            <c:manualLayout>
              <c:xMode val="edge"/>
              <c:yMode val="edge"/>
              <c:x val="4.2666777778067128E-2"/>
              <c:y val="0.4528310230524453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8221184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666892361699011"/>
          <c:y val="0.49434053349891932"/>
          <c:w val="0.1120002916674261"/>
          <c:h val="7.5471837175407536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5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NscoreSort</a:t>
            </a:r>
          </a:p>
        </c:rich>
      </c:tx>
      <c:layout>
        <c:manualLayout>
          <c:xMode val="edge"/>
          <c:yMode val="edge"/>
          <c:x val="0.40425584412380022"/>
          <c:y val="3.7593984962406013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5691509739015994"/>
          <c:y val="0.21804511278195543"/>
          <c:w val="0.68085194799797932"/>
          <c:h val="0.62781954887218061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Diagram!$C$2:$C$150</c:f>
              <c:numCache>
                <c:formatCode>General</c:formatCode>
                <c:ptCount val="149"/>
                <c:pt idx="0">
                  <c:v>27.995999999999952</c:v>
                </c:pt>
                <c:pt idx="1">
                  <c:v>27.995999999999952</c:v>
                </c:pt>
                <c:pt idx="2">
                  <c:v>27.891999999999999</c:v>
                </c:pt>
                <c:pt idx="3">
                  <c:v>27.797000000000001</c:v>
                </c:pt>
                <c:pt idx="4">
                  <c:v>27.786999999999953</c:v>
                </c:pt>
                <c:pt idx="5">
                  <c:v>27.786999999999953</c:v>
                </c:pt>
                <c:pt idx="6">
                  <c:v>27.681999999999999</c:v>
                </c:pt>
                <c:pt idx="7">
                  <c:v>27.64</c:v>
                </c:pt>
                <c:pt idx="8">
                  <c:v>27.64</c:v>
                </c:pt>
                <c:pt idx="9">
                  <c:v>27.587999999999987</c:v>
                </c:pt>
                <c:pt idx="10">
                  <c:v>27.587999999999987</c:v>
                </c:pt>
                <c:pt idx="11">
                  <c:v>27.587999999999987</c:v>
                </c:pt>
                <c:pt idx="12">
                  <c:v>27.379000000000001</c:v>
                </c:pt>
                <c:pt idx="13">
                  <c:v>27.379000000000001</c:v>
                </c:pt>
                <c:pt idx="14">
                  <c:v>27.367999999999999</c:v>
                </c:pt>
                <c:pt idx="15">
                  <c:v>27.326000000000001</c:v>
                </c:pt>
                <c:pt idx="16">
                  <c:v>27.013000000000005</c:v>
                </c:pt>
                <c:pt idx="17">
                  <c:v>27.013000000000005</c:v>
                </c:pt>
                <c:pt idx="18">
                  <c:v>27.013000000000005</c:v>
                </c:pt>
                <c:pt idx="19">
                  <c:v>27.013000000000005</c:v>
                </c:pt>
                <c:pt idx="20">
                  <c:v>27.013000000000005</c:v>
                </c:pt>
                <c:pt idx="21">
                  <c:v>27.013000000000005</c:v>
                </c:pt>
                <c:pt idx="22">
                  <c:v>27.013000000000005</c:v>
                </c:pt>
                <c:pt idx="23">
                  <c:v>27.013000000000005</c:v>
                </c:pt>
                <c:pt idx="24">
                  <c:v>27.001999999999999</c:v>
                </c:pt>
                <c:pt idx="25">
                  <c:v>26.917999999999999</c:v>
                </c:pt>
                <c:pt idx="26">
                  <c:v>26.907999999999987</c:v>
                </c:pt>
                <c:pt idx="27">
                  <c:v>26.866</c:v>
                </c:pt>
                <c:pt idx="28">
                  <c:v>26.824000000000005</c:v>
                </c:pt>
                <c:pt idx="29">
                  <c:v>26.824000000000005</c:v>
                </c:pt>
                <c:pt idx="30">
                  <c:v>26.824000000000005</c:v>
                </c:pt>
                <c:pt idx="31">
                  <c:v>26.824000000000005</c:v>
                </c:pt>
                <c:pt idx="32">
                  <c:v>26.803000000000001</c:v>
                </c:pt>
                <c:pt idx="33">
                  <c:v>26.781999999999989</c:v>
                </c:pt>
                <c:pt idx="34">
                  <c:v>26.781999999999989</c:v>
                </c:pt>
                <c:pt idx="35">
                  <c:v>26.781999999999989</c:v>
                </c:pt>
                <c:pt idx="36">
                  <c:v>26.678000000000001</c:v>
                </c:pt>
                <c:pt idx="37">
                  <c:v>26.667000000000005</c:v>
                </c:pt>
                <c:pt idx="38">
                  <c:v>26.667000000000005</c:v>
                </c:pt>
                <c:pt idx="39">
                  <c:v>26.614999999999998</c:v>
                </c:pt>
                <c:pt idx="40">
                  <c:v>26.614999999999998</c:v>
                </c:pt>
                <c:pt idx="41">
                  <c:v>26.614999999999998</c:v>
                </c:pt>
                <c:pt idx="42">
                  <c:v>26.561999999999987</c:v>
                </c:pt>
                <c:pt idx="43">
                  <c:v>26.561999999999987</c:v>
                </c:pt>
                <c:pt idx="44">
                  <c:v>26.561999999999987</c:v>
                </c:pt>
                <c:pt idx="45">
                  <c:v>26.561999999999987</c:v>
                </c:pt>
                <c:pt idx="46">
                  <c:v>26.561999999999987</c:v>
                </c:pt>
                <c:pt idx="47">
                  <c:v>26.561999999999987</c:v>
                </c:pt>
                <c:pt idx="48">
                  <c:v>26.561999999999987</c:v>
                </c:pt>
                <c:pt idx="49">
                  <c:v>26.530999999999999</c:v>
                </c:pt>
                <c:pt idx="50">
                  <c:v>26.530999999999999</c:v>
                </c:pt>
                <c:pt idx="51">
                  <c:v>26.530999999999999</c:v>
                </c:pt>
                <c:pt idx="52">
                  <c:v>26.530999999999999</c:v>
                </c:pt>
                <c:pt idx="53">
                  <c:v>26.530999999999999</c:v>
                </c:pt>
                <c:pt idx="54">
                  <c:v>26.457999999999988</c:v>
                </c:pt>
                <c:pt idx="55">
                  <c:v>26.321999999999999</c:v>
                </c:pt>
                <c:pt idx="56">
                  <c:v>26.321999999999999</c:v>
                </c:pt>
                <c:pt idx="57">
                  <c:v>26.321999999999999</c:v>
                </c:pt>
                <c:pt idx="58">
                  <c:v>26.321999999999999</c:v>
                </c:pt>
                <c:pt idx="59">
                  <c:v>26.216999999999999</c:v>
                </c:pt>
                <c:pt idx="60">
                  <c:v>26.071000000000005</c:v>
                </c:pt>
                <c:pt idx="61">
                  <c:v>26.06</c:v>
                </c:pt>
                <c:pt idx="62">
                  <c:v>26.06</c:v>
                </c:pt>
                <c:pt idx="63">
                  <c:v>26.06</c:v>
                </c:pt>
                <c:pt idx="64">
                  <c:v>26.06</c:v>
                </c:pt>
                <c:pt idx="65">
                  <c:v>26.06</c:v>
                </c:pt>
                <c:pt idx="66">
                  <c:v>26.06</c:v>
                </c:pt>
                <c:pt idx="67">
                  <c:v>26.06</c:v>
                </c:pt>
                <c:pt idx="68">
                  <c:v>26.06</c:v>
                </c:pt>
                <c:pt idx="69">
                  <c:v>26.06</c:v>
                </c:pt>
                <c:pt idx="70">
                  <c:v>26.06</c:v>
                </c:pt>
                <c:pt idx="71">
                  <c:v>26.05</c:v>
                </c:pt>
                <c:pt idx="72">
                  <c:v>26.039000000000001</c:v>
                </c:pt>
                <c:pt idx="73">
                  <c:v>25.954999999999988</c:v>
                </c:pt>
                <c:pt idx="74">
                  <c:v>25.923999999999989</c:v>
                </c:pt>
                <c:pt idx="75">
                  <c:v>25.923999999999989</c:v>
                </c:pt>
                <c:pt idx="76">
                  <c:v>25.872</c:v>
                </c:pt>
                <c:pt idx="77">
                  <c:v>25.861000000000001</c:v>
                </c:pt>
                <c:pt idx="78">
                  <c:v>25.861000000000001</c:v>
                </c:pt>
                <c:pt idx="79">
                  <c:v>25.861000000000001</c:v>
                </c:pt>
                <c:pt idx="80">
                  <c:v>25.850999999999999</c:v>
                </c:pt>
                <c:pt idx="81">
                  <c:v>25.850999999999999</c:v>
                </c:pt>
                <c:pt idx="82">
                  <c:v>25.850999999999999</c:v>
                </c:pt>
                <c:pt idx="83">
                  <c:v>25.84</c:v>
                </c:pt>
                <c:pt idx="84">
                  <c:v>25.84</c:v>
                </c:pt>
                <c:pt idx="85">
                  <c:v>25.84</c:v>
                </c:pt>
                <c:pt idx="86">
                  <c:v>25.84</c:v>
                </c:pt>
                <c:pt idx="87">
                  <c:v>25.84</c:v>
                </c:pt>
                <c:pt idx="88">
                  <c:v>25.830000000000005</c:v>
                </c:pt>
                <c:pt idx="89">
                  <c:v>25.818999999999999</c:v>
                </c:pt>
                <c:pt idx="90">
                  <c:v>25.818999999999999</c:v>
                </c:pt>
                <c:pt idx="91">
                  <c:v>25.818999999999999</c:v>
                </c:pt>
                <c:pt idx="92">
                  <c:v>25.818999999999999</c:v>
                </c:pt>
                <c:pt idx="93">
                  <c:v>25.797999999999988</c:v>
                </c:pt>
                <c:pt idx="94">
                  <c:v>25.777999999999999</c:v>
                </c:pt>
                <c:pt idx="95">
                  <c:v>25.736000000000001</c:v>
                </c:pt>
                <c:pt idx="96">
                  <c:v>25.724999999999987</c:v>
                </c:pt>
                <c:pt idx="97">
                  <c:v>25.683</c:v>
                </c:pt>
                <c:pt idx="98">
                  <c:v>25.474</c:v>
                </c:pt>
                <c:pt idx="99">
                  <c:v>25.474</c:v>
                </c:pt>
                <c:pt idx="100">
                  <c:v>25.474</c:v>
                </c:pt>
                <c:pt idx="101">
                  <c:v>25.474</c:v>
                </c:pt>
                <c:pt idx="102">
                  <c:v>25.38</c:v>
                </c:pt>
                <c:pt idx="103">
                  <c:v>25.369</c:v>
                </c:pt>
                <c:pt idx="104">
                  <c:v>25.181000000000001</c:v>
                </c:pt>
                <c:pt idx="105">
                  <c:v>25.065999999999953</c:v>
                </c:pt>
                <c:pt idx="106">
                  <c:v>25.033999999999999</c:v>
                </c:pt>
                <c:pt idx="107">
                  <c:v>24.646999999999988</c:v>
                </c:pt>
                <c:pt idx="108">
                  <c:v>24.532</c:v>
                </c:pt>
                <c:pt idx="109">
                  <c:v>24.145</c:v>
                </c:pt>
                <c:pt idx="110">
                  <c:v>24.081999999999987</c:v>
                </c:pt>
                <c:pt idx="111">
                  <c:v>24.081999999999987</c:v>
                </c:pt>
                <c:pt idx="112">
                  <c:v>23.14</c:v>
                </c:pt>
                <c:pt idx="113">
                  <c:v>22.783999999999953</c:v>
                </c:pt>
                <c:pt idx="114">
                  <c:v>22.753</c:v>
                </c:pt>
                <c:pt idx="115">
                  <c:v>22.701000000000001</c:v>
                </c:pt>
                <c:pt idx="116">
                  <c:v>21.978000000000002</c:v>
                </c:pt>
                <c:pt idx="117">
                  <c:v>21.684999999999999</c:v>
                </c:pt>
                <c:pt idx="118">
                  <c:v>21.539000000000001</c:v>
                </c:pt>
                <c:pt idx="119">
                  <c:v>21.539000000000001</c:v>
                </c:pt>
                <c:pt idx="120">
                  <c:v>21.413</c:v>
                </c:pt>
                <c:pt idx="121">
                  <c:v>21.391999999999999</c:v>
                </c:pt>
                <c:pt idx="122">
                  <c:v>19.361999999999988</c:v>
                </c:pt>
                <c:pt idx="123">
                  <c:v>19.361999999999988</c:v>
                </c:pt>
                <c:pt idx="124">
                  <c:v>19.350999999999999</c:v>
                </c:pt>
                <c:pt idx="125">
                  <c:v>19.350999999999999</c:v>
                </c:pt>
                <c:pt idx="126">
                  <c:v>19.350999999999999</c:v>
                </c:pt>
                <c:pt idx="127">
                  <c:v>19.236000000000001</c:v>
                </c:pt>
                <c:pt idx="128">
                  <c:v>19.068999999999956</c:v>
                </c:pt>
                <c:pt idx="129">
                  <c:v>19.006</c:v>
                </c:pt>
                <c:pt idx="130">
                  <c:v>18.88</c:v>
                </c:pt>
                <c:pt idx="131">
                  <c:v>18.88</c:v>
                </c:pt>
                <c:pt idx="132">
                  <c:v>18.86</c:v>
                </c:pt>
                <c:pt idx="133">
                  <c:v>18.670999999999999</c:v>
                </c:pt>
                <c:pt idx="134">
                  <c:v>18.619000000000035</c:v>
                </c:pt>
                <c:pt idx="135">
                  <c:v>18.513999999999999</c:v>
                </c:pt>
                <c:pt idx="136">
                  <c:v>18.513999999999999</c:v>
                </c:pt>
                <c:pt idx="137">
                  <c:v>18.408999999999953</c:v>
                </c:pt>
                <c:pt idx="138">
                  <c:v>18.408999999999953</c:v>
                </c:pt>
                <c:pt idx="139">
                  <c:v>18.367999999999999</c:v>
                </c:pt>
                <c:pt idx="140">
                  <c:v>18.367999999999999</c:v>
                </c:pt>
                <c:pt idx="141">
                  <c:v>18.367999999999999</c:v>
                </c:pt>
                <c:pt idx="142">
                  <c:v>18.367999999999999</c:v>
                </c:pt>
                <c:pt idx="143">
                  <c:v>18.305</c:v>
                </c:pt>
                <c:pt idx="144">
                  <c:v>18.273</c:v>
                </c:pt>
                <c:pt idx="145">
                  <c:v>18.221</c:v>
                </c:pt>
                <c:pt idx="146">
                  <c:v>18.210999999999999</c:v>
                </c:pt>
                <c:pt idx="147">
                  <c:v>18.210999999999999</c:v>
                </c:pt>
                <c:pt idx="148">
                  <c:v>18.178999999999988</c:v>
                </c:pt>
              </c:numCache>
            </c:numRef>
          </c:val>
        </c:ser>
        <c:dLbls/>
        <c:axId val="88235392"/>
        <c:axId val="88269952"/>
      </c:barChart>
      <c:catAx>
        <c:axId val="882353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8269952"/>
        <c:crosses val="autoZero"/>
        <c:auto val="1"/>
        <c:lblAlgn val="ctr"/>
        <c:lblOffset val="100"/>
        <c:tickLblSkip val="13"/>
        <c:tickMarkSkip val="1"/>
      </c:catAx>
      <c:valAx>
        <c:axId val="8826995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Nscore</a:t>
                </a:r>
              </a:p>
            </c:rich>
          </c:tx>
          <c:layout>
            <c:manualLayout>
              <c:xMode val="edge"/>
              <c:yMode val="edge"/>
              <c:x val="4.2553246749873722E-2"/>
              <c:y val="0.4511278195488723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8235392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702240252868024"/>
          <c:y val="0.49624060150375937"/>
          <c:w val="0.11170227271841879"/>
          <c:h val="7.5187969924812123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Nscore</a:t>
            </a:r>
          </a:p>
        </c:rich>
      </c:tx>
      <c:layout>
        <c:manualLayout>
          <c:xMode val="edge"/>
          <c:yMode val="edge"/>
          <c:x val="0.43750000000000078"/>
          <c:y val="3.8461538461538464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6032608695652173"/>
          <c:y val="0.22307692307692309"/>
          <c:w val="0.68478260869565222"/>
          <c:h val="0.5346153846153846"/>
        </c:manualLayout>
      </c:layout>
      <c:scatterChart>
        <c:scatterStyle val="lineMarker"/>
        <c:ser>
          <c:idx val="0"/>
          <c:order val="0"/>
          <c:tx>
            <c:v>false_neg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Diagram!$N$126:$N$826</c:f>
              <c:numCache>
                <c:formatCode>General</c:formatCode>
                <c:ptCount val="701"/>
                <c:pt idx="0">
                  <c:v>57</c:v>
                </c:pt>
                <c:pt idx="1">
                  <c:v>57</c:v>
                </c:pt>
                <c:pt idx="2">
                  <c:v>57</c:v>
                </c:pt>
                <c:pt idx="3">
                  <c:v>57</c:v>
                </c:pt>
                <c:pt idx="4">
                  <c:v>57</c:v>
                </c:pt>
                <c:pt idx="5">
                  <c:v>57</c:v>
                </c:pt>
                <c:pt idx="6">
                  <c:v>57</c:v>
                </c:pt>
                <c:pt idx="7">
                  <c:v>57</c:v>
                </c:pt>
                <c:pt idx="8">
                  <c:v>57</c:v>
                </c:pt>
                <c:pt idx="9">
                  <c:v>57</c:v>
                </c:pt>
                <c:pt idx="10">
                  <c:v>57</c:v>
                </c:pt>
                <c:pt idx="11">
                  <c:v>57</c:v>
                </c:pt>
                <c:pt idx="12">
                  <c:v>57</c:v>
                </c:pt>
                <c:pt idx="13">
                  <c:v>57</c:v>
                </c:pt>
                <c:pt idx="14">
                  <c:v>57</c:v>
                </c:pt>
                <c:pt idx="15">
                  <c:v>57</c:v>
                </c:pt>
                <c:pt idx="16">
                  <c:v>57</c:v>
                </c:pt>
                <c:pt idx="17">
                  <c:v>57</c:v>
                </c:pt>
                <c:pt idx="18">
                  <c:v>57</c:v>
                </c:pt>
                <c:pt idx="19">
                  <c:v>57</c:v>
                </c:pt>
                <c:pt idx="20">
                  <c:v>57</c:v>
                </c:pt>
                <c:pt idx="21">
                  <c:v>57</c:v>
                </c:pt>
                <c:pt idx="22">
                  <c:v>57</c:v>
                </c:pt>
                <c:pt idx="23">
                  <c:v>57</c:v>
                </c:pt>
                <c:pt idx="24">
                  <c:v>57</c:v>
                </c:pt>
                <c:pt idx="25">
                  <c:v>57</c:v>
                </c:pt>
                <c:pt idx="26">
                  <c:v>57</c:v>
                </c:pt>
                <c:pt idx="27">
                  <c:v>57</c:v>
                </c:pt>
                <c:pt idx="28">
                  <c:v>57</c:v>
                </c:pt>
                <c:pt idx="29">
                  <c:v>57</c:v>
                </c:pt>
                <c:pt idx="30">
                  <c:v>57</c:v>
                </c:pt>
                <c:pt idx="31">
                  <c:v>57</c:v>
                </c:pt>
                <c:pt idx="32">
                  <c:v>57</c:v>
                </c:pt>
                <c:pt idx="33">
                  <c:v>57</c:v>
                </c:pt>
                <c:pt idx="34">
                  <c:v>57</c:v>
                </c:pt>
                <c:pt idx="35">
                  <c:v>57</c:v>
                </c:pt>
                <c:pt idx="36">
                  <c:v>57</c:v>
                </c:pt>
                <c:pt idx="37">
                  <c:v>57</c:v>
                </c:pt>
                <c:pt idx="38">
                  <c:v>57</c:v>
                </c:pt>
                <c:pt idx="39">
                  <c:v>57</c:v>
                </c:pt>
                <c:pt idx="40">
                  <c:v>57</c:v>
                </c:pt>
                <c:pt idx="41">
                  <c:v>57</c:v>
                </c:pt>
                <c:pt idx="42">
                  <c:v>57</c:v>
                </c:pt>
                <c:pt idx="43">
                  <c:v>57</c:v>
                </c:pt>
                <c:pt idx="44">
                  <c:v>57</c:v>
                </c:pt>
                <c:pt idx="45">
                  <c:v>57</c:v>
                </c:pt>
                <c:pt idx="46">
                  <c:v>57</c:v>
                </c:pt>
                <c:pt idx="47">
                  <c:v>57</c:v>
                </c:pt>
                <c:pt idx="48">
                  <c:v>57</c:v>
                </c:pt>
                <c:pt idx="49">
                  <c:v>57</c:v>
                </c:pt>
                <c:pt idx="50">
                  <c:v>57</c:v>
                </c:pt>
                <c:pt idx="51">
                  <c:v>57</c:v>
                </c:pt>
                <c:pt idx="52">
                  <c:v>57</c:v>
                </c:pt>
                <c:pt idx="53">
                  <c:v>57</c:v>
                </c:pt>
                <c:pt idx="54">
                  <c:v>57</c:v>
                </c:pt>
                <c:pt idx="55">
                  <c:v>57</c:v>
                </c:pt>
                <c:pt idx="56">
                  <c:v>57</c:v>
                </c:pt>
                <c:pt idx="57">
                  <c:v>57</c:v>
                </c:pt>
                <c:pt idx="58">
                  <c:v>57</c:v>
                </c:pt>
                <c:pt idx="59">
                  <c:v>57</c:v>
                </c:pt>
                <c:pt idx="60">
                  <c:v>57</c:v>
                </c:pt>
                <c:pt idx="61">
                  <c:v>57</c:v>
                </c:pt>
                <c:pt idx="62">
                  <c:v>57</c:v>
                </c:pt>
                <c:pt idx="63">
                  <c:v>57</c:v>
                </c:pt>
                <c:pt idx="64">
                  <c:v>57</c:v>
                </c:pt>
                <c:pt idx="65">
                  <c:v>57</c:v>
                </c:pt>
                <c:pt idx="66">
                  <c:v>57</c:v>
                </c:pt>
                <c:pt idx="67">
                  <c:v>57</c:v>
                </c:pt>
                <c:pt idx="68">
                  <c:v>57</c:v>
                </c:pt>
                <c:pt idx="69">
                  <c:v>57</c:v>
                </c:pt>
                <c:pt idx="70">
                  <c:v>57</c:v>
                </c:pt>
                <c:pt idx="71">
                  <c:v>57</c:v>
                </c:pt>
                <c:pt idx="72">
                  <c:v>57</c:v>
                </c:pt>
                <c:pt idx="73">
                  <c:v>57</c:v>
                </c:pt>
                <c:pt idx="74">
                  <c:v>57</c:v>
                </c:pt>
                <c:pt idx="75">
                  <c:v>57</c:v>
                </c:pt>
                <c:pt idx="76">
                  <c:v>57</c:v>
                </c:pt>
                <c:pt idx="77">
                  <c:v>57</c:v>
                </c:pt>
                <c:pt idx="78">
                  <c:v>57</c:v>
                </c:pt>
                <c:pt idx="79">
                  <c:v>57</c:v>
                </c:pt>
                <c:pt idx="80">
                  <c:v>57</c:v>
                </c:pt>
                <c:pt idx="81">
                  <c:v>57</c:v>
                </c:pt>
                <c:pt idx="82">
                  <c:v>57</c:v>
                </c:pt>
                <c:pt idx="83">
                  <c:v>57</c:v>
                </c:pt>
                <c:pt idx="84">
                  <c:v>57</c:v>
                </c:pt>
                <c:pt idx="85">
                  <c:v>57</c:v>
                </c:pt>
                <c:pt idx="86">
                  <c:v>57</c:v>
                </c:pt>
                <c:pt idx="87">
                  <c:v>57</c:v>
                </c:pt>
                <c:pt idx="88">
                  <c:v>57</c:v>
                </c:pt>
                <c:pt idx="89">
                  <c:v>57</c:v>
                </c:pt>
                <c:pt idx="90">
                  <c:v>57</c:v>
                </c:pt>
                <c:pt idx="91">
                  <c:v>57</c:v>
                </c:pt>
                <c:pt idx="92">
                  <c:v>57</c:v>
                </c:pt>
                <c:pt idx="93">
                  <c:v>57</c:v>
                </c:pt>
                <c:pt idx="94">
                  <c:v>57</c:v>
                </c:pt>
                <c:pt idx="95">
                  <c:v>57</c:v>
                </c:pt>
                <c:pt idx="96">
                  <c:v>57</c:v>
                </c:pt>
                <c:pt idx="97">
                  <c:v>57</c:v>
                </c:pt>
                <c:pt idx="98">
                  <c:v>57</c:v>
                </c:pt>
                <c:pt idx="99">
                  <c:v>57</c:v>
                </c:pt>
                <c:pt idx="100">
                  <c:v>57</c:v>
                </c:pt>
                <c:pt idx="101">
                  <c:v>57</c:v>
                </c:pt>
                <c:pt idx="102">
                  <c:v>57</c:v>
                </c:pt>
                <c:pt idx="103">
                  <c:v>57</c:v>
                </c:pt>
                <c:pt idx="104">
                  <c:v>57</c:v>
                </c:pt>
                <c:pt idx="105">
                  <c:v>57</c:v>
                </c:pt>
                <c:pt idx="106">
                  <c:v>57</c:v>
                </c:pt>
                <c:pt idx="107">
                  <c:v>57</c:v>
                </c:pt>
                <c:pt idx="108">
                  <c:v>57</c:v>
                </c:pt>
                <c:pt idx="109">
                  <c:v>57</c:v>
                </c:pt>
                <c:pt idx="110">
                  <c:v>57</c:v>
                </c:pt>
                <c:pt idx="111">
                  <c:v>57</c:v>
                </c:pt>
                <c:pt idx="112">
                  <c:v>57</c:v>
                </c:pt>
                <c:pt idx="113">
                  <c:v>57</c:v>
                </c:pt>
                <c:pt idx="114">
                  <c:v>57</c:v>
                </c:pt>
                <c:pt idx="115">
                  <c:v>57</c:v>
                </c:pt>
                <c:pt idx="116">
                  <c:v>57</c:v>
                </c:pt>
                <c:pt idx="117">
                  <c:v>57</c:v>
                </c:pt>
                <c:pt idx="118">
                  <c:v>57</c:v>
                </c:pt>
                <c:pt idx="119">
                  <c:v>57</c:v>
                </c:pt>
                <c:pt idx="120">
                  <c:v>57</c:v>
                </c:pt>
                <c:pt idx="121">
                  <c:v>57</c:v>
                </c:pt>
                <c:pt idx="122">
                  <c:v>57</c:v>
                </c:pt>
                <c:pt idx="123">
                  <c:v>57</c:v>
                </c:pt>
                <c:pt idx="124">
                  <c:v>57</c:v>
                </c:pt>
                <c:pt idx="125">
                  <c:v>57</c:v>
                </c:pt>
                <c:pt idx="126">
                  <c:v>57</c:v>
                </c:pt>
                <c:pt idx="127">
                  <c:v>57</c:v>
                </c:pt>
                <c:pt idx="128">
                  <c:v>57</c:v>
                </c:pt>
                <c:pt idx="129">
                  <c:v>57</c:v>
                </c:pt>
                <c:pt idx="130">
                  <c:v>57</c:v>
                </c:pt>
                <c:pt idx="131">
                  <c:v>57</c:v>
                </c:pt>
                <c:pt idx="132">
                  <c:v>57</c:v>
                </c:pt>
                <c:pt idx="133">
                  <c:v>57</c:v>
                </c:pt>
                <c:pt idx="134">
                  <c:v>57</c:v>
                </c:pt>
                <c:pt idx="135">
                  <c:v>57</c:v>
                </c:pt>
                <c:pt idx="136">
                  <c:v>57</c:v>
                </c:pt>
                <c:pt idx="137">
                  <c:v>57</c:v>
                </c:pt>
                <c:pt idx="138">
                  <c:v>57</c:v>
                </c:pt>
                <c:pt idx="139">
                  <c:v>57</c:v>
                </c:pt>
                <c:pt idx="140">
                  <c:v>57</c:v>
                </c:pt>
                <c:pt idx="141">
                  <c:v>57</c:v>
                </c:pt>
                <c:pt idx="142">
                  <c:v>57</c:v>
                </c:pt>
                <c:pt idx="143">
                  <c:v>57</c:v>
                </c:pt>
                <c:pt idx="144">
                  <c:v>57</c:v>
                </c:pt>
                <c:pt idx="145">
                  <c:v>57</c:v>
                </c:pt>
                <c:pt idx="146">
                  <c:v>57</c:v>
                </c:pt>
                <c:pt idx="147">
                  <c:v>57</c:v>
                </c:pt>
                <c:pt idx="148">
                  <c:v>57</c:v>
                </c:pt>
                <c:pt idx="149">
                  <c:v>57</c:v>
                </c:pt>
                <c:pt idx="150">
                  <c:v>57</c:v>
                </c:pt>
                <c:pt idx="151">
                  <c:v>57</c:v>
                </c:pt>
                <c:pt idx="152">
                  <c:v>57</c:v>
                </c:pt>
                <c:pt idx="153">
                  <c:v>57</c:v>
                </c:pt>
                <c:pt idx="154">
                  <c:v>57</c:v>
                </c:pt>
                <c:pt idx="155">
                  <c:v>57</c:v>
                </c:pt>
                <c:pt idx="156">
                  <c:v>57</c:v>
                </c:pt>
                <c:pt idx="157">
                  <c:v>57</c:v>
                </c:pt>
                <c:pt idx="158">
                  <c:v>57</c:v>
                </c:pt>
                <c:pt idx="159">
                  <c:v>57</c:v>
                </c:pt>
                <c:pt idx="160">
                  <c:v>57</c:v>
                </c:pt>
                <c:pt idx="161">
                  <c:v>57</c:v>
                </c:pt>
                <c:pt idx="162">
                  <c:v>57</c:v>
                </c:pt>
                <c:pt idx="163">
                  <c:v>57</c:v>
                </c:pt>
                <c:pt idx="164">
                  <c:v>57</c:v>
                </c:pt>
                <c:pt idx="165">
                  <c:v>57</c:v>
                </c:pt>
                <c:pt idx="166">
                  <c:v>57</c:v>
                </c:pt>
                <c:pt idx="167">
                  <c:v>57</c:v>
                </c:pt>
                <c:pt idx="168">
                  <c:v>57</c:v>
                </c:pt>
                <c:pt idx="169">
                  <c:v>57</c:v>
                </c:pt>
                <c:pt idx="170">
                  <c:v>57</c:v>
                </c:pt>
                <c:pt idx="171">
                  <c:v>57</c:v>
                </c:pt>
                <c:pt idx="172">
                  <c:v>57</c:v>
                </c:pt>
                <c:pt idx="173">
                  <c:v>57</c:v>
                </c:pt>
                <c:pt idx="174">
                  <c:v>57</c:v>
                </c:pt>
                <c:pt idx="175">
                  <c:v>57</c:v>
                </c:pt>
                <c:pt idx="176">
                  <c:v>57</c:v>
                </c:pt>
                <c:pt idx="177">
                  <c:v>57</c:v>
                </c:pt>
                <c:pt idx="178">
                  <c:v>57</c:v>
                </c:pt>
                <c:pt idx="179">
                  <c:v>57</c:v>
                </c:pt>
                <c:pt idx="180">
                  <c:v>57</c:v>
                </c:pt>
                <c:pt idx="181">
                  <c:v>57</c:v>
                </c:pt>
                <c:pt idx="182">
                  <c:v>57</c:v>
                </c:pt>
                <c:pt idx="183">
                  <c:v>57</c:v>
                </c:pt>
                <c:pt idx="184">
                  <c:v>57</c:v>
                </c:pt>
                <c:pt idx="185">
                  <c:v>57</c:v>
                </c:pt>
                <c:pt idx="186">
                  <c:v>57</c:v>
                </c:pt>
                <c:pt idx="187">
                  <c:v>57</c:v>
                </c:pt>
                <c:pt idx="188">
                  <c:v>57</c:v>
                </c:pt>
                <c:pt idx="189">
                  <c:v>57</c:v>
                </c:pt>
                <c:pt idx="190">
                  <c:v>57</c:v>
                </c:pt>
                <c:pt idx="191">
                  <c:v>57</c:v>
                </c:pt>
                <c:pt idx="192">
                  <c:v>57</c:v>
                </c:pt>
                <c:pt idx="193">
                  <c:v>57</c:v>
                </c:pt>
                <c:pt idx="194">
                  <c:v>57</c:v>
                </c:pt>
                <c:pt idx="195">
                  <c:v>57</c:v>
                </c:pt>
                <c:pt idx="196">
                  <c:v>57</c:v>
                </c:pt>
                <c:pt idx="197">
                  <c:v>57</c:v>
                </c:pt>
                <c:pt idx="198">
                  <c:v>57</c:v>
                </c:pt>
                <c:pt idx="199">
                  <c:v>57</c:v>
                </c:pt>
                <c:pt idx="200">
                  <c:v>57</c:v>
                </c:pt>
                <c:pt idx="201">
                  <c:v>57</c:v>
                </c:pt>
                <c:pt idx="202">
                  <c:v>57</c:v>
                </c:pt>
                <c:pt idx="203">
                  <c:v>57</c:v>
                </c:pt>
                <c:pt idx="204">
                  <c:v>57</c:v>
                </c:pt>
                <c:pt idx="205">
                  <c:v>57</c:v>
                </c:pt>
                <c:pt idx="206">
                  <c:v>57</c:v>
                </c:pt>
                <c:pt idx="207">
                  <c:v>57</c:v>
                </c:pt>
                <c:pt idx="208">
                  <c:v>57</c:v>
                </c:pt>
                <c:pt idx="209">
                  <c:v>57</c:v>
                </c:pt>
                <c:pt idx="210">
                  <c:v>57</c:v>
                </c:pt>
                <c:pt idx="211">
                  <c:v>57</c:v>
                </c:pt>
                <c:pt idx="212">
                  <c:v>57</c:v>
                </c:pt>
                <c:pt idx="213">
                  <c:v>57</c:v>
                </c:pt>
                <c:pt idx="214">
                  <c:v>57</c:v>
                </c:pt>
                <c:pt idx="215">
                  <c:v>57</c:v>
                </c:pt>
                <c:pt idx="216">
                  <c:v>57</c:v>
                </c:pt>
                <c:pt idx="217">
                  <c:v>57</c:v>
                </c:pt>
                <c:pt idx="218">
                  <c:v>57</c:v>
                </c:pt>
                <c:pt idx="219">
                  <c:v>57</c:v>
                </c:pt>
                <c:pt idx="220">
                  <c:v>57</c:v>
                </c:pt>
                <c:pt idx="221">
                  <c:v>57</c:v>
                </c:pt>
                <c:pt idx="222">
                  <c:v>57</c:v>
                </c:pt>
                <c:pt idx="223">
                  <c:v>57</c:v>
                </c:pt>
                <c:pt idx="224">
                  <c:v>57</c:v>
                </c:pt>
                <c:pt idx="225">
                  <c:v>57</c:v>
                </c:pt>
                <c:pt idx="226">
                  <c:v>57</c:v>
                </c:pt>
                <c:pt idx="227">
                  <c:v>57</c:v>
                </c:pt>
                <c:pt idx="228">
                  <c:v>57</c:v>
                </c:pt>
                <c:pt idx="229">
                  <c:v>57</c:v>
                </c:pt>
                <c:pt idx="230">
                  <c:v>57</c:v>
                </c:pt>
                <c:pt idx="231">
                  <c:v>57</c:v>
                </c:pt>
                <c:pt idx="232">
                  <c:v>57</c:v>
                </c:pt>
                <c:pt idx="233">
                  <c:v>57</c:v>
                </c:pt>
                <c:pt idx="234">
                  <c:v>57</c:v>
                </c:pt>
                <c:pt idx="235">
                  <c:v>57</c:v>
                </c:pt>
                <c:pt idx="236">
                  <c:v>57</c:v>
                </c:pt>
                <c:pt idx="237">
                  <c:v>57</c:v>
                </c:pt>
                <c:pt idx="238">
                  <c:v>57</c:v>
                </c:pt>
                <c:pt idx="239">
                  <c:v>57</c:v>
                </c:pt>
                <c:pt idx="240">
                  <c:v>57</c:v>
                </c:pt>
                <c:pt idx="241">
                  <c:v>57</c:v>
                </c:pt>
                <c:pt idx="242">
                  <c:v>57</c:v>
                </c:pt>
                <c:pt idx="243">
                  <c:v>57</c:v>
                </c:pt>
                <c:pt idx="244">
                  <c:v>57</c:v>
                </c:pt>
                <c:pt idx="245">
                  <c:v>57</c:v>
                </c:pt>
                <c:pt idx="246">
                  <c:v>57</c:v>
                </c:pt>
                <c:pt idx="247">
                  <c:v>57</c:v>
                </c:pt>
                <c:pt idx="248">
                  <c:v>57</c:v>
                </c:pt>
                <c:pt idx="249">
                  <c:v>57</c:v>
                </c:pt>
                <c:pt idx="250">
                  <c:v>57</c:v>
                </c:pt>
                <c:pt idx="251">
                  <c:v>57</c:v>
                </c:pt>
                <c:pt idx="252">
                  <c:v>57</c:v>
                </c:pt>
                <c:pt idx="253">
                  <c:v>57</c:v>
                </c:pt>
                <c:pt idx="254">
                  <c:v>57</c:v>
                </c:pt>
                <c:pt idx="255">
                  <c:v>57</c:v>
                </c:pt>
                <c:pt idx="256">
                  <c:v>57</c:v>
                </c:pt>
                <c:pt idx="257">
                  <c:v>57</c:v>
                </c:pt>
                <c:pt idx="258">
                  <c:v>57</c:v>
                </c:pt>
                <c:pt idx="259">
                  <c:v>57</c:v>
                </c:pt>
                <c:pt idx="260">
                  <c:v>57</c:v>
                </c:pt>
                <c:pt idx="261">
                  <c:v>57</c:v>
                </c:pt>
                <c:pt idx="262">
                  <c:v>57</c:v>
                </c:pt>
                <c:pt idx="263">
                  <c:v>57</c:v>
                </c:pt>
                <c:pt idx="264">
                  <c:v>57</c:v>
                </c:pt>
                <c:pt idx="265">
                  <c:v>57</c:v>
                </c:pt>
                <c:pt idx="266">
                  <c:v>57</c:v>
                </c:pt>
                <c:pt idx="267">
                  <c:v>57</c:v>
                </c:pt>
                <c:pt idx="268">
                  <c:v>57</c:v>
                </c:pt>
                <c:pt idx="269">
                  <c:v>57</c:v>
                </c:pt>
                <c:pt idx="270">
                  <c:v>57</c:v>
                </c:pt>
                <c:pt idx="271">
                  <c:v>57</c:v>
                </c:pt>
                <c:pt idx="272">
                  <c:v>57</c:v>
                </c:pt>
                <c:pt idx="273">
                  <c:v>57</c:v>
                </c:pt>
                <c:pt idx="274">
                  <c:v>57</c:v>
                </c:pt>
                <c:pt idx="275">
                  <c:v>57</c:v>
                </c:pt>
                <c:pt idx="276">
                  <c:v>57</c:v>
                </c:pt>
                <c:pt idx="277">
                  <c:v>57</c:v>
                </c:pt>
                <c:pt idx="278">
                  <c:v>57</c:v>
                </c:pt>
                <c:pt idx="279">
                  <c:v>57</c:v>
                </c:pt>
                <c:pt idx="280">
                  <c:v>57</c:v>
                </c:pt>
                <c:pt idx="281">
                  <c:v>57</c:v>
                </c:pt>
                <c:pt idx="282">
                  <c:v>57</c:v>
                </c:pt>
                <c:pt idx="283">
                  <c:v>57</c:v>
                </c:pt>
                <c:pt idx="284">
                  <c:v>57</c:v>
                </c:pt>
                <c:pt idx="285">
                  <c:v>57</c:v>
                </c:pt>
                <c:pt idx="286">
                  <c:v>57</c:v>
                </c:pt>
                <c:pt idx="287">
                  <c:v>57</c:v>
                </c:pt>
                <c:pt idx="288">
                  <c:v>57</c:v>
                </c:pt>
                <c:pt idx="289">
                  <c:v>57</c:v>
                </c:pt>
                <c:pt idx="290">
                  <c:v>57</c:v>
                </c:pt>
                <c:pt idx="291">
                  <c:v>57</c:v>
                </c:pt>
                <c:pt idx="292">
                  <c:v>57</c:v>
                </c:pt>
                <c:pt idx="293">
                  <c:v>57</c:v>
                </c:pt>
                <c:pt idx="294">
                  <c:v>57</c:v>
                </c:pt>
                <c:pt idx="295">
                  <c:v>57</c:v>
                </c:pt>
                <c:pt idx="296">
                  <c:v>57</c:v>
                </c:pt>
                <c:pt idx="297">
                  <c:v>57</c:v>
                </c:pt>
                <c:pt idx="298">
                  <c:v>57</c:v>
                </c:pt>
                <c:pt idx="299">
                  <c:v>57</c:v>
                </c:pt>
                <c:pt idx="300">
                  <c:v>57</c:v>
                </c:pt>
                <c:pt idx="301">
                  <c:v>57</c:v>
                </c:pt>
                <c:pt idx="302">
                  <c:v>57</c:v>
                </c:pt>
                <c:pt idx="303">
                  <c:v>57</c:v>
                </c:pt>
                <c:pt idx="304">
                  <c:v>57</c:v>
                </c:pt>
                <c:pt idx="305">
                  <c:v>57</c:v>
                </c:pt>
                <c:pt idx="306">
                  <c:v>57</c:v>
                </c:pt>
                <c:pt idx="307">
                  <c:v>57</c:v>
                </c:pt>
                <c:pt idx="308">
                  <c:v>57</c:v>
                </c:pt>
                <c:pt idx="309">
                  <c:v>57</c:v>
                </c:pt>
                <c:pt idx="310">
                  <c:v>57</c:v>
                </c:pt>
                <c:pt idx="311">
                  <c:v>57</c:v>
                </c:pt>
                <c:pt idx="312">
                  <c:v>57</c:v>
                </c:pt>
                <c:pt idx="313">
                  <c:v>57</c:v>
                </c:pt>
                <c:pt idx="314">
                  <c:v>57</c:v>
                </c:pt>
                <c:pt idx="315">
                  <c:v>57</c:v>
                </c:pt>
                <c:pt idx="316">
                  <c:v>57</c:v>
                </c:pt>
                <c:pt idx="317">
                  <c:v>57</c:v>
                </c:pt>
                <c:pt idx="318">
                  <c:v>57</c:v>
                </c:pt>
                <c:pt idx="319">
                  <c:v>57</c:v>
                </c:pt>
                <c:pt idx="320">
                  <c:v>57</c:v>
                </c:pt>
                <c:pt idx="321">
                  <c:v>57</c:v>
                </c:pt>
                <c:pt idx="322">
                  <c:v>57</c:v>
                </c:pt>
                <c:pt idx="323">
                  <c:v>57</c:v>
                </c:pt>
                <c:pt idx="324">
                  <c:v>57</c:v>
                </c:pt>
                <c:pt idx="325">
                  <c:v>57</c:v>
                </c:pt>
                <c:pt idx="326">
                  <c:v>57</c:v>
                </c:pt>
                <c:pt idx="327">
                  <c:v>57</c:v>
                </c:pt>
                <c:pt idx="328">
                  <c:v>57</c:v>
                </c:pt>
                <c:pt idx="329">
                  <c:v>57</c:v>
                </c:pt>
                <c:pt idx="330">
                  <c:v>57</c:v>
                </c:pt>
                <c:pt idx="331">
                  <c:v>57</c:v>
                </c:pt>
                <c:pt idx="332">
                  <c:v>57</c:v>
                </c:pt>
                <c:pt idx="333">
                  <c:v>57</c:v>
                </c:pt>
                <c:pt idx="334">
                  <c:v>57</c:v>
                </c:pt>
                <c:pt idx="335">
                  <c:v>57</c:v>
                </c:pt>
                <c:pt idx="336">
                  <c:v>57</c:v>
                </c:pt>
                <c:pt idx="337">
                  <c:v>57</c:v>
                </c:pt>
                <c:pt idx="338">
                  <c:v>57</c:v>
                </c:pt>
                <c:pt idx="339">
                  <c:v>57</c:v>
                </c:pt>
                <c:pt idx="340">
                  <c:v>57</c:v>
                </c:pt>
                <c:pt idx="341">
                  <c:v>57</c:v>
                </c:pt>
                <c:pt idx="342">
                  <c:v>57</c:v>
                </c:pt>
                <c:pt idx="343">
                  <c:v>57</c:v>
                </c:pt>
                <c:pt idx="344">
                  <c:v>57</c:v>
                </c:pt>
                <c:pt idx="345">
                  <c:v>57</c:v>
                </c:pt>
                <c:pt idx="346">
                  <c:v>57</c:v>
                </c:pt>
                <c:pt idx="347">
                  <c:v>57</c:v>
                </c:pt>
                <c:pt idx="348">
                  <c:v>57</c:v>
                </c:pt>
                <c:pt idx="349">
                  <c:v>57</c:v>
                </c:pt>
                <c:pt idx="350">
                  <c:v>57</c:v>
                </c:pt>
                <c:pt idx="351">
                  <c:v>57</c:v>
                </c:pt>
                <c:pt idx="352">
                  <c:v>57</c:v>
                </c:pt>
                <c:pt idx="353">
                  <c:v>57</c:v>
                </c:pt>
                <c:pt idx="354">
                  <c:v>57</c:v>
                </c:pt>
                <c:pt idx="355">
                  <c:v>57</c:v>
                </c:pt>
                <c:pt idx="356">
                  <c:v>57</c:v>
                </c:pt>
                <c:pt idx="357">
                  <c:v>57</c:v>
                </c:pt>
                <c:pt idx="358">
                  <c:v>57</c:v>
                </c:pt>
                <c:pt idx="359">
                  <c:v>57</c:v>
                </c:pt>
                <c:pt idx="360">
                  <c:v>57</c:v>
                </c:pt>
                <c:pt idx="361">
                  <c:v>57</c:v>
                </c:pt>
                <c:pt idx="362">
                  <c:v>57</c:v>
                </c:pt>
                <c:pt idx="363">
                  <c:v>57</c:v>
                </c:pt>
                <c:pt idx="364">
                  <c:v>57</c:v>
                </c:pt>
                <c:pt idx="365">
                  <c:v>57</c:v>
                </c:pt>
                <c:pt idx="366">
                  <c:v>57</c:v>
                </c:pt>
                <c:pt idx="367">
                  <c:v>57</c:v>
                </c:pt>
                <c:pt idx="368">
                  <c:v>57</c:v>
                </c:pt>
                <c:pt idx="369">
                  <c:v>57</c:v>
                </c:pt>
                <c:pt idx="370">
                  <c:v>57</c:v>
                </c:pt>
                <c:pt idx="371">
                  <c:v>57</c:v>
                </c:pt>
                <c:pt idx="372">
                  <c:v>57</c:v>
                </c:pt>
                <c:pt idx="373">
                  <c:v>57</c:v>
                </c:pt>
                <c:pt idx="374">
                  <c:v>57</c:v>
                </c:pt>
                <c:pt idx="375">
                  <c:v>57</c:v>
                </c:pt>
                <c:pt idx="376">
                  <c:v>57</c:v>
                </c:pt>
                <c:pt idx="377">
                  <c:v>57</c:v>
                </c:pt>
                <c:pt idx="378">
                  <c:v>57</c:v>
                </c:pt>
                <c:pt idx="379">
                  <c:v>57</c:v>
                </c:pt>
                <c:pt idx="380">
                  <c:v>57</c:v>
                </c:pt>
                <c:pt idx="381">
                  <c:v>57</c:v>
                </c:pt>
                <c:pt idx="382">
                  <c:v>51</c:v>
                </c:pt>
                <c:pt idx="383">
                  <c:v>57</c:v>
                </c:pt>
                <c:pt idx="384">
                  <c:v>57</c:v>
                </c:pt>
                <c:pt idx="385">
                  <c:v>57</c:v>
                </c:pt>
                <c:pt idx="386">
                  <c:v>57</c:v>
                </c:pt>
                <c:pt idx="387">
                  <c:v>57</c:v>
                </c:pt>
                <c:pt idx="388">
                  <c:v>57</c:v>
                </c:pt>
                <c:pt idx="389">
                  <c:v>57</c:v>
                </c:pt>
                <c:pt idx="390">
                  <c:v>57</c:v>
                </c:pt>
                <c:pt idx="391">
                  <c:v>57</c:v>
                </c:pt>
                <c:pt idx="392">
                  <c:v>57</c:v>
                </c:pt>
                <c:pt idx="393">
                  <c:v>57</c:v>
                </c:pt>
                <c:pt idx="394">
                  <c:v>57</c:v>
                </c:pt>
                <c:pt idx="395">
                  <c:v>57</c:v>
                </c:pt>
                <c:pt idx="396">
                  <c:v>57</c:v>
                </c:pt>
                <c:pt idx="397">
                  <c:v>57</c:v>
                </c:pt>
                <c:pt idx="398">
                  <c:v>57</c:v>
                </c:pt>
                <c:pt idx="399">
                  <c:v>57</c:v>
                </c:pt>
                <c:pt idx="400">
                  <c:v>57</c:v>
                </c:pt>
                <c:pt idx="401">
                  <c:v>57</c:v>
                </c:pt>
                <c:pt idx="402">
                  <c:v>57</c:v>
                </c:pt>
                <c:pt idx="403">
                  <c:v>57</c:v>
                </c:pt>
                <c:pt idx="404">
                  <c:v>57</c:v>
                </c:pt>
                <c:pt idx="405">
                  <c:v>57</c:v>
                </c:pt>
                <c:pt idx="406">
                  <c:v>57</c:v>
                </c:pt>
                <c:pt idx="407">
                  <c:v>57</c:v>
                </c:pt>
                <c:pt idx="408">
                  <c:v>57</c:v>
                </c:pt>
                <c:pt idx="409">
                  <c:v>57</c:v>
                </c:pt>
                <c:pt idx="410">
                  <c:v>57</c:v>
                </c:pt>
                <c:pt idx="411">
                  <c:v>57</c:v>
                </c:pt>
                <c:pt idx="412">
                  <c:v>57</c:v>
                </c:pt>
                <c:pt idx="413">
                  <c:v>57</c:v>
                </c:pt>
                <c:pt idx="414">
                  <c:v>57</c:v>
                </c:pt>
                <c:pt idx="415">
                  <c:v>57</c:v>
                </c:pt>
                <c:pt idx="416">
                  <c:v>57</c:v>
                </c:pt>
                <c:pt idx="417">
                  <c:v>57</c:v>
                </c:pt>
                <c:pt idx="418">
                  <c:v>57</c:v>
                </c:pt>
                <c:pt idx="419">
                  <c:v>57</c:v>
                </c:pt>
                <c:pt idx="420">
                  <c:v>57</c:v>
                </c:pt>
                <c:pt idx="421">
                  <c:v>57</c:v>
                </c:pt>
                <c:pt idx="422">
                  <c:v>57</c:v>
                </c:pt>
                <c:pt idx="423">
                  <c:v>57</c:v>
                </c:pt>
                <c:pt idx="424">
                  <c:v>57</c:v>
                </c:pt>
                <c:pt idx="425">
                  <c:v>57</c:v>
                </c:pt>
                <c:pt idx="426">
                  <c:v>57</c:v>
                </c:pt>
                <c:pt idx="427">
                  <c:v>57</c:v>
                </c:pt>
                <c:pt idx="428">
                  <c:v>57</c:v>
                </c:pt>
                <c:pt idx="429">
                  <c:v>57</c:v>
                </c:pt>
                <c:pt idx="430">
                  <c:v>57</c:v>
                </c:pt>
                <c:pt idx="431">
                  <c:v>57</c:v>
                </c:pt>
                <c:pt idx="432">
                  <c:v>57</c:v>
                </c:pt>
                <c:pt idx="433">
                  <c:v>57</c:v>
                </c:pt>
                <c:pt idx="434">
                  <c:v>57</c:v>
                </c:pt>
                <c:pt idx="435">
                  <c:v>57</c:v>
                </c:pt>
                <c:pt idx="436">
                  <c:v>57</c:v>
                </c:pt>
                <c:pt idx="437">
                  <c:v>57</c:v>
                </c:pt>
                <c:pt idx="438">
                  <c:v>57</c:v>
                </c:pt>
                <c:pt idx="439">
                  <c:v>57</c:v>
                </c:pt>
                <c:pt idx="440">
                  <c:v>57</c:v>
                </c:pt>
                <c:pt idx="441">
                  <c:v>48</c:v>
                </c:pt>
                <c:pt idx="442">
                  <c:v>57</c:v>
                </c:pt>
                <c:pt idx="443">
                  <c:v>57</c:v>
                </c:pt>
                <c:pt idx="444">
                  <c:v>57</c:v>
                </c:pt>
                <c:pt idx="445">
                  <c:v>57</c:v>
                </c:pt>
                <c:pt idx="446">
                  <c:v>57</c:v>
                </c:pt>
                <c:pt idx="447">
                  <c:v>57</c:v>
                </c:pt>
                <c:pt idx="448">
                  <c:v>57</c:v>
                </c:pt>
                <c:pt idx="449">
                  <c:v>57</c:v>
                </c:pt>
                <c:pt idx="450">
                  <c:v>57</c:v>
                </c:pt>
                <c:pt idx="451">
                  <c:v>57</c:v>
                </c:pt>
                <c:pt idx="452">
                  <c:v>57</c:v>
                </c:pt>
                <c:pt idx="453">
                  <c:v>57</c:v>
                </c:pt>
                <c:pt idx="454">
                  <c:v>57</c:v>
                </c:pt>
                <c:pt idx="455">
                  <c:v>57</c:v>
                </c:pt>
                <c:pt idx="456">
                  <c:v>57</c:v>
                </c:pt>
                <c:pt idx="457">
                  <c:v>57</c:v>
                </c:pt>
                <c:pt idx="458">
                  <c:v>57</c:v>
                </c:pt>
                <c:pt idx="459">
                  <c:v>57</c:v>
                </c:pt>
                <c:pt idx="460">
                  <c:v>57</c:v>
                </c:pt>
                <c:pt idx="461">
                  <c:v>57</c:v>
                </c:pt>
                <c:pt idx="462">
                  <c:v>57</c:v>
                </c:pt>
                <c:pt idx="463">
                  <c:v>57</c:v>
                </c:pt>
                <c:pt idx="464">
                  <c:v>57</c:v>
                </c:pt>
                <c:pt idx="465">
                  <c:v>52</c:v>
                </c:pt>
                <c:pt idx="466">
                  <c:v>57</c:v>
                </c:pt>
                <c:pt idx="467">
                  <c:v>57</c:v>
                </c:pt>
                <c:pt idx="468">
                  <c:v>57</c:v>
                </c:pt>
                <c:pt idx="469">
                  <c:v>50</c:v>
                </c:pt>
                <c:pt idx="470">
                  <c:v>57</c:v>
                </c:pt>
                <c:pt idx="471">
                  <c:v>57</c:v>
                </c:pt>
                <c:pt idx="472">
                  <c:v>57</c:v>
                </c:pt>
                <c:pt idx="473">
                  <c:v>57</c:v>
                </c:pt>
                <c:pt idx="474">
                  <c:v>48</c:v>
                </c:pt>
                <c:pt idx="475">
                  <c:v>57</c:v>
                </c:pt>
                <c:pt idx="476">
                  <c:v>57</c:v>
                </c:pt>
                <c:pt idx="477">
                  <c:v>56</c:v>
                </c:pt>
                <c:pt idx="478">
                  <c:v>57</c:v>
                </c:pt>
                <c:pt idx="479">
                  <c:v>57</c:v>
                </c:pt>
                <c:pt idx="480">
                  <c:v>57</c:v>
                </c:pt>
                <c:pt idx="481">
                  <c:v>57</c:v>
                </c:pt>
                <c:pt idx="482">
                  <c:v>57</c:v>
                </c:pt>
                <c:pt idx="483">
                  <c:v>50</c:v>
                </c:pt>
                <c:pt idx="484">
                  <c:v>57</c:v>
                </c:pt>
                <c:pt idx="485">
                  <c:v>57</c:v>
                </c:pt>
                <c:pt idx="486">
                  <c:v>48</c:v>
                </c:pt>
                <c:pt idx="487">
                  <c:v>57</c:v>
                </c:pt>
                <c:pt idx="488">
                  <c:v>46</c:v>
                </c:pt>
                <c:pt idx="489">
                  <c:v>57</c:v>
                </c:pt>
                <c:pt idx="490">
                  <c:v>57</c:v>
                </c:pt>
                <c:pt idx="491">
                  <c:v>57</c:v>
                </c:pt>
                <c:pt idx="492">
                  <c:v>57</c:v>
                </c:pt>
                <c:pt idx="493">
                  <c:v>48</c:v>
                </c:pt>
                <c:pt idx="494">
                  <c:v>57</c:v>
                </c:pt>
                <c:pt idx="495">
                  <c:v>57</c:v>
                </c:pt>
                <c:pt idx="496">
                  <c:v>57</c:v>
                </c:pt>
                <c:pt idx="497">
                  <c:v>57</c:v>
                </c:pt>
                <c:pt idx="498">
                  <c:v>57</c:v>
                </c:pt>
                <c:pt idx="499">
                  <c:v>57</c:v>
                </c:pt>
                <c:pt idx="500">
                  <c:v>43</c:v>
                </c:pt>
                <c:pt idx="501">
                  <c:v>57</c:v>
                </c:pt>
                <c:pt idx="502">
                  <c:v>57</c:v>
                </c:pt>
                <c:pt idx="503">
                  <c:v>57</c:v>
                </c:pt>
                <c:pt idx="504">
                  <c:v>57</c:v>
                </c:pt>
                <c:pt idx="505">
                  <c:v>57</c:v>
                </c:pt>
                <c:pt idx="506">
                  <c:v>57</c:v>
                </c:pt>
                <c:pt idx="507">
                  <c:v>57</c:v>
                </c:pt>
                <c:pt idx="508">
                  <c:v>57</c:v>
                </c:pt>
                <c:pt idx="509">
                  <c:v>57</c:v>
                </c:pt>
                <c:pt idx="510">
                  <c:v>57</c:v>
                </c:pt>
                <c:pt idx="511">
                  <c:v>57</c:v>
                </c:pt>
                <c:pt idx="512">
                  <c:v>57</c:v>
                </c:pt>
                <c:pt idx="513">
                  <c:v>57</c:v>
                </c:pt>
                <c:pt idx="514">
                  <c:v>57</c:v>
                </c:pt>
                <c:pt idx="515">
                  <c:v>57</c:v>
                </c:pt>
                <c:pt idx="516">
                  <c:v>57</c:v>
                </c:pt>
                <c:pt idx="517">
                  <c:v>57</c:v>
                </c:pt>
                <c:pt idx="518">
                  <c:v>57</c:v>
                </c:pt>
                <c:pt idx="519">
                  <c:v>57</c:v>
                </c:pt>
                <c:pt idx="520">
                  <c:v>57</c:v>
                </c:pt>
                <c:pt idx="521">
                  <c:v>57</c:v>
                </c:pt>
                <c:pt idx="522">
                  <c:v>57</c:v>
                </c:pt>
                <c:pt idx="523">
                  <c:v>57</c:v>
                </c:pt>
                <c:pt idx="524">
                  <c:v>57</c:v>
                </c:pt>
                <c:pt idx="525">
                  <c:v>57</c:v>
                </c:pt>
                <c:pt idx="526">
                  <c:v>57</c:v>
                </c:pt>
                <c:pt idx="527">
                  <c:v>57</c:v>
                </c:pt>
                <c:pt idx="528">
                  <c:v>57</c:v>
                </c:pt>
                <c:pt idx="529">
                  <c:v>57</c:v>
                </c:pt>
                <c:pt idx="530">
                  <c:v>57</c:v>
                </c:pt>
                <c:pt idx="531">
                  <c:v>57</c:v>
                </c:pt>
                <c:pt idx="532">
                  <c:v>57</c:v>
                </c:pt>
                <c:pt idx="533">
                  <c:v>57</c:v>
                </c:pt>
                <c:pt idx="534">
                  <c:v>57</c:v>
                </c:pt>
                <c:pt idx="535">
                  <c:v>57</c:v>
                </c:pt>
                <c:pt idx="536">
                  <c:v>57</c:v>
                </c:pt>
                <c:pt idx="537">
                  <c:v>57</c:v>
                </c:pt>
                <c:pt idx="538">
                  <c:v>57</c:v>
                </c:pt>
                <c:pt idx="539">
                  <c:v>57</c:v>
                </c:pt>
                <c:pt idx="540">
                  <c:v>57</c:v>
                </c:pt>
                <c:pt idx="541">
                  <c:v>57</c:v>
                </c:pt>
                <c:pt idx="542">
                  <c:v>57</c:v>
                </c:pt>
                <c:pt idx="543">
                  <c:v>57</c:v>
                </c:pt>
                <c:pt idx="544">
                  <c:v>57</c:v>
                </c:pt>
                <c:pt idx="545">
                  <c:v>57</c:v>
                </c:pt>
                <c:pt idx="546">
                  <c:v>57</c:v>
                </c:pt>
                <c:pt idx="547">
                  <c:v>57</c:v>
                </c:pt>
                <c:pt idx="548">
                  <c:v>57</c:v>
                </c:pt>
                <c:pt idx="549">
                  <c:v>57</c:v>
                </c:pt>
                <c:pt idx="550">
                  <c:v>57</c:v>
                </c:pt>
                <c:pt idx="551">
                  <c:v>57</c:v>
                </c:pt>
                <c:pt idx="552">
                  <c:v>57</c:v>
                </c:pt>
                <c:pt idx="553">
                  <c:v>57</c:v>
                </c:pt>
                <c:pt idx="554">
                  <c:v>57</c:v>
                </c:pt>
                <c:pt idx="555">
                  <c:v>57</c:v>
                </c:pt>
                <c:pt idx="556">
                  <c:v>57</c:v>
                </c:pt>
                <c:pt idx="557">
                  <c:v>39</c:v>
                </c:pt>
                <c:pt idx="558">
                  <c:v>57</c:v>
                </c:pt>
                <c:pt idx="559">
                  <c:v>57</c:v>
                </c:pt>
                <c:pt idx="560">
                  <c:v>60</c:v>
                </c:pt>
                <c:pt idx="561">
                  <c:v>60</c:v>
                </c:pt>
                <c:pt idx="562">
                  <c:v>57</c:v>
                </c:pt>
                <c:pt idx="563">
                  <c:v>57</c:v>
                </c:pt>
                <c:pt idx="564">
                  <c:v>57</c:v>
                </c:pt>
                <c:pt idx="565">
                  <c:v>57</c:v>
                </c:pt>
                <c:pt idx="566">
                  <c:v>57</c:v>
                </c:pt>
                <c:pt idx="567">
                  <c:v>57</c:v>
                </c:pt>
                <c:pt idx="568">
                  <c:v>57</c:v>
                </c:pt>
                <c:pt idx="569">
                  <c:v>57</c:v>
                </c:pt>
                <c:pt idx="570">
                  <c:v>57</c:v>
                </c:pt>
                <c:pt idx="571">
                  <c:v>57</c:v>
                </c:pt>
                <c:pt idx="572">
                  <c:v>57</c:v>
                </c:pt>
                <c:pt idx="573">
                  <c:v>57</c:v>
                </c:pt>
                <c:pt idx="574">
                  <c:v>57</c:v>
                </c:pt>
                <c:pt idx="575">
                  <c:v>57</c:v>
                </c:pt>
                <c:pt idx="576">
                  <c:v>57</c:v>
                </c:pt>
                <c:pt idx="577">
                  <c:v>60</c:v>
                </c:pt>
                <c:pt idx="578">
                  <c:v>57</c:v>
                </c:pt>
                <c:pt idx="579">
                  <c:v>60</c:v>
                </c:pt>
                <c:pt idx="580">
                  <c:v>57</c:v>
                </c:pt>
                <c:pt idx="581">
                  <c:v>59</c:v>
                </c:pt>
                <c:pt idx="582">
                  <c:v>57</c:v>
                </c:pt>
                <c:pt idx="583">
                  <c:v>57</c:v>
                </c:pt>
                <c:pt idx="584">
                  <c:v>57</c:v>
                </c:pt>
                <c:pt idx="585">
                  <c:v>60</c:v>
                </c:pt>
                <c:pt idx="586">
                  <c:v>60</c:v>
                </c:pt>
                <c:pt idx="587">
                  <c:v>57</c:v>
                </c:pt>
                <c:pt idx="588">
                  <c:v>57</c:v>
                </c:pt>
                <c:pt idx="589">
                  <c:v>57</c:v>
                </c:pt>
                <c:pt idx="590">
                  <c:v>57</c:v>
                </c:pt>
                <c:pt idx="591">
                  <c:v>60</c:v>
                </c:pt>
                <c:pt idx="592">
                  <c:v>57</c:v>
                </c:pt>
                <c:pt idx="593">
                  <c:v>57</c:v>
                </c:pt>
                <c:pt idx="594">
                  <c:v>57</c:v>
                </c:pt>
                <c:pt idx="595">
                  <c:v>57</c:v>
                </c:pt>
                <c:pt idx="596">
                  <c:v>57</c:v>
                </c:pt>
                <c:pt idx="597">
                  <c:v>57</c:v>
                </c:pt>
                <c:pt idx="598">
                  <c:v>57</c:v>
                </c:pt>
                <c:pt idx="599">
                  <c:v>56</c:v>
                </c:pt>
                <c:pt idx="600">
                  <c:v>57</c:v>
                </c:pt>
                <c:pt idx="601">
                  <c:v>57</c:v>
                </c:pt>
                <c:pt idx="602">
                  <c:v>57</c:v>
                </c:pt>
                <c:pt idx="603">
                  <c:v>57</c:v>
                </c:pt>
                <c:pt idx="604">
                  <c:v>57</c:v>
                </c:pt>
                <c:pt idx="605">
                  <c:v>57</c:v>
                </c:pt>
                <c:pt idx="606">
                  <c:v>57</c:v>
                </c:pt>
                <c:pt idx="607">
                  <c:v>57</c:v>
                </c:pt>
                <c:pt idx="608">
                  <c:v>57</c:v>
                </c:pt>
                <c:pt idx="609">
                  <c:v>57</c:v>
                </c:pt>
                <c:pt idx="610">
                  <c:v>57</c:v>
                </c:pt>
                <c:pt idx="611">
                  <c:v>57</c:v>
                </c:pt>
                <c:pt idx="612">
                  <c:v>57</c:v>
                </c:pt>
                <c:pt idx="613">
                  <c:v>57</c:v>
                </c:pt>
                <c:pt idx="614">
                  <c:v>57</c:v>
                </c:pt>
                <c:pt idx="615">
                  <c:v>51</c:v>
                </c:pt>
                <c:pt idx="616">
                  <c:v>57</c:v>
                </c:pt>
                <c:pt idx="617">
                  <c:v>57</c:v>
                </c:pt>
                <c:pt idx="618">
                  <c:v>60</c:v>
                </c:pt>
                <c:pt idx="619">
                  <c:v>57</c:v>
                </c:pt>
                <c:pt idx="620">
                  <c:v>57</c:v>
                </c:pt>
                <c:pt idx="621">
                  <c:v>57</c:v>
                </c:pt>
                <c:pt idx="622">
                  <c:v>26</c:v>
                </c:pt>
                <c:pt idx="623">
                  <c:v>29</c:v>
                </c:pt>
                <c:pt idx="624">
                  <c:v>57</c:v>
                </c:pt>
                <c:pt idx="625">
                  <c:v>29</c:v>
                </c:pt>
                <c:pt idx="626">
                  <c:v>25</c:v>
                </c:pt>
                <c:pt idx="627">
                  <c:v>26</c:v>
                </c:pt>
                <c:pt idx="628">
                  <c:v>57</c:v>
                </c:pt>
                <c:pt idx="629">
                  <c:v>56</c:v>
                </c:pt>
                <c:pt idx="630">
                  <c:v>57</c:v>
                </c:pt>
                <c:pt idx="631">
                  <c:v>57</c:v>
                </c:pt>
                <c:pt idx="632">
                  <c:v>54</c:v>
                </c:pt>
                <c:pt idx="633">
                  <c:v>57</c:v>
                </c:pt>
                <c:pt idx="634">
                  <c:v>57</c:v>
                </c:pt>
                <c:pt idx="635">
                  <c:v>57</c:v>
                </c:pt>
                <c:pt idx="636">
                  <c:v>57</c:v>
                </c:pt>
                <c:pt idx="637">
                  <c:v>57</c:v>
                </c:pt>
                <c:pt idx="638">
                  <c:v>22</c:v>
                </c:pt>
                <c:pt idx="639">
                  <c:v>57</c:v>
                </c:pt>
                <c:pt idx="640">
                  <c:v>39</c:v>
                </c:pt>
                <c:pt idx="641">
                  <c:v>57</c:v>
                </c:pt>
                <c:pt idx="642">
                  <c:v>57</c:v>
                </c:pt>
                <c:pt idx="643">
                  <c:v>57</c:v>
                </c:pt>
                <c:pt idx="644">
                  <c:v>57</c:v>
                </c:pt>
                <c:pt idx="645">
                  <c:v>57</c:v>
                </c:pt>
                <c:pt idx="646">
                  <c:v>57</c:v>
                </c:pt>
                <c:pt idx="647">
                  <c:v>57</c:v>
                </c:pt>
                <c:pt idx="648">
                  <c:v>57</c:v>
                </c:pt>
                <c:pt idx="649">
                  <c:v>57</c:v>
                </c:pt>
                <c:pt idx="650">
                  <c:v>13</c:v>
                </c:pt>
                <c:pt idx="651">
                  <c:v>37</c:v>
                </c:pt>
                <c:pt idx="652">
                  <c:v>37</c:v>
                </c:pt>
                <c:pt idx="653">
                  <c:v>57</c:v>
                </c:pt>
                <c:pt idx="654">
                  <c:v>60</c:v>
                </c:pt>
                <c:pt idx="655">
                  <c:v>54</c:v>
                </c:pt>
                <c:pt idx="656">
                  <c:v>13</c:v>
                </c:pt>
                <c:pt idx="657">
                  <c:v>57</c:v>
                </c:pt>
                <c:pt idx="658">
                  <c:v>57</c:v>
                </c:pt>
                <c:pt idx="659">
                  <c:v>58</c:v>
                </c:pt>
                <c:pt idx="660">
                  <c:v>58</c:v>
                </c:pt>
                <c:pt idx="661">
                  <c:v>57</c:v>
                </c:pt>
                <c:pt idx="662">
                  <c:v>57</c:v>
                </c:pt>
                <c:pt idx="663">
                  <c:v>37</c:v>
                </c:pt>
                <c:pt idx="664">
                  <c:v>57</c:v>
                </c:pt>
                <c:pt idx="665">
                  <c:v>45</c:v>
                </c:pt>
                <c:pt idx="666">
                  <c:v>58</c:v>
                </c:pt>
                <c:pt idx="667">
                  <c:v>57</c:v>
                </c:pt>
                <c:pt idx="668">
                  <c:v>36</c:v>
                </c:pt>
                <c:pt idx="669">
                  <c:v>45</c:v>
                </c:pt>
                <c:pt idx="670">
                  <c:v>57</c:v>
                </c:pt>
                <c:pt idx="671">
                  <c:v>57</c:v>
                </c:pt>
                <c:pt idx="672">
                  <c:v>57</c:v>
                </c:pt>
                <c:pt idx="673">
                  <c:v>57</c:v>
                </c:pt>
                <c:pt idx="674">
                  <c:v>57</c:v>
                </c:pt>
                <c:pt idx="675">
                  <c:v>57</c:v>
                </c:pt>
                <c:pt idx="676">
                  <c:v>57</c:v>
                </c:pt>
                <c:pt idx="677">
                  <c:v>57</c:v>
                </c:pt>
                <c:pt idx="678">
                  <c:v>57</c:v>
                </c:pt>
                <c:pt idx="679">
                  <c:v>57</c:v>
                </c:pt>
                <c:pt idx="680">
                  <c:v>57</c:v>
                </c:pt>
                <c:pt idx="681">
                  <c:v>57</c:v>
                </c:pt>
                <c:pt idx="682">
                  <c:v>57</c:v>
                </c:pt>
                <c:pt idx="683">
                  <c:v>57</c:v>
                </c:pt>
                <c:pt idx="684">
                  <c:v>60</c:v>
                </c:pt>
                <c:pt idx="685">
                  <c:v>57</c:v>
                </c:pt>
                <c:pt idx="686">
                  <c:v>57</c:v>
                </c:pt>
                <c:pt idx="687">
                  <c:v>57</c:v>
                </c:pt>
                <c:pt idx="688">
                  <c:v>57</c:v>
                </c:pt>
                <c:pt idx="689">
                  <c:v>57</c:v>
                </c:pt>
                <c:pt idx="690">
                  <c:v>57</c:v>
                </c:pt>
                <c:pt idx="691">
                  <c:v>57</c:v>
                </c:pt>
                <c:pt idx="692">
                  <c:v>57</c:v>
                </c:pt>
                <c:pt idx="693">
                  <c:v>60</c:v>
                </c:pt>
                <c:pt idx="694">
                  <c:v>57</c:v>
                </c:pt>
                <c:pt idx="695">
                  <c:v>57</c:v>
                </c:pt>
                <c:pt idx="696">
                  <c:v>57</c:v>
                </c:pt>
                <c:pt idx="697">
                  <c:v>57</c:v>
                </c:pt>
                <c:pt idx="698">
                  <c:v>57</c:v>
                </c:pt>
                <c:pt idx="699">
                  <c:v>57</c:v>
                </c:pt>
                <c:pt idx="700">
                  <c:v>60</c:v>
                </c:pt>
              </c:numCache>
            </c:numRef>
          </c:xVal>
          <c:yVal>
            <c:numRef>
              <c:f>Diagram!$O$126:$O$826</c:f>
              <c:numCache>
                <c:formatCode>General</c:formatCode>
                <c:ptCount val="701"/>
                <c:pt idx="0">
                  <c:v>19.361999999999988</c:v>
                </c:pt>
                <c:pt idx="1">
                  <c:v>19.361999999999988</c:v>
                </c:pt>
                <c:pt idx="2">
                  <c:v>19.350999999999999</c:v>
                </c:pt>
                <c:pt idx="3">
                  <c:v>19.350999999999999</c:v>
                </c:pt>
                <c:pt idx="4">
                  <c:v>19.350999999999999</c:v>
                </c:pt>
                <c:pt idx="5">
                  <c:v>19.236000000000001</c:v>
                </c:pt>
                <c:pt idx="6">
                  <c:v>19.068999999999956</c:v>
                </c:pt>
                <c:pt idx="7">
                  <c:v>19.006</c:v>
                </c:pt>
                <c:pt idx="8">
                  <c:v>18.88</c:v>
                </c:pt>
                <c:pt idx="9">
                  <c:v>18.88</c:v>
                </c:pt>
                <c:pt idx="10">
                  <c:v>18.86</c:v>
                </c:pt>
                <c:pt idx="11">
                  <c:v>18.670999999999999</c:v>
                </c:pt>
                <c:pt idx="12">
                  <c:v>18.619000000000035</c:v>
                </c:pt>
                <c:pt idx="13">
                  <c:v>18.513999999999999</c:v>
                </c:pt>
                <c:pt idx="14">
                  <c:v>18.513999999999999</c:v>
                </c:pt>
                <c:pt idx="15">
                  <c:v>18.408999999999953</c:v>
                </c:pt>
                <c:pt idx="16">
                  <c:v>18.408999999999953</c:v>
                </c:pt>
                <c:pt idx="17">
                  <c:v>18.367999999999999</c:v>
                </c:pt>
                <c:pt idx="18">
                  <c:v>18.367999999999999</c:v>
                </c:pt>
                <c:pt idx="19">
                  <c:v>18.367999999999999</c:v>
                </c:pt>
                <c:pt idx="20">
                  <c:v>18.367999999999999</c:v>
                </c:pt>
                <c:pt idx="21">
                  <c:v>18.305</c:v>
                </c:pt>
                <c:pt idx="22">
                  <c:v>18.273</c:v>
                </c:pt>
                <c:pt idx="23">
                  <c:v>18.221</c:v>
                </c:pt>
                <c:pt idx="24">
                  <c:v>18.210999999999999</c:v>
                </c:pt>
                <c:pt idx="25">
                  <c:v>18.210999999999999</c:v>
                </c:pt>
                <c:pt idx="26">
                  <c:v>18.178999999999988</c:v>
                </c:pt>
                <c:pt idx="27">
                  <c:v>18.106000000000005</c:v>
                </c:pt>
                <c:pt idx="28">
                  <c:v>18.096</c:v>
                </c:pt>
                <c:pt idx="29">
                  <c:v>18.096</c:v>
                </c:pt>
                <c:pt idx="30">
                  <c:v>18.096</c:v>
                </c:pt>
                <c:pt idx="31">
                  <c:v>18.096</c:v>
                </c:pt>
                <c:pt idx="32">
                  <c:v>18.096</c:v>
                </c:pt>
                <c:pt idx="33">
                  <c:v>18.096</c:v>
                </c:pt>
                <c:pt idx="34">
                  <c:v>18.096</c:v>
                </c:pt>
                <c:pt idx="35">
                  <c:v>18.053999999999988</c:v>
                </c:pt>
                <c:pt idx="36">
                  <c:v>18.021999999999988</c:v>
                </c:pt>
                <c:pt idx="37">
                  <c:v>17.991</c:v>
                </c:pt>
                <c:pt idx="38">
                  <c:v>17.979999999999986</c:v>
                </c:pt>
                <c:pt idx="39">
                  <c:v>17.97</c:v>
                </c:pt>
                <c:pt idx="40">
                  <c:v>17.97</c:v>
                </c:pt>
                <c:pt idx="41">
                  <c:v>17.97</c:v>
                </c:pt>
                <c:pt idx="42">
                  <c:v>17.97</c:v>
                </c:pt>
                <c:pt idx="43">
                  <c:v>17.97</c:v>
                </c:pt>
                <c:pt idx="44">
                  <c:v>17.97</c:v>
                </c:pt>
                <c:pt idx="45">
                  <c:v>17.896999999999988</c:v>
                </c:pt>
                <c:pt idx="46">
                  <c:v>17.885999999999989</c:v>
                </c:pt>
                <c:pt idx="47">
                  <c:v>17.864999999999988</c:v>
                </c:pt>
                <c:pt idx="48">
                  <c:v>17.844000000000001</c:v>
                </c:pt>
                <c:pt idx="49">
                  <c:v>17.834000000000035</c:v>
                </c:pt>
                <c:pt idx="50">
                  <c:v>17.771000000000001</c:v>
                </c:pt>
                <c:pt idx="51">
                  <c:v>17.760999999999989</c:v>
                </c:pt>
                <c:pt idx="52">
                  <c:v>17.75</c:v>
                </c:pt>
                <c:pt idx="53">
                  <c:v>17.728999999999989</c:v>
                </c:pt>
                <c:pt idx="54">
                  <c:v>17.719000000000001</c:v>
                </c:pt>
                <c:pt idx="55">
                  <c:v>17.719000000000001</c:v>
                </c:pt>
                <c:pt idx="56">
                  <c:v>17.719000000000001</c:v>
                </c:pt>
                <c:pt idx="57">
                  <c:v>17.707999999999988</c:v>
                </c:pt>
                <c:pt idx="58">
                  <c:v>17.698</c:v>
                </c:pt>
                <c:pt idx="59">
                  <c:v>17.666</c:v>
                </c:pt>
                <c:pt idx="60">
                  <c:v>17.666</c:v>
                </c:pt>
                <c:pt idx="61">
                  <c:v>17.666</c:v>
                </c:pt>
                <c:pt idx="62">
                  <c:v>17.645</c:v>
                </c:pt>
                <c:pt idx="63">
                  <c:v>17.645</c:v>
                </c:pt>
                <c:pt idx="64">
                  <c:v>17.635000000000005</c:v>
                </c:pt>
                <c:pt idx="65">
                  <c:v>17.625</c:v>
                </c:pt>
                <c:pt idx="66">
                  <c:v>17.625</c:v>
                </c:pt>
                <c:pt idx="67">
                  <c:v>17.625</c:v>
                </c:pt>
                <c:pt idx="68">
                  <c:v>17.561999999999987</c:v>
                </c:pt>
                <c:pt idx="69">
                  <c:v>17.561999999999987</c:v>
                </c:pt>
                <c:pt idx="70">
                  <c:v>17.561999999999987</c:v>
                </c:pt>
                <c:pt idx="71">
                  <c:v>17.561999999999987</c:v>
                </c:pt>
                <c:pt idx="72">
                  <c:v>17.561999999999987</c:v>
                </c:pt>
                <c:pt idx="73">
                  <c:v>17.550999999999988</c:v>
                </c:pt>
                <c:pt idx="74">
                  <c:v>17.541</c:v>
                </c:pt>
                <c:pt idx="75">
                  <c:v>17.498999999999953</c:v>
                </c:pt>
                <c:pt idx="76">
                  <c:v>17.487999999999989</c:v>
                </c:pt>
                <c:pt idx="77">
                  <c:v>17.478000000000002</c:v>
                </c:pt>
                <c:pt idx="78">
                  <c:v>17.478000000000002</c:v>
                </c:pt>
                <c:pt idx="79">
                  <c:v>17.478000000000002</c:v>
                </c:pt>
                <c:pt idx="80">
                  <c:v>17.467999999999989</c:v>
                </c:pt>
                <c:pt idx="81">
                  <c:v>17.467999999999989</c:v>
                </c:pt>
                <c:pt idx="82">
                  <c:v>17.467999999999989</c:v>
                </c:pt>
                <c:pt idx="83">
                  <c:v>17.414999999999999</c:v>
                </c:pt>
                <c:pt idx="84">
                  <c:v>17.393999999999988</c:v>
                </c:pt>
                <c:pt idx="85">
                  <c:v>17.393999999999988</c:v>
                </c:pt>
                <c:pt idx="86">
                  <c:v>17.373000000000001</c:v>
                </c:pt>
                <c:pt idx="87">
                  <c:v>17.363</c:v>
                </c:pt>
                <c:pt idx="88">
                  <c:v>17.363</c:v>
                </c:pt>
                <c:pt idx="89">
                  <c:v>17.331000000000031</c:v>
                </c:pt>
                <c:pt idx="90">
                  <c:v>17.321000000000005</c:v>
                </c:pt>
                <c:pt idx="91">
                  <c:v>17.321000000000005</c:v>
                </c:pt>
                <c:pt idx="92">
                  <c:v>17.321000000000005</c:v>
                </c:pt>
                <c:pt idx="93">
                  <c:v>17.3</c:v>
                </c:pt>
                <c:pt idx="94">
                  <c:v>17.3</c:v>
                </c:pt>
                <c:pt idx="95">
                  <c:v>17.3</c:v>
                </c:pt>
                <c:pt idx="96">
                  <c:v>17.3</c:v>
                </c:pt>
                <c:pt idx="97">
                  <c:v>17.3</c:v>
                </c:pt>
                <c:pt idx="98">
                  <c:v>17.3</c:v>
                </c:pt>
                <c:pt idx="99">
                  <c:v>17.3</c:v>
                </c:pt>
                <c:pt idx="100">
                  <c:v>17.29</c:v>
                </c:pt>
                <c:pt idx="101">
                  <c:v>17.29</c:v>
                </c:pt>
                <c:pt idx="102">
                  <c:v>17.29</c:v>
                </c:pt>
                <c:pt idx="103">
                  <c:v>17.279</c:v>
                </c:pt>
                <c:pt idx="104">
                  <c:v>17.279</c:v>
                </c:pt>
                <c:pt idx="105">
                  <c:v>17.268999999999949</c:v>
                </c:pt>
                <c:pt idx="106">
                  <c:v>17.268999999999949</c:v>
                </c:pt>
                <c:pt idx="107">
                  <c:v>17.257999999999999</c:v>
                </c:pt>
                <c:pt idx="108">
                  <c:v>17.257999999999999</c:v>
                </c:pt>
                <c:pt idx="109">
                  <c:v>17.216000000000001</c:v>
                </c:pt>
                <c:pt idx="110">
                  <c:v>17.184999999999999</c:v>
                </c:pt>
                <c:pt idx="111">
                  <c:v>17.164000000000001</c:v>
                </c:pt>
                <c:pt idx="112">
                  <c:v>17.164000000000001</c:v>
                </c:pt>
                <c:pt idx="113">
                  <c:v>17.164000000000001</c:v>
                </c:pt>
                <c:pt idx="114">
                  <c:v>17.164000000000001</c:v>
                </c:pt>
                <c:pt idx="115">
                  <c:v>17.122</c:v>
                </c:pt>
                <c:pt idx="116">
                  <c:v>17.111999999999998</c:v>
                </c:pt>
                <c:pt idx="117">
                  <c:v>17.100999999999999</c:v>
                </c:pt>
                <c:pt idx="118">
                  <c:v>17.100999999999999</c:v>
                </c:pt>
                <c:pt idx="119">
                  <c:v>17.100999999999999</c:v>
                </c:pt>
                <c:pt idx="120">
                  <c:v>17.07</c:v>
                </c:pt>
                <c:pt idx="121">
                  <c:v>17.048999999999989</c:v>
                </c:pt>
                <c:pt idx="122">
                  <c:v>17.038</c:v>
                </c:pt>
                <c:pt idx="123">
                  <c:v>17.027999999999999</c:v>
                </c:pt>
                <c:pt idx="124">
                  <c:v>17.027999999999999</c:v>
                </c:pt>
                <c:pt idx="125">
                  <c:v>17.027999999999999</c:v>
                </c:pt>
                <c:pt idx="126">
                  <c:v>17.027999999999999</c:v>
                </c:pt>
                <c:pt idx="127">
                  <c:v>17.027999999999999</c:v>
                </c:pt>
                <c:pt idx="128">
                  <c:v>17.018000000000001</c:v>
                </c:pt>
                <c:pt idx="129">
                  <c:v>17.018000000000001</c:v>
                </c:pt>
                <c:pt idx="130">
                  <c:v>17.018000000000001</c:v>
                </c:pt>
                <c:pt idx="131">
                  <c:v>17.018000000000001</c:v>
                </c:pt>
                <c:pt idx="132">
                  <c:v>17.007000000000001</c:v>
                </c:pt>
                <c:pt idx="133">
                  <c:v>17.007000000000001</c:v>
                </c:pt>
                <c:pt idx="134">
                  <c:v>17.007000000000001</c:v>
                </c:pt>
                <c:pt idx="135">
                  <c:v>17.007000000000001</c:v>
                </c:pt>
                <c:pt idx="136">
                  <c:v>16.985999999999937</c:v>
                </c:pt>
                <c:pt idx="137">
                  <c:v>16.954999999999988</c:v>
                </c:pt>
                <c:pt idx="138">
                  <c:v>16.954999999999988</c:v>
                </c:pt>
                <c:pt idx="139">
                  <c:v>16.943999999999956</c:v>
                </c:pt>
                <c:pt idx="140">
                  <c:v>16.943999999999956</c:v>
                </c:pt>
                <c:pt idx="141">
                  <c:v>16.943999999999956</c:v>
                </c:pt>
                <c:pt idx="142">
                  <c:v>16.943999999999956</c:v>
                </c:pt>
                <c:pt idx="143">
                  <c:v>16.943999999999956</c:v>
                </c:pt>
                <c:pt idx="144">
                  <c:v>16.943999999999956</c:v>
                </c:pt>
                <c:pt idx="145">
                  <c:v>16.943999999999956</c:v>
                </c:pt>
                <c:pt idx="146">
                  <c:v>16.943999999999956</c:v>
                </c:pt>
                <c:pt idx="147">
                  <c:v>16.943999999999956</c:v>
                </c:pt>
                <c:pt idx="148">
                  <c:v>16.901999999999987</c:v>
                </c:pt>
                <c:pt idx="149">
                  <c:v>16.901999999999987</c:v>
                </c:pt>
                <c:pt idx="150">
                  <c:v>16.891999999999999</c:v>
                </c:pt>
                <c:pt idx="151">
                  <c:v>16.891999999999999</c:v>
                </c:pt>
                <c:pt idx="152">
                  <c:v>16.891999999999999</c:v>
                </c:pt>
                <c:pt idx="153">
                  <c:v>16.870999999999999</c:v>
                </c:pt>
                <c:pt idx="154">
                  <c:v>16.870999999999999</c:v>
                </c:pt>
                <c:pt idx="155">
                  <c:v>16.870999999999999</c:v>
                </c:pt>
                <c:pt idx="156">
                  <c:v>16.870999999999999</c:v>
                </c:pt>
                <c:pt idx="157">
                  <c:v>16.861000000000001</c:v>
                </c:pt>
                <c:pt idx="158">
                  <c:v>16.829000000000001</c:v>
                </c:pt>
                <c:pt idx="159">
                  <c:v>16.829000000000001</c:v>
                </c:pt>
                <c:pt idx="160">
                  <c:v>16.777000000000001</c:v>
                </c:pt>
                <c:pt idx="161">
                  <c:v>16.744999999999987</c:v>
                </c:pt>
                <c:pt idx="162">
                  <c:v>16.744999999999987</c:v>
                </c:pt>
                <c:pt idx="163">
                  <c:v>16.744999999999987</c:v>
                </c:pt>
                <c:pt idx="164">
                  <c:v>16.744999999999987</c:v>
                </c:pt>
                <c:pt idx="165">
                  <c:v>16.734999999999999</c:v>
                </c:pt>
                <c:pt idx="166">
                  <c:v>16.734999999999999</c:v>
                </c:pt>
                <c:pt idx="167">
                  <c:v>16.734999999999999</c:v>
                </c:pt>
                <c:pt idx="168">
                  <c:v>16.734999999999999</c:v>
                </c:pt>
                <c:pt idx="169">
                  <c:v>16.734999999999999</c:v>
                </c:pt>
                <c:pt idx="170">
                  <c:v>16.724</c:v>
                </c:pt>
                <c:pt idx="171">
                  <c:v>16.724</c:v>
                </c:pt>
                <c:pt idx="172">
                  <c:v>16.713999999999999</c:v>
                </c:pt>
                <c:pt idx="173">
                  <c:v>16.713999999999999</c:v>
                </c:pt>
                <c:pt idx="174">
                  <c:v>16.713999999999999</c:v>
                </c:pt>
                <c:pt idx="175">
                  <c:v>16.693000000000001</c:v>
                </c:pt>
                <c:pt idx="176">
                  <c:v>16.693000000000001</c:v>
                </c:pt>
                <c:pt idx="177">
                  <c:v>16.683</c:v>
                </c:pt>
                <c:pt idx="178">
                  <c:v>16.672000000000001</c:v>
                </c:pt>
                <c:pt idx="179">
                  <c:v>16.672000000000001</c:v>
                </c:pt>
                <c:pt idx="180">
                  <c:v>16.672000000000001</c:v>
                </c:pt>
                <c:pt idx="181">
                  <c:v>16.672000000000001</c:v>
                </c:pt>
                <c:pt idx="182">
                  <c:v>16.661999999999999</c:v>
                </c:pt>
                <c:pt idx="183">
                  <c:v>16.661999999999999</c:v>
                </c:pt>
                <c:pt idx="184">
                  <c:v>16.651000000000035</c:v>
                </c:pt>
                <c:pt idx="185">
                  <c:v>16.640999999999988</c:v>
                </c:pt>
                <c:pt idx="186">
                  <c:v>16.62</c:v>
                </c:pt>
                <c:pt idx="187">
                  <c:v>16.609000000000005</c:v>
                </c:pt>
                <c:pt idx="188">
                  <c:v>16.587999999999987</c:v>
                </c:pt>
                <c:pt idx="189">
                  <c:v>16.567</c:v>
                </c:pt>
                <c:pt idx="190">
                  <c:v>16.567</c:v>
                </c:pt>
                <c:pt idx="191">
                  <c:v>16.556999999999999</c:v>
                </c:pt>
                <c:pt idx="192">
                  <c:v>16.556999999999999</c:v>
                </c:pt>
                <c:pt idx="193">
                  <c:v>16.547000000000001</c:v>
                </c:pt>
                <c:pt idx="194">
                  <c:v>16.547000000000001</c:v>
                </c:pt>
                <c:pt idx="195">
                  <c:v>16.547000000000001</c:v>
                </c:pt>
                <c:pt idx="196">
                  <c:v>16.547000000000001</c:v>
                </c:pt>
                <c:pt idx="197">
                  <c:v>16.536000000000001</c:v>
                </c:pt>
                <c:pt idx="198">
                  <c:v>16.536000000000001</c:v>
                </c:pt>
                <c:pt idx="199">
                  <c:v>16.536000000000001</c:v>
                </c:pt>
                <c:pt idx="200">
                  <c:v>16.536000000000001</c:v>
                </c:pt>
                <c:pt idx="201">
                  <c:v>16.536000000000001</c:v>
                </c:pt>
                <c:pt idx="202">
                  <c:v>16.504999999999999</c:v>
                </c:pt>
                <c:pt idx="203">
                  <c:v>16.504999999999999</c:v>
                </c:pt>
                <c:pt idx="204">
                  <c:v>16.494</c:v>
                </c:pt>
                <c:pt idx="205">
                  <c:v>16.494</c:v>
                </c:pt>
                <c:pt idx="206">
                  <c:v>16.494</c:v>
                </c:pt>
                <c:pt idx="207">
                  <c:v>16.494</c:v>
                </c:pt>
                <c:pt idx="208">
                  <c:v>16.494</c:v>
                </c:pt>
                <c:pt idx="209">
                  <c:v>16.494</c:v>
                </c:pt>
                <c:pt idx="210">
                  <c:v>16.494</c:v>
                </c:pt>
                <c:pt idx="211">
                  <c:v>16.494</c:v>
                </c:pt>
                <c:pt idx="212">
                  <c:v>16.472999999999953</c:v>
                </c:pt>
                <c:pt idx="213">
                  <c:v>16.472999999999953</c:v>
                </c:pt>
                <c:pt idx="214">
                  <c:v>16.472999999999953</c:v>
                </c:pt>
                <c:pt idx="215">
                  <c:v>16.472999999999953</c:v>
                </c:pt>
                <c:pt idx="216">
                  <c:v>16.462999999999937</c:v>
                </c:pt>
                <c:pt idx="217">
                  <c:v>16.462999999999937</c:v>
                </c:pt>
                <c:pt idx="218">
                  <c:v>16.462999999999937</c:v>
                </c:pt>
                <c:pt idx="219">
                  <c:v>16.462999999999937</c:v>
                </c:pt>
                <c:pt idx="220">
                  <c:v>16.462999999999937</c:v>
                </c:pt>
                <c:pt idx="221">
                  <c:v>16.462999999999937</c:v>
                </c:pt>
                <c:pt idx="222">
                  <c:v>16.452000000000002</c:v>
                </c:pt>
                <c:pt idx="223">
                  <c:v>16.452000000000002</c:v>
                </c:pt>
                <c:pt idx="224">
                  <c:v>16.431000000000001</c:v>
                </c:pt>
                <c:pt idx="225">
                  <c:v>16.431000000000001</c:v>
                </c:pt>
                <c:pt idx="226">
                  <c:v>16.420999999999989</c:v>
                </c:pt>
                <c:pt idx="227">
                  <c:v>16.420999999999989</c:v>
                </c:pt>
                <c:pt idx="228">
                  <c:v>16.420999999999989</c:v>
                </c:pt>
                <c:pt idx="229">
                  <c:v>16.420999999999989</c:v>
                </c:pt>
                <c:pt idx="230">
                  <c:v>16.420999999999989</c:v>
                </c:pt>
                <c:pt idx="231">
                  <c:v>16.420999999999989</c:v>
                </c:pt>
                <c:pt idx="232">
                  <c:v>16.420999999999989</c:v>
                </c:pt>
                <c:pt idx="233">
                  <c:v>16.420999999999989</c:v>
                </c:pt>
                <c:pt idx="234">
                  <c:v>16.420999999999989</c:v>
                </c:pt>
                <c:pt idx="235">
                  <c:v>16.41</c:v>
                </c:pt>
                <c:pt idx="236">
                  <c:v>16.41</c:v>
                </c:pt>
                <c:pt idx="237">
                  <c:v>16.399999999999999</c:v>
                </c:pt>
                <c:pt idx="238">
                  <c:v>16.399999999999999</c:v>
                </c:pt>
                <c:pt idx="239">
                  <c:v>16.399999999999999</c:v>
                </c:pt>
                <c:pt idx="240">
                  <c:v>16.399999999999999</c:v>
                </c:pt>
                <c:pt idx="241">
                  <c:v>16.399999999999999</c:v>
                </c:pt>
                <c:pt idx="242">
                  <c:v>16.399999999999999</c:v>
                </c:pt>
                <c:pt idx="243">
                  <c:v>16.369</c:v>
                </c:pt>
                <c:pt idx="244">
                  <c:v>16.369</c:v>
                </c:pt>
                <c:pt idx="245">
                  <c:v>16.369</c:v>
                </c:pt>
                <c:pt idx="246">
                  <c:v>16.358000000000001</c:v>
                </c:pt>
                <c:pt idx="247">
                  <c:v>16.337000000000035</c:v>
                </c:pt>
                <c:pt idx="248">
                  <c:v>16.327000000000005</c:v>
                </c:pt>
                <c:pt idx="249">
                  <c:v>16.327000000000005</c:v>
                </c:pt>
                <c:pt idx="250">
                  <c:v>16.327000000000005</c:v>
                </c:pt>
                <c:pt idx="251">
                  <c:v>16.327000000000005</c:v>
                </c:pt>
                <c:pt idx="252">
                  <c:v>16.327000000000005</c:v>
                </c:pt>
                <c:pt idx="253">
                  <c:v>16.327000000000005</c:v>
                </c:pt>
                <c:pt idx="254">
                  <c:v>16.327000000000005</c:v>
                </c:pt>
                <c:pt idx="255">
                  <c:v>16.327000000000005</c:v>
                </c:pt>
                <c:pt idx="256">
                  <c:v>16.315999999999999</c:v>
                </c:pt>
                <c:pt idx="257">
                  <c:v>16.315999999999999</c:v>
                </c:pt>
                <c:pt idx="258">
                  <c:v>16.315999999999999</c:v>
                </c:pt>
                <c:pt idx="259">
                  <c:v>16.315999999999999</c:v>
                </c:pt>
                <c:pt idx="260">
                  <c:v>16.315999999999999</c:v>
                </c:pt>
                <c:pt idx="261">
                  <c:v>16.315999999999999</c:v>
                </c:pt>
                <c:pt idx="262">
                  <c:v>16.315999999999999</c:v>
                </c:pt>
                <c:pt idx="263">
                  <c:v>16.306000000000001</c:v>
                </c:pt>
                <c:pt idx="264">
                  <c:v>16.306000000000001</c:v>
                </c:pt>
                <c:pt idx="265">
                  <c:v>16.284999999999989</c:v>
                </c:pt>
                <c:pt idx="266">
                  <c:v>16.284999999999989</c:v>
                </c:pt>
                <c:pt idx="267">
                  <c:v>16.284999999999989</c:v>
                </c:pt>
                <c:pt idx="268">
                  <c:v>16.284999999999989</c:v>
                </c:pt>
                <c:pt idx="269">
                  <c:v>16.274000000000001</c:v>
                </c:pt>
                <c:pt idx="270">
                  <c:v>16.274000000000001</c:v>
                </c:pt>
                <c:pt idx="271">
                  <c:v>16.274000000000001</c:v>
                </c:pt>
                <c:pt idx="272">
                  <c:v>16.274000000000001</c:v>
                </c:pt>
                <c:pt idx="273">
                  <c:v>16.274000000000001</c:v>
                </c:pt>
                <c:pt idx="274">
                  <c:v>16.263999999999989</c:v>
                </c:pt>
                <c:pt idx="275">
                  <c:v>16.242999999999952</c:v>
                </c:pt>
                <c:pt idx="276">
                  <c:v>16.242999999999952</c:v>
                </c:pt>
                <c:pt idx="277">
                  <c:v>16.233000000000001</c:v>
                </c:pt>
                <c:pt idx="278">
                  <c:v>16.201000000000001</c:v>
                </c:pt>
                <c:pt idx="279">
                  <c:v>16.201000000000001</c:v>
                </c:pt>
                <c:pt idx="280">
                  <c:v>16.201000000000001</c:v>
                </c:pt>
                <c:pt idx="281">
                  <c:v>16.201000000000001</c:v>
                </c:pt>
                <c:pt idx="282">
                  <c:v>16.201000000000001</c:v>
                </c:pt>
                <c:pt idx="283">
                  <c:v>16.201000000000001</c:v>
                </c:pt>
                <c:pt idx="284">
                  <c:v>16.201000000000001</c:v>
                </c:pt>
                <c:pt idx="285">
                  <c:v>16.190999999999999</c:v>
                </c:pt>
                <c:pt idx="286">
                  <c:v>16.190999999999999</c:v>
                </c:pt>
                <c:pt idx="287">
                  <c:v>16.18</c:v>
                </c:pt>
                <c:pt idx="288">
                  <c:v>16.117000000000054</c:v>
                </c:pt>
                <c:pt idx="289">
                  <c:v>16.106999999999999</c:v>
                </c:pt>
                <c:pt idx="290">
                  <c:v>16.085999999999952</c:v>
                </c:pt>
                <c:pt idx="291">
                  <c:v>16.085999999999952</c:v>
                </c:pt>
                <c:pt idx="292">
                  <c:v>16.085999999999952</c:v>
                </c:pt>
                <c:pt idx="293">
                  <c:v>16.085999999999952</c:v>
                </c:pt>
                <c:pt idx="294">
                  <c:v>16.085999999999952</c:v>
                </c:pt>
                <c:pt idx="295">
                  <c:v>16.076000000000001</c:v>
                </c:pt>
                <c:pt idx="296">
                  <c:v>16.023</c:v>
                </c:pt>
                <c:pt idx="297">
                  <c:v>16.013000000000005</c:v>
                </c:pt>
                <c:pt idx="298">
                  <c:v>16.001999999999999</c:v>
                </c:pt>
                <c:pt idx="299">
                  <c:v>16.001999999999999</c:v>
                </c:pt>
                <c:pt idx="300">
                  <c:v>15.992000000000004</c:v>
                </c:pt>
                <c:pt idx="301">
                  <c:v>15.971</c:v>
                </c:pt>
                <c:pt idx="302">
                  <c:v>15.971</c:v>
                </c:pt>
                <c:pt idx="303">
                  <c:v>15.971</c:v>
                </c:pt>
                <c:pt idx="304">
                  <c:v>15.971</c:v>
                </c:pt>
                <c:pt idx="305">
                  <c:v>15.96</c:v>
                </c:pt>
                <c:pt idx="306">
                  <c:v>15.950000000000006</c:v>
                </c:pt>
                <c:pt idx="307">
                  <c:v>15.94</c:v>
                </c:pt>
                <c:pt idx="308">
                  <c:v>15.94</c:v>
                </c:pt>
                <c:pt idx="309">
                  <c:v>15.94</c:v>
                </c:pt>
                <c:pt idx="310">
                  <c:v>15.94</c:v>
                </c:pt>
                <c:pt idx="311">
                  <c:v>15.929</c:v>
                </c:pt>
                <c:pt idx="312">
                  <c:v>15.919</c:v>
                </c:pt>
                <c:pt idx="313">
                  <c:v>15.919</c:v>
                </c:pt>
                <c:pt idx="314">
                  <c:v>15.919</c:v>
                </c:pt>
                <c:pt idx="315">
                  <c:v>15.908000000000001</c:v>
                </c:pt>
                <c:pt idx="316">
                  <c:v>15.898</c:v>
                </c:pt>
                <c:pt idx="317">
                  <c:v>15.856000000000025</c:v>
                </c:pt>
                <c:pt idx="318">
                  <c:v>15.856000000000025</c:v>
                </c:pt>
                <c:pt idx="319">
                  <c:v>15.856000000000025</c:v>
                </c:pt>
                <c:pt idx="320">
                  <c:v>15.845000000000002</c:v>
                </c:pt>
                <c:pt idx="321">
                  <c:v>15.793000000000001</c:v>
                </c:pt>
                <c:pt idx="322">
                  <c:v>15.793000000000001</c:v>
                </c:pt>
                <c:pt idx="323">
                  <c:v>15.793000000000001</c:v>
                </c:pt>
                <c:pt idx="324">
                  <c:v>15.793000000000001</c:v>
                </c:pt>
                <c:pt idx="325">
                  <c:v>15.793000000000001</c:v>
                </c:pt>
                <c:pt idx="326">
                  <c:v>15.793000000000001</c:v>
                </c:pt>
                <c:pt idx="327">
                  <c:v>15.783000000000001</c:v>
                </c:pt>
                <c:pt idx="328">
                  <c:v>15.762</c:v>
                </c:pt>
                <c:pt idx="329">
                  <c:v>15.741</c:v>
                </c:pt>
                <c:pt idx="330">
                  <c:v>15.741</c:v>
                </c:pt>
                <c:pt idx="331">
                  <c:v>15.73</c:v>
                </c:pt>
                <c:pt idx="332">
                  <c:v>15.73</c:v>
                </c:pt>
                <c:pt idx="333">
                  <c:v>15.72</c:v>
                </c:pt>
                <c:pt idx="334">
                  <c:v>15.709</c:v>
                </c:pt>
                <c:pt idx="335">
                  <c:v>15.709</c:v>
                </c:pt>
                <c:pt idx="336">
                  <c:v>15.709</c:v>
                </c:pt>
                <c:pt idx="337">
                  <c:v>15.699</c:v>
                </c:pt>
                <c:pt idx="338">
                  <c:v>15.657</c:v>
                </c:pt>
                <c:pt idx="339">
                  <c:v>15.646000000000001</c:v>
                </c:pt>
                <c:pt idx="340">
                  <c:v>15.626000000000001</c:v>
                </c:pt>
                <c:pt idx="341">
                  <c:v>15.615</c:v>
                </c:pt>
                <c:pt idx="342">
                  <c:v>15.615</c:v>
                </c:pt>
                <c:pt idx="343">
                  <c:v>15.615</c:v>
                </c:pt>
                <c:pt idx="344">
                  <c:v>15.615</c:v>
                </c:pt>
                <c:pt idx="345">
                  <c:v>15.615</c:v>
                </c:pt>
                <c:pt idx="346">
                  <c:v>15.615</c:v>
                </c:pt>
                <c:pt idx="347">
                  <c:v>15.615</c:v>
                </c:pt>
                <c:pt idx="348">
                  <c:v>15.615</c:v>
                </c:pt>
                <c:pt idx="349">
                  <c:v>15.605</c:v>
                </c:pt>
                <c:pt idx="350">
                  <c:v>15.605</c:v>
                </c:pt>
                <c:pt idx="351">
                  <c:v>15.605</c:v>
                </c:pt>
                <c:pt idx="352">
                  <c:v>15.573</c:v>
                </c:pt>
                <c:pt idx="353">
                  <c:v>15.573</c:v>
                </c:pt>
                <c:pt idx="354">
                  <c:v>15.552000000000021</c:v>
                </c:pt>
                <c:pt idx="355">
                  <c:v>15.542</c:v>
                </c:pt>
                <c:pt idx="356">
                  <c:v>15.521000000000001</c:v>
                </c:pt>
                <c:pt idx="357">
                  <c:v>15.521000000000001</c:v>
                </c:pt>
                <c:pt idx="358">
                  <c:v>15.521000000000001</c:v>
                </c:pt>
                <c:pt idx="359">
                  <c:v>15.489000000000004</c:v>
                </c:pt>
                <c:pt idx="360">
                  <c:v>15.448</c:v>
                </c:pt>
                <c:pt idx="361">
                  <c:v>15.448</c:v>
                </c:pt>
                <c:pt idx="362">
                  <c:v>15.416</c:v>
                </c:pt>
                <c:pt idx="363">
                  <c:v>15.406000000000002</c:v>
                </c:pt>
                <c:pt idx="364">
                  <c:v>15.353000000000023</c:v>
                </c:pt>
                <c:pt idx="365">
                  <c:v>15.333</c:v>
                </c:pt>
                <c:pt idx="366">
                  <c:v>15.333</c:v>
                </c:pt>
                <c:pt idx="367">
                  <c:v>15.27</c:v>
                </c:pt>
                <c:pt idx="368">
                  <c:v>15.259</c:v>
                </c:pt>
                <c:pt idx="369">
                  <c:v>15.238</c:v>
                </c:pt>
                <c:pt idx="370">
                  <c:v>15.217000000000001</c:v>
                </c:pt>
                <c:pt idx="371">
                  <c:v>15.196</c:v>
                </c:pt>
                <c:pt idx="372">
                  <c:v>15.196</c:v>
                </c:pt>
                <c:pt idx="373">
                  <c:v>15.196</c:v>
                </c:pt>
                <c:pt idx="374">
                  <c:v>15.196</c:v>
                </c:pt>
                <c:pt idx="375">
                  <c:v>15.196</c:v>
                </c:pt>
                <c:pt idx="376">
                  <c:v>15.165000000000004</c:v>
                </c:pt>
                <c:pt idx="377">
                  <c:v>15.123000000000001</c:v>
                </c:pt>
                <c:pt idx="378">
                  <c:v>15.123000000000001</c:v>
                </c:pt>
                <c:pt idx="379">
                  <c:v>15.102</c:v>
                </c:pt>
                <c:pt idx="380">
                  <c:v>15.092000000000002</c:v>
                </c:pt>
                <c:pt idx="381">
                  <c:v>15.081</c:v>
                </c:pt>
                <c:pt idx="382">
                  <c:v>15.071</c:v>
                </c:pt>
                <c:pt idx="383">
                  <c:v>15.06</c:v>
                </c:pt>
                <c:pt idx="384">
                  <c:v>15.05</c:v>
                </c:pt>
                <c:pt idx="385">
                  <c:v>15.039</c:v>
                </c:pt>
                <c:pt idx="386">
                  <c:v>15.039</c:v>
                </c:pt>
                <c:pt idx="387">
                  <c:v>15.029</c:v>
                </c:pt>
                <c:pt idx="388">
                  <c:v>15.029</c:v>
                </c:pt>
                <c:pt idx="389">
                  <c:v>15.008000000000001</c:v>
                </c:pt>
                <c:pt idx="390">
                  <c:v>14.977</c:v>
                </c:pt>
                <c:pt idx="391">
                  <c:v>14.956000000000021</c:v>
                </c:pt>
                <c:pt idx="392">
                  <c:v>14.956000000000021</c:v>
                </c:pt>
                <c:pt idx="393">
                  <c:v>14.956000000000021</c:v>
                </c:pt>
                <c:pt idx="394">
                  <c:v>14.956000000000021</c:v>
                </c:pt>
                <c:pt idx="395">
                  <c:v>14.956000000000021</c:v>
                </c:pt>
                <c:pt idx="396">
                  <c:v>14.882000000000021</c:v>
                </c:pt>
                <c:pt idx="397">
                  <c:v>14.882000000000021</c:v>
                </c:pt>
                <c:pt idx="398">
                  <c:v>14.882000000000021</c:v>
                </c:pt>
                <c:pt idx="399">
                  <c:v>14.882000000000021</c:v>
                </c:pt>
                <c:pt idx="400">
                  <c:v>14.872000000000025</c:v>
                </c:pt>
                <c:pt idx="401">
                  <c:v>14.872000000000025</c:v>
                </c:pt>
                <c:pt idx="402">
                  <c:v>14.872000000000025</c:v>
                </c:pt>
                <c:pt idx="403">
                  <c:v>14.841000000000001</c:v>
                </c:pt>
                <c:pt idx="404">
                  <c:v>14.83</c:v>
                </c:pt>
                <c:pt idx="405">
                  <c:v>14.83</c:v>
                </c:pt>
                <c:pt idx="406">
                  <c:v>14.83</c:v>
                </c:pt>
                <c:pt idx="407">
                  <c:v>14.83</c:v>
                </c:pt>
                <c:pt idx="408">
                  <c:v>14.809000000000006</c:v>
                </c:pt>
                <c:pt idx="409">
                  <c:v>14.809000000000006</c:v>
                </c:pt>
                <c:pt idx="410">
                  <c:v>14.809000000000006</c:v>
                </c:pt>
                <c:pt idx="411">
                  <c:v>14.809000000000006</c:v>
                </c:pt>
                <c:pt idx="412">
                  <c:v>14.809000000000006</c:v>
                </c:pt>
                <c:pt idx="413">
                  <c:v>14.788</c:v>
                </c:pt>
                <c:pt idx="414">
                  <c:v>14.746</c:v>
                </c:pt>
                <c:pt idx="415">
                  <c:v>14.746</c:v>
                </c:pt>
                <c:pt idx="416">
                  <c:v>14.746</c:v>
                </c:pt>
                <c:pt idx="417">
                  <c:v>14.736000000000001</c:v>
                </c:pt>
                <c:pt idx="418">
                  <c:v>14.736000000000001</c:v>
                </c:pt>
                <c:pt idx="419">
                  <c:v>14.725</c:v>
                </c:pt>
                <c:pt idx="420">
                  <c:v>14.715</c:v>
                </c:pt>
                <c:pt idx="421">
                  <c:v>14.705</c:v>
                </c:pt>
                <c:pt idx="422">
                  <c:v>14.652000000000006</c:v>
                </c:pt>
                <c:pt idx="423">
                  <c:v>14.652000000000006</c:v>
                </c:pt>
                <c:pt idx="424">
                  <c:v>14.652000000000006</c:v>
                </c:pt>
                <c:pt idx="425">
                  <c:v>14.641999999999999</c:v>
                </c:pt>
                <c:pt idx="426">
                  <c:v>14.641999999999999</c:v>
                </c:pt>
                <c:pt idx="427">
                  <c:v>14.621</c:v>
                </c:pt>
                <c:pt idx="428">
                  <c:v>14.579000000000002</c:v>
                </c:pt>
                <c:pt idx="429">
                  <c:v>14.579000000000002</c:v>
                </c:pt>
                <c:pt idx="430">
                  <c:v>14.579000000000002</c:v>
                </c:pt>
                <c:pt idx="431">
                  <c:v>14.579000000000002</c:v>
                </c:pt>
                <c:pt idx="432">
                  <c:v>14.537000000000001</c:v>
                </c:pt>
                <c:pt idx="433">
                  <c:v>14.516</c:v>
                </c:pt>
                <c:pt idx="434">
                  <c:v>14.516</c:v>
                </c:pt>
                <c:pt idx="435">
                  <c:v>14.506</c:v>
                </c:pt>
                <c:pt idx="436">
                  <c:v>14.506</c:v>
                </c:pt>
                <c:pt idx="437">
                  <c:v>14.485000000000021</c:v>
                </c:pt>
                <c:pt idx="438">
                  <c:v>14.485000000000021</c:v>
                </c:pt>
                <c:pt idx="439">
                  <c:v>14.485000000000021</c:v>
                </c:pt>
                <c:pt idx="440">
                  <c:v>14.485000000000021</c:v>
                </c:pt>
                <c:pt idx="441">
                  <c:v>14.474</c:v>
                </c:pt>
                <c:pt idx="442">
                  <c:v>14.401</c:v>
                </c:pt>
                <c:pt idx="443">
                  <c:v>14.370000000000006</c:v>
                </c:pt>
                <c:pt idx="444">
                  <c:v>14.370000000000006</c:v>
                </c:pt>
                <c:pt idx="445">
                  <c:v>14.370000000000006</c:v>
                </c:pt>
                <c:pt idx="446">
                  <c:v>14.370000000000006</c:v>
                </c:pt>
                <c:pt idx="447">
                  <c:v>14.370000000000006</c:v>
                </c:pt>
                <c:pt idx="448">
                  <c:v>14.359000000000025</c:v>
                </c:pt>
                <c:pt idx="449">
                  <c:v>14.359000000000025</c:v>
                </c:pt>
                <c:pt idx="450">
                  <c:v>14.307</c:v>
                </c:pt>
                <c:pt idx="451">
                  <c:v>14.307</c:v>
                </c:pt>
                <c:pt idx="452">
                  <c:v>14.307</c:v>
                </c:pt>
                <c:pt idx="453">
                  <c:v>14.307</c:v>
                </c:pt>
                <c:pt idx="454">
                  <c:v>14.307</c:v>
                </c:pt>
                <c:pt idx="455">
                  <c:v>14.296000000000001</c:v>
                </c:pt>
                <c:pt idx="456">
                  <c:v>14.296000000000001</c:v>
                </c:pt>
                <c:pt idx="457">
                  <c:v>14.296000000000001</c:v>
                </c:pt>
                <c:pt idx="458">
                  <c:v>14.296000000000001</c:v>
                </c:pt>
                <c:pt idx="459">
                  <c:v>14.296000000000001</c:v>
                </c:pt>
                <c:pt idx="460">
                  <c:v>14.296000000000001</c:v>
                </c:pt>
                <c:pt idx="461">
                  <c:v>14.286</c:v>
                </c:pt>
                <c:pt idx="462">
                  <c:v>14.286</c:v>
                </c:pt>
                <c:pt idx="463">
                  <c:v>14.286</c:v>
                </c:pt>
                <c:pt idx="464">
                  <c:v>14.275</c:v>
                </c:pt>
                <c:pt idx="465">
                  <c:v>14.275</c:v>
                </c:pt>
                <c:pt idx="466">
                  <c:v>14.255000000000004</c:v>
                </c:pt>
                <c:pt idx="467">
                  <c:v>14.223000000000001</c:v>
                </c:pt>
                <c:pt idx="468">
                  <c:v>14.223000000000001</c:v>
                </c:pt>
                <c:pt idx="469">
                  <c:v>14.181000000000001</c:v>
                </c:pt>
                <c:pt idx="470">
                  <c:v>14.118</c:v>
                </c:pt>
                <c:pt idx="471">
                  <c:v>14.118</c:v>
                </c:pt>
                <c:pt idx="472">
                  <c:v>14.098000000000001</c:v>
                </c:pt>
                <c:pt idx="473">
                  <c:v>14.098000000000001</c:v>
                </c:pt>
                <c:pt idx="474">
                  <c:v>14.066000000000004</c:v>
                </c:pt>
                <c:pt idx="475">
                  <c:v>14.056000000000004</c:v>
                </c:pt>
                <c:pt idx="476">
                  <c:v>14.056000000000004</c:v>
                </c:pt>
                <c:pt idx="477">
                  <c:v>14.045</c:v>
                </c:pt>
                <c:pt idx="478">
                  <c:v>14.024000000000001</c:v>
                </c:pt>
                <c:pt idx="479">
                  <c:v>14.024000000000001</c:v>
                </c:pt>
                <c:pt idx="480">
                  <c:v>14.024000000000001</c:v>
                </c:pt>
                <c:pt idx="481">
                  <c:v>14.014000000000001</c:v>
                </c:pt>
                <c:pt idx="482">
                  <c:v>14.003</c:v>
                </c:pt>
                <c:pt idx="483">
                  <c:v>13.888</c:v>
                </c:pt>
                <c:pt idx="484">
                  <c:v>13.888</c:v>
                </c:pt>
                <c:pt idx="485">
                  <c:v>13.846</c:v>
                </c:pt>
                <c:pt idx="486">
                  <c:v>13.825000000000006</c:v>
                </c:pt>
                <c:pt idx="487">
                  <c:v>13.752000000000002</c:v>
                </c:pt>
                <c:pt idx="488">
                  <c:v>13.731</c:v>
                </c:pt>
                <c:pt idx="489">
                  <c:v>13.689</c:v>
                </c:pt>
                <c:pt idx="490">
                  <c:v>13.595000000000002</c:v>
                </c:pt>
                <c:pt idx="491">
                  <c:v>13.543000000000001</c:v>
                </c:pt>
                <c:pt idx="492">
                  <c:v>13.459000000000021</c:v>
                </c:pt>
                <c:pt idx="493">
                  <c:v>13.25</c:v>
                </c:pt>
                <c:pt idx="494">
                  <c:v>13.228999999999999</c:v>
                </c:pt>
                <c:pt idx="495">
                  <c:v>13.228999999999999</c:v>
                </c:pt>
                <c:pt idx="496">
                  <c:v>13.228999999999999</c:v>
                </c:pt>
                <c:pt idx="497">
                  <c:v>13.218</c:v>
                </c:pt>
                <c:pt idx="498">
                  <c:v>13.218</c:v>
                </c:pt>
                <c:pt idx="499">
                  <c:v>13.218</c:v>
                </c:pt>
                <c:pt idx="500">
                  <c:v>13.177</c:v>
                </c:pt>
                <c:pt idx="501">
                  <c:v>13.082000000000004</c:v>
                </c:pt>
                <c:pt idx="502">
                  <c:v>13.082000000000004</c:v>
                </c:pt>
                <c:pt idx="503">
                  <c:v>13.082000000000004</c:v>
                </c:pt>
                <c:pt idx="504">
                  <c:v>13.082000000000004</c:v>
                </c:pt>
                <c:pt idx="505">
                  <c:v>13.072000000000006</c:v>
                </c:pt>
                <c:pt idx="506">
                  <c:v>13.072000000000006</c:v>
                </c:pt>
                <c:pt idx="507">
                  <c:v>13.061</c:v>
                </c:pt>
                <c:pt idx="508">
                  <c:v>13.02</c:v>
                </c:pt>
                <c:pt idx="509">
                  <c:v>13.009</c:v>
                </c:pt>
                <c:pt idx="510">
                  <c:v>13.009</c:v>
                </c:pt>
                <c:pt idx="511">
                  <c:v>12.967000000000002</c:v>
                </c:pt>
                <c:pt idx="512">
                  <c:v>12.925000000000002</c:v>
                </c:pt>
                <c:pt idx="513">
                  <c:v>12.863000000000021</c:v>
                </c:pt>
                <c:pt idx="514">
                  <c:v>12.852000000000027</c:v>
                </c:pt>
                <c:pt idx="515">
                  <c:v>12.831</c:v>
                </c:pt>
                <c:pt idx="516">
                  <c:v>12.789</c:v>
                </c:pt>
                <c:pt idx="517">
                  <c:v>12.789</c:v>
                </c:pt>
                <c:pt idx="518">
                  <c:v>12.706</c:v>
                </c:pt>
                <c:pt idx="519">
                  <c:v>12.643000000000001</c:v>
                </c:pt>
                <c:pt idx="520">
                  <c:v>12.632</c:v>
                </c:pt>
                <c:pt idx="521">
                  <c:v>12.622</c:v>
                </c:pt>
                <c:pt idx="522">
                  <c:v>12.611000000000001</c:v>
                </c:pt>
                <c:pt idx="523">
                  <c:v>12.59</c:v>
                </c:pt>
                <c:pt idx="524">
                  <c:v>12.59</c:v>
                </c:pt>
                <c:pt idx="525">
                  <c:v>12.58</c:v>
                </c:pt>
                <c:pt idx="526">
                  <c:v>12.528</c:v>
                </c:pt>
                <c:pt idx="527">
                  <c:v>12.528</c:v>
                </c:pt>
                <c:pt idx="528">
                  <c:v>12.486000000000002</c:v>
                </c:pt>
                <c:pt idx="529">
                  <c:v>12.392000000000021</c:v>
                </c:pt>
                <c:pt idx="530">
                  <c:v>12.360000000000021</c:v>
                </c:pt>
                <c:pt idx="531">
                  <c:v>12.360000000000021</c:v>
                </c:pt>
                <c:pt idx="532">
                  <c:v>12.360000000000021</c:v>
                </c:pt>
                <c:pt idx="533">
                  <c:v>12.360000000000021</c:v>
                </c:pt>
                <c:pt idx="534">
                  <c:v>12.360000000000021</c:v>
                </c:pt>
                <c:pt idx="535">
                  <c:v>12.360000000000021</c:v>
                </c:pt>
                <c:pt idx="536">
                  <c:v>12.350000000000021</c:v>
                </c:pt>
                <c:pt idx="537">
                  <c:v>12.350000000000021</c:v>
                </c:pt>
                <c:pt idx="538">
                  <c:v>12.287000000000001</c:v>
                </c:pt>
                <c:pt idx="539">
                  <c:v>12.151</c:v>
                </c:pt>
                <c:pt idx="540">
                  <c:v>12.151</c:v>
                </c:pt>
                <c:pt idx="541">
                  <c:v>12.151</c:v>
                </c:pt>
                <c:pt idx="542">
                  <c:v>12.151</c:v>
                </c:pt>
                <c:pt idx="543">
                  <c:v>12.109</c:v>
                </c:pt>
                <c:pt idx="544">
                  <c:v>12.109</c:v>
                </c:pt>
                <c:pt idx="545">
                  <c:v>12.109</c:v>
                </c:pt>
                <c:pt idx="546">
                  <c:v>12.046000000000001</c:v>
                </c:pt>
                <c:pt idx="547">
                  <c:v>12.036</c:v>
                </c:pt>
                <c:pt idx="548">
                  <c:v>12.036</c:v>
                </c:pt>
                <c:pt idx="549">
                  <c:v>12.036</c:v>
                </c:pt>
                <c:pt idx="550">
                  <c:v>12.025</c:v>
                </c:pt>
                <c:pt idx="551">
                  <c:v>12.025</c:v>
                </c:pt>
                <c:pt idx="552">
                  <c:v>12.025</c:v>
                </c:pt>
                <c:pt idx="553">
                  <c:v>12.025</c:v>
                </c:pt>
                <c:pt idx="554">
                  <c:v>12.015000000000002</c:v>
                </c:pt>
                <c:pt idx="555">
                  <c:v>12.015000000000002</c:v>
                </c:pt>
                <c:pt idx="556">
                  <c:v>12.015000000000002</c:v>
                </c:pt>
                <c:pt idx="557">
                  <c:v>12.004</c:v>
                </c:pt>
                <c:pt idx="558">
                  <c:v>11.983000000000002</c:v>
                </c:pt>
                <c:pt idx="559">
                  <c:v>11.973000000000004</c:v>
                </c:pt>
                <c:pt idx="560">
                  <c:v>11.795</c:v>
                </c:pt>
                <c:pt idx="561">
                  <c:v>11.795</c:v>
                </c:pt>
                <c:pt idx="562">
                  <c:v>11.774000000000001</c:v>
                </c:pt>
                <c:pt idx="563">
                  <c:v>11.774000000000001</c:v>
                </c:pt>
                <c:pt idx="564">
                  <c:v>11.774000000000001</c:v>
                </c:pt>
                <c:pt idx="565">
                  <c:v>11.774000000000001</c:v>
                </c:pt>
                <c:pt idx="566">
                  <c:v>11.764000000000001</c:v>
                </c:pt>
                <c:pt idx="567">
                  <c:v>11.731999999999999</c:v>
                </c:pt>
                <c:pt idx="568">
                  <c:v>11.731999999999999</c:v>
                </c:pt>
                <c:pt idx="569">
                  <c:v>11.731999999999999</c:v>
                </c:pt>
                <c:pt idx="570">
                  <c:v>11.731999999999999</c:v>
                </c:pt>
                <c:pt idx="571">
                  <c:v>11.731999999999999</c:v>
                </c:pt>
                <c:pt idx="572">
                  <c:v>11.731999999999999</c:v>
                </c:pt>
                <c:pt idx="573">
                  <c:v>11.722</c:v>
                </c:pt>
                <c:pt idx="574">
                  <c:v>11.722</c:v>
                </c:pt>
                <c:pt idx="575">
                  <c:v>11.722</c:v>
                </c:pt>
                <c:pt idx="576">
                  <c:v>11.711</c:v>
                </c:pt>
                <c:pt idx="577">
                  <c:v>11.701000000000001</c:v>
                </c:pt>
                <c:pt idx="578">
                  <c:v>11.69</c:v>
                </c:pt>
                <c:pt idx="579">
                  <c:v>11.669</c:v>
                </c:pt>
                <c:pt idx="580">
                  <c:v>11.648</c:v>
                </c:pt>
                <c:pt idx="581">
                  <c:v>11.648</c:v>
                </c:pt>
                <c:pt idx="582">
                  <c:v>11.586</c:v>
                </c:pt>
                <c:pt idx="583">
                  <c:v>11.586</c:v>
                </c:pt>
                <c:pt idx="584">
                  <c:v>11.586</c:v>
                </c:pt>
                <c:pt idx="585">
                  <c:v>11.586</c:v>
                </c:pt>
                <c:pt idx="586">
                  <c:v>11.586</c:v>
                </c:pt>
                <c:pt idx="587">
                  <c:v>11.533000000000001</c:v>
                </c:pt>
                <c:pt idx="588">
                  <c:v>11.533000000000001</c:v>
                </c:pt>
                <c:pt idx="589">
                  <c:v>11.512</c:v>
                </c:pt>
                <c:pt idx="590">
                  <c:v>11.502000000000002</c:v>
                </c:pt>
                <c:pt idx="591">
                  <c:v>11.491</c:v>
                </c:pt>
                <c:pt idx="592">
                  <c:v>11.46</c:v>
                </c:pt>
                <c:pt idx="593">
                  <c:v>11.450000000000006</c:v>
                </c:pt>
                <c:pt idx="594">
                  <c:v>11.397</c:v>
                </c:pt>
                <c:pt idx="595">
                  <c:v>11.355000000000029</c:v>
                </c:pt>
                <c:pt idx="596">
                  <c:v>11.345000000000002</c:v>
                </c:pt>
                <c:pt idx="597">
                  <c:v>11.335000000000004</c:v>
                </c:pt>
                <c:pt idx="598">
                  <c:v>11.335000000000004</c:v>
                </c:pt>
                <c:pt idx="599">
                  <c:v>11.303000000000004</c:v>
                </c:pt>
                <c:pt idx="600">
                  <c:v>11.136000000000001</c:v>
                </c:pt>
                <c:pt idx="601">
                  <c:v>11.125</c:v>
                </c:pt>
                <c:pt idx="602">
                  <c:v>11.125</c:v>
                </c:pt>
                <c:pt idx="603">
                  <c:v>11.062000000000006</c:v>
                </c:pt>
                <c:pt idx="604">
                  <c:v>11.052000000000021</c:v>
                </c:pt>
                <c:pt idx="605">
                  <c:v>11.052000000000021</c:v>
                </c:pt>
                <c:pt idx="606">
                  <c:v>11.052000000000021</c:v>
                </c:pt>
                <c:pt idx="607">
                  <c:v>10.989000000000004</c:v>
                </c:pt>
                <c:pt idx="608">
                  <c:v>10.968</c:v>
                </c:pt>
                <c:pt idx="609">
                  <c:v>10.947000000000001</c:v>
                </c:pt>
                <c:pt idx="610">
                  <c:v>10.947000000000001</c:v>
                </c:pt>
                <c:pt idx="611">
                  <c:v>10.926</c:v>
                </c:pt>
                <c:pt idx="612">
                  <c:v>10.874000000000002</c:v>
                </c:pt>
                <c:pt idx="613">
                  <c:v>10.822000000000006</c:v>
                </c:pt>
                <c:pt idx="614">
                  <c:v>10.759</c:v>
                </c:pt>
                <c:pt idx="615">
                  <c:v>10.747999999999999</c:v>
                </c:pt>
                <c:pt idx="616">
                  <c:v>10.696</c:v>
                </c:pt>
                <c:pt idx="617">
                  <c:v>10.686</c:v>
                </c:pt>
                <c:pt idx="618">
                  <c:v>10.686</c:v>
                </c:pt>
                <c:pt idx="619">
                  <c:v>10.654</c:v>
                </c:pt>
                <c:pt idx="620">
                  <c:v>10.633000000000001</c:v>
                </c:pt>
                <c:pt idx="621">
                  <c:v>10.602</c:v>
                </c:pt>
                <c:pt idx="622">
                  <c:v>10.581</c:v>
                </c:pt>
                <c:pt idx="623">
                  <c:v>10.518000000000001</c:v>
                </c:pt>
                <c:pt idx="624">
                  <c:v>10.476000000000004</c:v>
                </c:pt>
                <c:pt idx="625">
                  <c:v>10.434000000000001</c:v>
                </c:pt>
                <c:pt idx="626">
                  <c:v>10.382000000000021</c:v>
                </c:pt>
                <c:pt idx="627">
                  <c:v>10.068</c:v>
                </c:pt>
                <c:pt idx="628">
                  <c:v>10.016</c:v>
                </c:pt>
                <c:pt idx="629">
                  <c:v>10.005000000000004</c:v>
                </c:pt>
                <c:pt idx="630">
                  <c:v>9.6389999999999993</c:v>
                </c:pt>
                <c:pt idx="631">
                  <c:v>9.6389999999999993</c:v>
                </c:pt>
                <c:pt idx="632">
                  <c:v>9.5030000000000001</c:v>
                </c:pt>
                <c:pt idx="633">
                  <c:v>9.4930000000000003</c:v>
                </c:pt>
                <c:pt idx="634">
                  <c:v>9.4930000000000003</c:v>
                </c:pt>
                <c:pt idx="635">
                  <c:v>9.4720000000000066</c:v>
                </c:pt>
                <c:pt idx="636">
                  <c:v>9.44</c:v>
                </c:pt>
                <c:pt idx="637">
                  <c:v>9.3770000000000007</c:v>
                </c:pt>
                <c:pt idx="638">
                  <c:v>9.1470000000000002</c:v>
                </c:pt>
                <c:pt idx="639">
                  <c:v>8.9270000000000014</c:v>
                </c:pt>
                <c:pt idx="640">
                  <c:v>8.9270000000000014</c:v>
                </c:pt>
                <c:pt idx="641">
                  <c:v>8.9170000000000016</c:v>
                </c:pt>
                <c:pt idx="642">
                  <c:v>8.9170000000000016</c:v>
                </c:pt>
                <c:pt idx="643">
                  <c:v>8.9170000000000016</c:v>
                </c:pt>
                <c:pt idx="644">
                  <c:v>8.9170000000000016</c:v>
                </c:pt>
                <c:pt idx="645">
                  <c:v>8.6660000000000004</c:v>
                </c:pt>
                <c:pt idx="646">
                  <c:v>8.6660000000000004</c:v>
                </c:pt>
                <c:pt idx="647">
                  <c:v>8.6660000000000004</c:v>
                </c:pt>
                <c:pt idx="648">
                  <c:v>8.6550000000000047</c:v>
                </c:pt>
                <c:pt idx="649">
                  <c:v>8.6550000000000047</c:v>
                </c:pt>
                <c:pt idx="650">
                  <c:v>8.6550000000000047</c:v>
                </c:pt>
                <c:pt idx="651">
                  <c:v>8.4350000000000005</c:v>
                </c:pt>
                <c:pt idx="652">
                  <c:v>8.1950000000000003</c:v>
                </c:pt>
                <c:pt idx="653">
                  <c:v>7.9850000000000003</c:v>
                </c:pt>
                <c:pt idx="654">
                  <c:v>7.9020000000000001</c:v>
                </c:pt>
                <c:pt idx="655">
                  <c:v>7.8810000000000002</c:v>
                </c:pt>
                <c:pt idx="656">
                  <c:v>7.7549999999999955</c:v>
                </c:pt>
                <c:pt idx="657">
                  <c:v>7.7130000000000001</c:v>
                </c:pt>
                <c:pt idx="658">
                  <c:v>7.7130000000000001</c:v>
                </c:pt>
                <c:pt idx="659">
                  <c:v>7.63</c:v>
                </c:pt>
                <c:pt idx="660">
                  <c:v>7.63</c:v>
                </c:pt>
                <c:pt idx="661">
                  <c:v>7.577</c:v>
                </c:pt>
                <c:pt idx="662">
                  <c:v>7.577</c:v>
                </c:pt>
                <c:pt idx="663">
                  <c:v>7.4619999999999997</c:v>
                </c:pt>
                <c:pt idx="664">
                  <c:v>7.42</c:v>
                </c:pt>
                <c:pt idx="665">
                  <c:v>7.367999999999987</c:v>
                </c:pt>
                <c:pt idx="666">
                  <c:v>7.3569999999999975</c:v>
                </c:pt>
                <c:pt idx="667">
                  <c:v>7.3259999999999881</c:v>
                </c:pt>
                <c:pt idx="668">
                  <c:v>7.2629999999999955</c:v>
                </c:pt>
                <c:pt idx="669">
                  <c:v>7.242</c:v>
                </c:pt>
                <c:pt idx="670">
                  <c:v>7.2</c:v>
                </c:pt>
                <c:pt idx="671">
                  <c:v>7.1269999999999945</c:v>
                </c:pt>
                <c:pt idx="672">
                  <c:v>7.085</c:v>
                </c:pt>
                <c:pt idx="673">
                  <c:v>7.0330000000000004</c:v>
                </c:pt>
                <c:pt idx="674">
                  <c:v>7.0330000000000004</c:v>
                </c:pt>
                <c:pt idx="675">
                  <c:v>6.9279999999999955</c:v>
                </c:pt>
                <c:pt idx="676">
                  <c:v>6.9180000000000001</c:v>
                </c:pt>
                <c:pt idx="677">
                  <c:v>6.8969999999999985</c:v>
                </c:pt>
                <c:pt idx="678">
                  <c:v>6.8760000000000003</c:v>
                </c:pt>
                <c:pt idx="679">
                  <c:v>6.8549999999999889</c:v>
                </c:pt>
                <c:pt idx="680">
                  <c:v>6.8339999999999996</c:v>
                </c:pt>
                <c:pt idx="681">
                  <c:v>6.8129999999999891</c:v>
                </c:pt>
                <c:pt idx="682">
                  <c:v>6.8029999999999955</c:v>
                </c:pt>
                <c:pt idx="683">
                  <c:v>6.7919999999999998</c:v>
                </c:pt>
                <c:pt idx="684">
                  <c:v>6.7919999999999998</c:v>
                </c:pt>
                <c:pt idx="685">
                  <c:v>6.75</c:v>
                </c:pt>
                <c:pt idx="686">
                  <c:v>6.74</c:v>
                </c:pt>
                <c:pt idx="687">
                  <c:v>6.7190000000000003</c:v>
                </c:pt>
                <c:pt idx="688">
                  <c:v>6.7190000000000003</c:v>
                </c:pt>
                <c:pt idx="689">
                  <c:v>6.7190000000000003</c:v>
                </c:pt>
                <c:pt idx="690">
                  <c:v>6.6769999999999996</c:v>
                </c:pt>
                <c:pt idx="691">
                  <c:v>6.6769999999999996</c:v>
                </c:pt>
                <c:pt idx="692">
                  <c:v>6.6669999999999945</c:v>
                </c:pt>
                <c:pt idx="693">
                  <c:v>6.6349999999999945</c:v>
                </c:pt>
                <c:pt idx="694">
                  <c:v>6.6249999999999849</c:v>
                </c:pt>
                <c:pt idx="695">
                  <c:v>6.593</c:v>
                </c:pt>
                <c:pt idx="696">
                  <c:v>6.5830000000000002</c:v>
                </c:pt>
                <c:pt idx="697">
                  <c:v>6.5730000000000004</c:v>
                </c:pt>
                <c:pt idx="698">
                  <c:v>6.5619999999999985</c:v>
                </c:pt>
                <c:pt idx="699">
                  <c:v>6.5519999999999996</c:v>
                </c:pt>
                <c:pt idx="700">
                  <c:v>6.5519999999999996</c:v>
                </c:pt>
              </c:numCache>
            </c:numRef>
          </c:yVal>
        </c:ser>
        <c:ser>
          <c:idx val="1"/>
          <c:order val="1"/>
          <c:tx>
            <c:v>T</c:v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Diagram!$N$4:$N$119</c:f>
              <c:numCache>
                <c:formatCode>General</c:formatCode>
                <c:ptCount val="116"/>
                <c:pt idx="0">
                  <c:v>57</c:v>
                </c:pt>
                <c:pt idx="1">
                  <c:v>57</c:v>
                </c:pt>
                <c:pt idx="2">
                  <c:v>57</c:v>
                </c:pt>
                <c:pt idx="3">
                  <c:v>57</c:v>
                </c:pt>
                <c:pt idx="4">
                  <c:v>57</c:v>
                </c:pt>
                <c:pt idx="5">
                  <c:v>57</c:v>
                </c:pt>
                <c:pt idx="6">
                  <c:v>57</c:v>
                </c:pt>
                <c:pt idx="7">
                  <c:v>57</c:v>
                </c:pt>
                <c:pt idx="8">
                  <c:v>57</c:v>
                </c:pt>
                <c:pt idx="9">
                  <c:v>57</c:v>
                </c:pt>
                <c:pt idx="10">
                  <c:v>57</c:v>
                </c:pt>
                <c:pt idx="11">
                  <c:v>57</c:v>
                </c:pt>
                <c:pt idx="12">
                  <c:v>57</c:v>
                </c:pt>
                <c:pt idx="13">
                  <c:v>57</c:v>
                </c:pt>
                <c:pt idx="14">
                  <c:v>57</c:v>
                </c:pt>
                <c:pt idx="15">
                  <c:v>57</c:v>
                </c:pt>
                <c:pt idx="16">
                  <c:v>57</c:v>
                </c:pt>
                <c:pt idx="17">
                  <c:v>57</c:v>
                </c:pt>
                <c:pt idx="18">
                  <c:v>57</c:v>
                </c:pt>
                <c:pt idx="19">
                  <c:v>57</c:v>
                </c:pt>
                <c:pt idx="20">
                  <c:v>57</c:v>
                </c:pt>
                <c:pt idx="21">
                  <c:v>57</c:v>
                </c:pt>
                <c:pt idx="22">
                  <c:v>57</c:v>
                </c:pt>
                <c:pt idx="23">
                  <c:v>57</c:v>
                </c:pt>
                <c:pt idx="24">
                  <c:v>57</c:v>
                </c:pt>
                <c:pt idx="25">
                  <c:v>57</c:v>
                </c:pt>
                <c:pt idx="26">
                  <c:v>57</c:v>
                </c:pt>
                <c:pt idx="27">
                  <c:v>57</c:v>
                </c:pt>
                <c:pt idx="28">
                  <c:v>57</c:v>
                </c:pt>
                <c:pt idx="29">
                  <c:v>57</c:v>
                </c:pt>
                <c:pt idx="30">
                  <c:v>57</c:v>
                </c:pt>
                <c:pt idx="31">
                  <c:v>57</c:v>
                </c:pt>
                <c:pt idx="32">
                  <c:v>57</c:v>
                </c:pt>
                <c:pt idx="33">
                  <c:v>57</c:v>
                </c:pt>
                <c:pt idx="34">
                  <c:v>57</c:v>
                </c:pt>
                <c:pt idx="35">
                  <c:v>57</c:v>
                </c:pt>
                <c:pt idx="36">
                  <c:v>57</c:v>
                </c:pt>
                <c:pt idx="37">
                  <c:v>57</c:v>
                </c:pt>
                <c:pt idx="38">
                  <c:v>57</c:v>
                </c:pt>
                <c:pt idx="39">
                  <c:v>57</c:v>
                </c:pt>
                <c:pt idx="40">
                  <c:v>57</c:v>
                </c:pt>
                <c:pt idx="41">
                  <c:v>57</c:v>
                </c:pt>
                <c:pt idx="42">
                  <c:v>57</c:v>
                </c:pt>
                <c:pt idx="43">
                  <c:v>57</c:v>
                </c:pt>
                <c:pt idx="44">
                  <c:v>57</c:v>
                </c:pt>
                <c:pt idx="45">
                  <c:v>57</c:v>
                </c:pt>
                <c:pt idx="46">
                  <c:v>57</c:v>
                </c:pt>
                <c:pt idx="47">
                  <c:v>57</c:v>
                </c:pt>
                <c:pt idx="48">
                  <c:v>57</c:v>
                </c:pt>
                <c:pt idx="49">
                  <c:v>57</c:v>
                </c:pt>
                <c:pt idx="50">
                  <c:v>57</c:v>
                </c:pt>
                <c:pt idx="51">
                  <c:v>57</c:v>
                </c:pt>
                <c:pt idx="52">
                  <c:v>57</c:v>
                </c:pt>
                <c:pt idx="53">
                  <c:v>57</c:v>
                </c:pt>
                <c:pt idx="54">
                  <c:v>57</c:v>
                </c:pt>
                <c:pt idx="55">
                  <c:v>57</c:v>
                </c:pt>
                <c:pt idx="56">
                  <c:v>57</c:v>
                </c:pt>
                <c:pt idx="57">
                  <c:v>57</c:v>
                </c:pt>
                <c:pt idx="58">
                  <c:v>57</c:v>
                </c:pt>
                <c:pt idx="59">
                  <c:v>57</c:v>
                </c:pt>
                <c:pt idx="60">
                  <c:v>57</c:v>
                </c:pt>
                <c:pt idx="61">
                  <c:v>57</c:v>
                </c:pt>
                <c:pt idx="62">
                  <c:v>57</c:v>
                </c:pt>
                <c:pt idx="63">
                  <c:v>57</c:v>
                </c:pt>
                <c:pt idx="64">
                  <c:v>57</c:v>
                </c:pt>
                <c:pt idx="65">
                  <c:v>57</c:v>
                </c:pt>
                <c:pt idx="66">
                  <c:v>57</c:v>
                </c:pt>
                <c:pt idx="67">
                  <c:v>57</c:v>
                </c:pt>
                <c:pt idx="68">
                  <c:v>57</c:v>
                </c:pt>
                <c:pt idx="69">
                  <c:v>57</c:v>
                </c:pt>
                <c:pt idx="70">
                  <c:v>57</c:v>
                </c:pt>
                <c:pt idx="71">
                  <c:v>57</c:v>
                </c:pt>
                <c:pt idx="72">
                  <c:v>57</c:v>
                </c:pt>
                <c:pt idx="73">
                  <c:v>57</c:v>
                </c:pt>
                <c:pt idx="74">
                  <c:v>57</c:v>
                </c:pt>
                <c:pt idx="75">
                  <c:v>57</c:v>
                </c:pt>
                <c:pt idx="76">
                  <c:v>57</c:v>
                </c:pt>
                <c:pt idx="77">
                  <c:v>57</c:v>
                </c:pt>
                <c:pt idx="78">
                  <c:v>57</c:v>
                </c:pt>
                <c:pt idx="79">
                  <c:v>57</c:v>
                </c:pt>
                <c:pt idx="80">
                  <c:v>57</c:v>
                </c:pt>
                <c:pt idx="81">
                  <c:v>57</c:v>
                </c:pt>
                <c:pt idx="82">
                  <c:v>57</c:v>
                </c:pt>
                <c:pt idx="83">
                  <c:v>57</c:v>
                </c:pt>
                <c:pt idx="84">
                  <c:v>57</c:v>
                </c:pt>
                <c:pt idx="85">
                  <c:v>57</c:v>
                </c:pt>
                <c:pt idx="86">
                  <c:v>57</c:v>
                </c:pt>
                <c:pt idx="87">
                  <c:v>57</c:v>
                </c:pt>
                <c:pt idx="88">
                  <c:v>57</c:v>
                </c:pt>
                <c:pt idx="89">
                  <c:v>57</c:v>
                </c:pt>
                <c:pt idx="90">
                  <c:v>57</c:v>
                </c:pt>
                <c:pt idx="91">
                  <c:v>57</c:v>
                </c:pt>
                <c:pt idx="92">
                  <c:v>57</c:v>
                </c:pt>
                <c:pt idx="93">
                  <c:v>57</c:v>
                </c:pt>
                <c:pt idx="94">
                  <c:v>57</c:v>
                </c:pt>
                <c:pt idx="95">
                  <c:v>57</c:v>
                </c:pt>
                <c:pt idx="96">
                  <c:v>57</c:v>
                </c:pt>
                <c:pt idx="97">
                  <c:v>57</c:v>
                </c:pt>
                <c:pt idx="98">
                  <c:v>57</c:v>
                </c:pt>
                <c:pt idx="99">
                  <c:v>57</c:v>
                </c:pt>
                <c:pt idx="100">
                  <c:v>57</c:v>
                </c:pt>
                <c:pt idx="101">
                  <c:v>57</c:v>
                </c:pt>
                <c:pt idx="102">
                  <c:v>57</c:v>
                </c:pt>
                <c:pt idx="103">
                  <c:v>57</c:v>
                </c:pt>
                <c:pt idx="104">
                  <c:v>57</c:v>
                </c:pt>
                <c:pt idx="105">
                  <c:v>57</c:v>
                </c:pt>
                <c:pt idx="106">
                  <c:v>57</c:v>
                </c:pt>
                <c:pt idx="107">
                  <c:v>57</c:v>
                </c:pt>
                <c:pt idx="108">
                  <c:v>57</c:v>
                </c:pt>
                <c:pt idx="109">
                  <c:v>57</c:v>
                </c:pt>
                <c:pt idx="110">
                  <c:v>57</c:v>
                </c:pt>
                <c:pt idx="111">
                  <c:v>57</c:v>
                </c:pt>
                <c:pt idx="112">
                  <c:v>57</c:v>
                </c:pt>
                <c:pt idx="113">
                  <c:v>57</c:v>
                </c:pt>
                <c:pt idx="114">
                  <c:v>57</c:v>
                </c:pt>
                <c:pt idx="115">
                  <c:v>57</c:v>
                </c:pt>
              </c:numCache>
            </c:numRef>
          </c:xVal>
          <c:yVal>
            <c:numRef>
              <c:f>Diagram!$O$4:$O$119</c:f>
              <c:numCache>
                <c:formatCode>General</c:formatCode>
                <c:ptCount val="116"/>
                <c:pt idx="0">
                  <c:v>27.995999999999952</c:v>
                </c:pt>
                <c:pt idx="1">
                  <c:v>27.995999999999952</c:v>
                </c:pt>
                <c:pt idx="2">
                  <c:v>27.891999999999999</c:v>
                </c:pt>
                <c:pt idx="3">
                  <c:v>27.797000000000001</c:v>
                </c:pt>
                <c:pt idx="4">
                  <c:v>27.786999999999953</c:v>
                </c:pt>
                <c:pt idx="5">
                  <c:v>27.786999999999953</c:v>
                </c:pt>
                <c:pt idx="6">
                  <c:v>27.681999999999999</c:v>
                </c:pt>
                <c:pt idx="7">
                  <c:v>27.64</c:v>
                </c:pt>
                <c:pt idx="8">
                  <c:v>27.64</c:v>
                </c:pt>
                <c:pt idx="9">
                  <c:v>27.587999999999987</c:v>
                </c:pt>
                <c:pt idx="10">
                  <c:v>27.587999999999987</c:v>
                </c:pt>
                <c:pt idx="11">
                  <c:v>27.587999999999987</c:v>
                </c:pt>
                <c:pt idx="12">
                  <c:v>27.379000000000001</c:v>
                </c:pt>
                <c:pt idx="13">
                  <c:v>27.379000000000001</c:v>
                </c:pt>
                <c:pt idx="14">
                  <c:v>27.367999999999999</c:v>
                </c:pt>
                <c:pt idx="15">
                  <c:v>27.326000000000001</c:v>
                </c:pt>
                <c:pt idx="16">
                  <c:v>27.013000000000005</c:v>
                </c:pt>
                <c:pt idx="17">
                  <c:v>27.013000000000005</c:v>
                </c:pt>
                <c:pt idx="18">
                  <c:v>27.013000000000005</c:v>
                </c:pt>
                <c:pt idx="19">
                  <c:v>27.013000000000005</c:v>
                </c:pt>
                <c:pt idx="20">
                  <c:v>27.013000000000005</c:v>
                </c:pt>
                <c:pt idx="21">
                  <c:v>27.013000000000005</c:v>
                </c:pt>
                <c:pt idx="22">
                  <c:v>27.013000000000005</c:v>
                </c:pt>
                <c:pt idx="23">
                  <c:v>27.013000000000005</c:v>
                </c:pt>
                <c:pt idx="24">
                  <c:v>27.001999999999999</c:v>
                </c:pt>
                <c:pt idx="25">
                  <c:v>26.917999999999999</c:v>
                </c:pt>
                <c:pt idx="26">
                  <c:v>26.907999999999987</c:v>
                </c:pt>
                <c:pt idx="27">
                  <c:v>26.866</c:v>
                </c:pt>
                <c:pt idx="28">
                  <c:v>26.824000000000005</c:v>
                </c:pt>
                <c:pt idx="29">
                  <c:v>26.824000000000005</c:v>
                </c:pt>
                <c:pt idx="30">
                  <c:v>26.824000000000005</c:v>
                </c:pt>
                <c:pt idx="31">
                  <c:v>26.824000000000005</c:v>
                </c:pt>
                <c:pt idx="32">
                  <c:v>26.803000000000001</c:v>
                </c:pt>
                <c:pt idx="33">
                  <c:v>26.781999999999989</c:v>
                </c:pt>
                <c:pt idx="34">
                  <c:v>26.781999999999989</c:v>
                </c:pt>
                <c:pt idx="35">
                  <c:v>26.781999999999989</c:v>
                </c:pt>
                <c:pt idx="36">
                  <c:v>26.678000000000001</c:v>
                </c:pt>
                <c:pt idx="37">
                  <c:v>26.667000000000005</c:v>
                </c:pt>
                <c:pt idx="38">
                  <c:v>26.667000000000005</c:v>
                </c:pt>
                <c:pt idx="39">
                  <c:v>26.614999999999998</c:v>
                </c:pt>
                <c:pt idx="40">
                  <c:v>26.614999999999998</c:v>
                </c:pt>
                <c:pt idx="41">
                  <c:v>26.614999999999998</c:v>
                </c:pt>
                <c:pt idx="42">
                  <c:v>26.561999999999987</c:v>
                </c:pt>
                <c:pt idx="43">
                  <c:v>26.561999999999987</c:v>
                </c:pt>
                <c:pt idx="44">
                  <c:v>26.561999999999987</c:v>
                </c:pt>
                <c:pt idx="45">
                  <c:v>26.561999999999987</c:v>
                </c:pt>
                <c:pt idx="46">
                  <c:v>26.561999999999987</c:v>
                </c:pt>
                <c:pt idx="47">
                  <c:v>26.561999999999987</c:v>
                </c:pt>
                <c:pt idx="48">
                  <c:v>26.561999999999987</c:v>
                </c:pt>
                <c:pt idx="49">
                  <c:v>26.530999999999999</c:v>
                </c:pt>
                <c:pt idx="50">
                  <c:v>26.530999999999999</c:v>
                </c:pt>
                <c:pt idx="51">
                  <c:v>26.530999999999999</c:v>
                </c:pt>
                <c:pt idx="52">
                  <c:v>26.530999999999999</c:v>
                </c:pt>
                <c:pt idx="53">
                  <c:v>26.530999999999999</c:v>
                </c:pt>
                <c:pt idx="54">
                  <c:v>26.457999999999988</c:v>
                </c:pt>
                <c:pt idx="55">
                  <c:v>26.321999999999999</c:v>
                </c:pt>
                <c:pt idx="56">
                  <c:v>26.321999999999999</c:v>
                </c:pt>
                <c:pt idx="57">
                  <c:v>26.321999999999999</c:v>
                </c:pt>
                <c:pt idx="58">
                  <c:v>26.321999999999999</c:v>
                </c:pt>
                <c:pt idx="59">
                  <c:v>26.216999999999999</c:v>
                </c:pt>
                <c:pt idx="60">
                  <c:v>26.071000000000005</c:v>
                </c:pt>
                <c:pt idx="61">
                  <c:v>26.06</c:v>
                </c:pt>
                <c:pt idx="62">
                  <c:v>26.06</c:v>
                </c:pt>
                <c:pt idx="63">
                  <c:v>26.06</c:v>
                </c:pt>
                <c:pt idx="64">
                  <c:v>26.06</c:v>
                </c:pt>
                <c:pt idx="65">
                  <c:v>26.06</c:v>
                </c:pt>
                <c:pt idx="66">
                  <c:v>26.06</c:v>
                </c:pt>
                <c:pt idx="67">
                  <c:v>26.06</c:v>
                </c:pt>
                <c:pt idx="68">
                  <c:v>26.06</c:v>
                </c:pt>
                <c:pt idx="69">
                  <c:v>26.06</c:v>
                </c:pt>
                <c:pt idx="70">
                  <c:v>26.06</c:v>
                </c:pt>
                <c:pt idx="71">
                  <c:v>26.05</c:v>
                </c:pt>
                <c:pt idx="72">
                  <c:v>26.039000000000001</c:v>
                </c:pt>
                <c:pt idx="73">
                  <c:v>25.954999999999988</c:v>
                </c:pt>
                <c:pt idx="74">
                  <c:v>25.923999999999989</c:v>
                </c:pt>
                <c:pt idx="75">
                  <c:v>25.923999999999989</c:v>
                </c:pt>
                <c:pt idx="76">
                  <c:v>25.872</c:v>
                </c:pt>
                <c:pt idx="77">
                  <c:v>25.861000000000001</c:v>
                </c:pt>
                <c:pt idx="78">
                  <c:v>25.861000000000001</c:v>
                </c:pt>
                <c:pt idx="79">
                  <c:v>25.861000000000001</c:v>
                </c:pt>
                <c:pt idx="80">
                  <c:v>25.850999999999999</c:v>
                </c:pt>
                <c:pt idx="81">
                  <c:v>25.850999999999999</c:v>
                </c:pt>
                <c:pt idx="82">
                  <c:v>25.850999999999999</c:v>
                </c:pt>
                <c:pt idx="83">
                  <c:v>25.84</c:v>
                </c:pt>
                <c:pt idx="84">
                  <c:v>25.84</c:v>
                </c:pt>
                <c:pt idx="85">
                  <c:v>25.84</c:v>
                </c:pt>
                <c:pt idx="86">
                  <c:v>25.84</c:v>
                </c:pt>
                <c:pt idx="87">
                  <c:v>25.84</c:v>
                </c:pt>
                <c:pt idx="88">
                  <c:v>25.830000000000005</c:v>
                </c:pt>
                <c:pt idx="89">
                  <c:v>25.818999999999999</c:v>
                </c:pt>
                <c:pt idx="90">
                  <c:v>25.818999999999999</c:v>
                </c:pt>
                <c:pt idx="91">
                  <c:v>25.818999999999999</c:v>
                </c:pt>
                <c:pt idx="92">
                  <c:v>25.818999999999999</c:v>
                </c:pt>
                <c:pt idx="93">
                  <c:v>25.797999999999988</c:v>
                </c:pt>
                <c:pt idx="94">
                  <c:v>25.777999999999999</c:v>
                </c:pt>
                <c:pt idx="95">
                  <c:v>25.736000000000001</c:v>
                </c:pt>
                <c:pt idx="96">
                  <c:v>25.724999999999987</c:v>
                </c:pt>
                <c:pt idx="97">
                  <c:v>25.683</c:v>
                </c:pt>
                <c:pt idx="98">
                  <c:v>25.474</c:v>
                </c:pt>
                <c:pt idx="99">
                  <c:v>25.474</c:v>
                </c:pt>
                <c:pt idx="100">
                  <c:v>25.474</c:v>
                </c:pt>
                <c:pt idx="101">
                  <c:v>25.474</c:v>
                </c:pt>
                <c:pt idx="102">
                  <c:v>25.38</c:v>
                </c:pt>
                <c:pt idx="103">
                  <c:v>25.369</c:v>
                </c:pt>
                <c:pt idx="104">
                  <c:v>25.181000000000001</c:v>
                </c:pt>
                <c:pt idx="105">
                  <c:v>25.065999999999953</c:v>
                </c:pt>
                <c:pt idx="106">
                  <c:v>25.033999999999999</c:v>
                </c:pt>
                <c:pt idx="107">
                  <c:v>24.646999999999988</c:v>
                </c:pt>
                <c:pt idx="108">
                  <c:v>24.532</c:v>
                </c:pt>
                <c:pt idx="109">
                  <c:v>24.145</c:v>
                </c:pt>
                <c:pt idx="110">
                  <c:v>24.081999999999987</c:v>
                </c:pt>
                <c:pt idx="111">
                  <c:v>24.081999999999987</c:v>
                </c:pt>
                <c:pt idx="112">
                  <c:v>23.14</c:v>
                </c:pt>
                <c:pt idx="113">
                  <c:v>22.783999999999953</c:v>
                </c:pt>
                <c:pt idx="114">
                  <c:v>22.753</c:v>
                </c:pt>
                <c:pt idx="115">
                  <c:v>22.701000000000001</c:v>
                </c:pt>
              </c:numCache>
            </c:numRef>
          </c:yVal>
        </c:ser>
        <c:ser>
          <c:idx val="2"/>
          <c:order val="2"/>
          <c:tx>
            <c:v>N</c:v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xVal>
            <c:numRef>
              <c:f>Diagram!$N$2:$N$3</c:f>
              <c:numCache>
                <c:formatCode>General</c:formatCode>
                <c:ptCount val="2"/>
                <c:pt idx="0">
                  <c:v>57</c:v>
                </c:pt>
                <c:pt idx="1">
                  <c:v>57</c:v>
                </c:pt>
              </c:numCache>
            </c:numRef>
          </c:xVal>
          <c:yVal>
            <c:numRef>
              <c:f>Diagram!$O$2:$O$3</c:f>
              <c:numCache>
                <c:formatCode>General</c:formatCode>
                <c:ptCount val="2"/>
                <c:pt idx="0">
                  <c:v>17.446999999999989</c:v>
                </c:pt>
                <c:pt idx="1">
                  <c:v>15.217000000000001</c:v>
                </c:pt>
              </c:numCache>
            </c:numRef>
          </c:yVal>
        </c:ser>
        <c:ser>
          <c:idx val="3"/>
          <c:order val="3"/>
          <c:tx>
            <c:v>T1</c:v>
          </c:tx>
          <c:spPr>
            <a:ln w="28575">
              <a:noFill/>
            </a:ln>
          </c:spPr>
          <c:marker>
            <c:symbol val="x"/>
            <c:size val="5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xVal>
            <c:numRef>
              <c:f>Diagram!$N$120:$N$125</c:f>
              <c:numCache>
                <c:formatCode>General</c:formatCode>
                <c:ptCount val="6"/>
                <c:pt idx="0">
                  <c:v>57</c:v>
                </c:pt>
                <c:pt idx="1">
                  <c:v>57</c:v>
                </c:pt>
                <c:pt idx="2">
                  <c:v>57</c:v>
                </c:pt>
                <c:pt idx="3">
                  <c:v>57</c:v>
                </c:pt>
                <c:pt idx="4">
                  <c:v>57</c:v>
                </c:pt>
                <c:pt idx="5">
                  <c:v>57</c:v>
                </c:pt>
              </c:numCache>
            </c:numRef>
          </c:xVal>
          <c:yVal>
            <c:numRef>
              <c:f>Diagram!$O$120:$O$125</c:f>
              <c:numCache>
                <c:formatCode>General</c:formatCode>
                <c:ptCount val="6"/>
                <c:pt idx="0">
                  <c:v>21.978000000000002</c:v>
                </c:pt>
                <c:pt idx="1">
                  <c:v>21.684999999999999</c:v>
                </c:pt>
                <c:pt idx="2">
                  <c:v>21.539000000000001</c:v>
                </c:pt>
                <c:pt idx="3">
                  <c:v>21.539000000000001</c:v>
                </c:pt>
                <c:pt idx="4">
                  <c:v>21.413</c:v>
                </c:pt>
                <c:pt idx="5">
                  <c:v>21.391999999999999</c:v>
                </c:pt>
              </c:numCache>
            </c:numRef>
          </c:yVal>
        </c:ser>
        <c:dLbls/>
        <c:axId val="87933312"/>
        <c:axId val="87935232"/>
      </c:scatterChart>
      <c:valAx>
        <c:axId val="879333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Length</a:t>
                </a:r>
              </a:p>
            </c:rich>
          </c:tx>
          <c:layout>
            <c:manualLayout>
              <c:xMode val="edge"/>
              <c:yMode val="edge"/>
              <c:x val="0.44565217391304446"/>
              <c:y val="0.861538461538461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7935232"/>
        <c:crosses val="autoZero"/>
        <c:crossBetween val="midCat"/>
      </c:valAx>
      <c:valAx>
        <c:axId val="8793523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Nscore</a:t>
                </a:r>
              </a:p>
            </c:rich>
          </c:tx>
          <c:layout>
            <c:manualLayout>
              <c:xMode val="edge"/>
              <c:yMode val="edge"/>
              <c:x val="4.3478260869565223E-2"/>
              <c:y val="0.407692307692307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7933312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8967391304347847"/>
          <c:y val="0.3807692307692308"/>
          <c:w val="8.1521739130434798E-2"/>
          <c:h val="0.22307692307692309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ldImg"/>
          </p:nvPr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4225588" y="-11796713"/>
            <a:ext cx="16649701" cy="12488863"/>
          </a:xfrm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195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267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5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4225588" y="-11796713"/>
            <a:ext cx="16649701" cy="12488863"/>
          </a:xfrm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altLang="ru-RU" smtClean="0"/>
              <a:t>Сумма эмиссионных вероятностей в квадратике равна 1.</a:t>
            </a:r>
          </a:p>
          <a:p>
            <a:r>
              <a:rPr lang="ru-RU" altLang="ru-RU" smtClean="0"/>
              <a:t>Сумма вероятностей перехода из квадратика равна 1.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4225588" y="-11796713"/>
            <a:ext cx="16649701" cy="12488863"/>
          </a:xfrm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altLang="ru-RU" smtClean="0"/>
              <a:t>В выносках – обозначения квадратиков – вершин графа автомата.</a:t>
            </a:r>
          </a:p>
          <a:p>
            <a:r>
              <a:rPr lang="en-US" altLang="ru-RU" smtClean="0"/>
              <a:t>m  - </a:t>
            </a:r>
            <a:r>
              <a:rPr lang="ru-RU" altLang="ru-RU" smtClean="0"/>
              <a:t>от </a:t>
            </a:r>
            <a:r>
              <a:rPr lang="en-US" altLang="ru-RU" smtClean="0"/>
              <a:t>match</a:t>
            </a:r>
          </a:p>
          <a:p>
            <a:r>
              <a:rPr lang="en-US" altLang="ru-RU" smtClean="0"/>
              <a:t>i   - </a:t>
            </a:r>
            <a:r>
              <a:rPr lang="ru-RU" altLang="ru-RU" smtClean="0"/>
              <a:t>от </a:t>
            </a:r>
            <a:r>
              <a:rPr lang="en-US" altLang="ru-RU" smtClean="0"/>
              <a:t>insertion</a:t>
            </a:r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1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457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1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F8BDD2-0DA6-40C8-B0CB-14F768C7131A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7B2769-F6B9-4FE6-90A9-BD8245C56937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38C358-1C2B-4A65-A1F8-EEB4DF975229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CE3F2F-4E15-42C6-8EF2-434BD3B8D46C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B3331C-7552-4DDA-9132-AF8945FF9D9A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E045A9-9F22-478F-B32C-3A5225084873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F2AE82-B601-4DCE-A6BC-8CAE328BE566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BFA13-937C-406D-AF3A-D9B1CEE0F10D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 sz="1600" b="1"/>
            </a:lvl1pPr>
          </a:lstStyle>
          <a:p>
            <a:r>
              <a:rPr lang="ru-RU" altLang="ru-RU"/>
              <a:t>Слайд 1</a:t>
            </a:r>
            <a:fld id="{B1BC3940-D5B3-4402-9346-B8252F92406E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DB1C5D-C4EB-4F04-97BD-969185ABA6F3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8307A-497A-4F08-A194-C5518484BF87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0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Click to edit the outline text format</a:t>
            </a:r>
          </a:p>
          <a:p>
            <a:pPr lvl="1"/>
            <a:r>
              <a:rPr lang="en-GB" altLang="ru-RU" smtClean="0"/>
              <a:t>Second Outline Level</a:t>
            </a:r>
          </a:p>
          <a:p>
            <a:pPr lvl="2"/>
            <a:r>
              <a:rPr lang="en-GB" altLang="ru-RU" smtClean="0"/>
              <a:t>Third Outline Level</a:t>
            </a:r>
          </a:p>
          <a:p>
            <a:pPr lvl="3"/>
            <a:r>
              <a:rPr lang="en-GB" altLang="ru-RU" smtClean="0"/>
              <a:t>Fourth Outline Level</a:t>
            </a:r>
          </a:p>
          <a:p>
            <a:pPr lvl="4"/>
            <a:r>
              <a:rPr lang="en-GB" altLang="ru-RU" smtClean="0"/>
              <a:t>Fifth Outline Level</a:t>
            </a:r>
          </a:p>
          <a:p>
            <a:pPr lvl="4"/>
            <a:r>
              <a:rPr lang="en-GB" altLang="ru-RU" smtClean="0"/>
              <a:t>Sixth Outline Level</a:t>
            </a:r>
          </a:p>
          <a:p>
            <a:pPr lvl="4"/>
            <a:r>
              <a:rPr lang="en-GB" altLang="ru-RU" smtClean="0"/>
              <a:t>Seventh Outline Level</a:t>
            </a:r>
          </a:p>
          <a:p>
            <a:pPr lvl="4"/>
            <a:r>
              <a:rPr lang="en-GB" altLang="ru-RU" smtClean="0"/>
              <a:t>Eighth Outline Level</a:t>
            </a:r>
          </a:p>
          <a:p>
            <a:pPr lvl="4"/>
            <a:r>
              <a:rPr lang="en-GB" altLang="ru-RU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8838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8838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E00A9443-4B5D-4683-B585-1AC96E80F5E3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31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D%D0%BF%D0%B8%D1%82%D0%BE%D0%BF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rosite.expasy.org/" TargetMode="Externa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4800">
                <a:solidFill>
                  <a:srgbClr val="000000"/>
                </a:solidFill>
                <a:latin typeface="Calibri" pitchFamily="34" charset="0"/>
              </a:rPr>
              <a:t>Профили выравниваний </a:t>
            </a:r>
            <a:endParaRPr lang="en-US" altLang="ru-RU" sz="4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371600" y="4124325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ru-RU" sz="3200" dirty="0">
              <a:solidFill>
                <a:schemeClr val="bg1">
                  <a:lumMod val="65000"/>
                </a:schemeClr>
              </a:solidFill>
              <a:latin typeface="Calibri" pitchFamily="32" charset="0"/>
            </a:endParaRPr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4476E167-7060-45BB-9552-37BC6CB92DF5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US" alt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u-RU" altLang="ru-RU" sz="4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658813" y="1393825"/>
            <a:ext cx="7877175" cy="4483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12292" name="Заголовок 7"/>
          <p:cNvSpPr>
            <a:spLocks noGrp="1"/>
          </p:cNvSpPr>
          <p:nvPr>
            <p:ph type="title"/>
          </p:nvPr>
        </p:nvSpPr>
        <p:spPr>
          <a:xfrm>
            <a:off x="457200" y="128589"/>
            <a:ext cx="8224838" cy="780131"/>
          </a:xfrm>
        </p:spPr>
        <p:txBody>
          <a:bodyPr/>
          <a:lstStyle/>
          <a:p>
            <a:r>
              <a:rPr lang="ru-RU" altLang="ru-RU" dirty="0" smtClean="0"/>
              <a:t>HMM </a:t>
            </a:r>
            <a:r>
              <a:rPr lang="ru-RU" altLang="ru-RU" dirty="0" smtClean="0"/>
              <a:t>Профиль. </a:t>
            </a:r>
            <a:r>
              <a:rPr lang="ru-RU" altLang="ru-RU" sz="3200" dirty="0" smtClean="0"/>
              <a:t>Немножко теории</a:t>
            </a:r>
            <a:endParaRPr lang="ru-RU" altLang="ru-RU" dirty="0" smtClean="0"/>
          </a:p>
        </p:txBody>
      </p:sp>
      <p:sp>
        <p:nvSpPr>
          <p:cNvPr id="12293" name="Содержимое 8"/>
          <p:cNvSpPr>
            <a:spLocks noGrp="1"/>
          </p:cNvSpPr>
          <p:nvPr>
            <p:ph idx="1"/>
          </p:nvPr>
        </p:nvSpPr>
        <p:spPr>
          <a:xfrm>
            <a:off x="179512" y="980728"/>
            <a:ext cx="8713788" cy="554513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ru-RU" altLang="ru-RU" sz="2800" dirty="0" smtClean="0"/>
              <a:t>По выравниванию создается автомат для генерации последовательностей</a:t>
            </a:r>
          </a:p>
          <a:p>
            <a:pPr lvl="1">
              <a:buFont typeface="Arial" charset="0"/>
              <a:buChar char="•"/>
            </a:pPr>
            <a:r>
              <a:rPr lang="ru-RU" altLang="ru-RU" sz="2400" dirty="0" smtClean="0"/>
              <a:t>Этот автомат умеет генерировать случайные последовательности конечной (</a:t>
            </a:r>
            <a:r>
              <a:rPr lang="ru-RU" altLang="ru-RU" sz="2400" u="sng" dirty="0" smtClean="0"/>
              <a:t>но не фиксированной</a:t>
            </a:r>
            <a:r>
              <a:rPr lang="en-US" altLang="ru-RU" sz="2400" u="sng" dirty="0" smtClean="0"/>
              <a:t>!</a:t>
            </a:r>
            <a:r>
              <a:rPr lang="ru-RU" altLang="ru-RU" sz="2400" dirty="0" smtClean="0"/>
              <a:t>) длины</a:t>
            </a:r>
          </a:p>
          <a:p>
            <a:pPr lvl="1">
              <a:buFont typeface="Arial" charset="0"/>
              <a:buChar char="•"/>
            </a:pPr>
            <a:r>
              <a:rPr lang="ru-RU" altLang="ru-RU" sz="2400" dirty="0" smtClean="0"/>
              <a:t>Он настроен так, чтобы создавать последовательности, </a:t>
            </a:r>
            <a:r>
              <a:rPr lang="en-US" altLang="ru-RU" sz="2400" dirty="0" smtClean="0"/>
              <a:t>“</a:t>
            </a:r>
            <a:r>
              <a:rPr lang="ru-RU" altLang="ru-RU" sz="2400" dirty="0" smtClean="0"/>
              <a:t>похожие</a:t>
            </a:r>
            <a:r>
              <a:rPr lang="en-US" altLang="ru-RU" sz="2400" dirty="0" smtClean="0"/>
              <a:t>” </a:t>
            </a:r>
            <a:r>
              <a:rPr lang="ru-RU" altLang="ru-RU" sz="2400" dirty="0" smtClean="0"/>
              <a:t>на профиль, с б</a:t>
            </a:r>
            <a:r>
              <a:rPr lang="en-US" altLang="ru-RU" sz="2400" dirty="0" smtClean="0"/>
              <a:t>ó</a:t>
            </a:r>
            <a:r>
              <a:rPr lang="ru-RU" altLang="ru-RU" sz="2400" dirty="0" smtClean="0"/>
              <a:t>льшей вероятностью</a:t>
            </a:r>
          </a:p>
          <a:p>
            <a:pPr>
              <a:buFont typeface="Arial" charset="0"/>
              <a:buChar char="•"/>
            </a:pPr>
            <a:r>
              <a:rPr lang="ru-RU" altLang="ru-RU" sz="2800" dirty="0" smtClean="0"/>
              <a:t>Для каждой входной последовательности можно (т.е. существуют алгоритмы) определить вероятность её сгенерировать этим автоматом. </a:t>
            </a:r>
          </a:p>
          <a:p>
            <a:pPr>
              <a:buFont typeface="Arial" charset="0"/>
              <a:buChar char="•"/>
            </a:pPr>
            <a:r>
              <a:rPr lang="ru-RU" altLang="ru-RU" sz="2800" dirty="0" smtClean="0"/>
              <a:t>Если эта вероятность превышает порог, то последовательность считается соответствующей профилю.</a:t>
            </a:r>
            <a:endParaRPr lang="ru-RU" altLang="ru-RU" dirty="0" smtClean="0"/>
          </a:p>
        </p:txBody>
      </p:sp>
      <p:sp>
        <p:nvSpPr>
          <p:cNvPr id="12294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E11DE116-7AAF-48E8-A970-9ED7FB0D9A93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10</a:t>
            </a:fld>
            <a:endParaRPr lang="en-US" alt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744538" y="200025"/>
            <a:ext cx="8224837" cy="781050"/>
          </a:xfrm>
        </p:spPr>
        <p:txBody>
          <a:bodyPr/>
          <a:lstStyle/>
          <a:p>
            <a:r>
              <a:rPr lang="ru-RU" altLang="ru-RU" smtClean="0"/>
              <a:t>Автомат выглядит так:</a:t>
            </a: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188" y="2852738"/>
            <a:ext cx="8937625" cy="3381375"/>
          </a:xfrm>
          <a:prstGeom prst="rect">
            <a:avLst/>
          </a:prstGeom>
          <a:noFill/>
          <a:ln w="25400">
            <a:solidFill>
              <a:srgbClr val="3333FF"/>
            </a:solidFill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/>
          <a:srcRect l="23094" t="25461" r="46888" b="23503"/>
          <a:stretch>
            <a:fillRect/>
          </a:stretch>
        </p:blipFill>
        <p:spPr bwMode="auto">
          <a:xfrm>
            <a:off x="323850" y="1268413"/>
            <a:ext cx="2349500" cy="1397000"/>
          </a:xfrm>
          <a:prstGeom prst="rect">
            <a:avLst/>
          </a:prstGeom>
          <a:solidFill>
            <a:schemeClr val="bg1">
              <a:lumMod val="85000"/>
              <a:alpha val="67000"/>
            </a:schemeClr>
          </a:solidFill>
          <a:ln w="25400">
            <a:solidFill>
              <a:srgbClr val="3333FF"/>
            </a:solidFill>
            <a:miter lim="800000"/>
            <a:headEnd/>
            <a:tailEnd/>
          </a:ln>
          <a:effectLst/>
        </p:spPr>
      </p:pic>
      <p:sp>
        <p:nvSpPr>
          <p:cNvPr id="14341" name="Прямоугольник 7"/>
          <p:cNvSpPr>
            <a:spLocks noChangeArrowheads="1"/>
          </p:cNvSpPr>
          <p:nvPr/>
        </p:nvSpPr>
        <p:spPr bwMode="auto">
          <a:xfrm>
            <a:off x="4716463" y="6308725"/>
            <a:ext cx="4103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>
                <a:solidFill>
                  <a:srgbClr val="000000"/>
                </a:solidFill>
                <a:cs typeface="Arial" charset="0"/>
              </a:rPr>
              <a:t>from Krogh, “Computational Methods in molecular biology, pages 45-63, Elsevier, 1998.</a:t>
            </a:r>
            <a:endParaRPr lang="ru-RU" altLang="ru-RU" sz="1400">
              <a:solidFill>
                <a:srgbClr val="000000"/>
              </a:solidFill>
            </a:endParaRPr>
          </a:p>
        </p:txBody>
      </p:sp>
      <p:sp>
        <p:nvSpPr>
          <p:cNvPr id="14342" name="TextBox 8"/>
          <p:cNvSpPr txBox="1">
            <a:spLocks noChangeArrowheads="1"/>
          </p:cNvSpPr>
          <p:nvPr/>
        </p:nvSpPr>
        <p:spPr bwMode="auto">
          <a:xfrm>
            <a:off x="179388" y="765175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>
                <a:solidFill>
                  <a:schemeClr val="tx1"/>
                </a:solidFill>
              </a:rPr>
              <a:t>Выравнивание</a:t>
            </a:r>
          </a:p>
        </p:txBody>
      </p:sp>
      <p:sp>
        <p:nvSpPr>
          <p:cNvPr id="14343" name="TextBox 9"/>
          <p:cNvSpPr txBox="1">
            <a:spLocks noChangeArrowheads="1"/>
          </p:cNvSpPr>
          <p:nvPr/>
        </p:nvSpPr>
        <p:spPr bwMode="auto">
          <a:xfrm>
            <a:off x="900113" y="2781300"/>
            <a:ext cx="2686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>
                <a:solidFill>
                  <a:schemeClr val="tx1"/>
                </a:solidFill>
              </a:rPr>
              <a:t>Автомат</a:t>
            </a:r>
            <a:r>
              <a:rPr lang="en-US" altLang="ru-RU" sz="2400">
                <a:solidFill>
                  <a:schemeClr val="tx1"/>
                </a:solidFill>
              </a:rPr>
              <a:t> </a:t>
            </a:r>
            <a:r>
              <a:rPr lang="ru-RU" altLang="ru-RU" sz="2400">
                <a:solidFill>
                  <a:schemeClr val="tx1"/>
                </a:solidFill>
              </a:rPr>
              <a:t>для него</a:t>
            </a:r>
          </a:p>
        </p:txBody>
      </p:sp>
      <p:sp>
        <p:nvSpPr>
          <p:cNvPr id="14344" name="TextBox 10"/>
          <p:cNvSpPr txBox="1">
            <a:spLocks noChangeArrowheads="1"/>
          </p:cNvSpPr>
          <p:nvPr/>
        </p:nvSpPr>
        <p:spPr bwMode="auto">
          <a:xfrm>
            <a:off x="4464050" y="1125538"/>
            <a:ext cx="46799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>
                <a:solidFill>
                  <a:schemeClr val="tx1"/>
                </a:solidFill>
              </a:rPr>
              <a:t>Вероятности в квадратиках называются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i="1" u="sng">
                <a:solidFill>
                  <a:schemeClr val="tx1"/>
                </a:solidFill>
              </a:rPr>
              <a:t>эмиссионными вероятностями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>
              <a:solidFill>
                <a:schemeClr val="tx1"/>
              </a:solidFill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>
                <a:solidFill>
                  <a:schemeClr val="tx1"/>
                </a:solidFill>
              </a:rPr>
              <a:t>Вероятности на стрелочках  -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i="1" u="sng">
                <a:solidFill>
                  <a:schemeClr val="tx1"/>
                </a:solidFill>
              </a:rPr>
              <a:t>вероятностями перехода</a:t>
            </a:r>
          </a:p>
        </p:txBody>
      </p:sp>
      <p:sp>
        <p:nvSpPr>
          <p:cNvPr id="14345" name="Номер слайда 8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0CD056AE-B103-4484-8898-ECD12E790B44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11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996950"/>
          </a:xfrm>
        </p:spPr>
        <p:txBody>
          <a:bodyPr/>
          <a:lstStyle/>
          <a:p>
            <a:r>
              <a:rPr lang="ru-RU" altLang="ru-RU" sz="3600" smtClean="0"/>
              <a:t>Логарифм отношения правдоподобия, </a:t>
            </a:r>
            <a:r>
              <a:rPr lang="en-US" altLang="ru-RU" sz="3600" smtClean="0"/>
              <a:t>log-odds</a:t>
            </a:r>
            <a:endParaRPr lang="ru-RU" altLang="ru-RU" sz="36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4663" y="1108075"/>
            <a:ext cx="8224837" cy="54165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200" dirty="0" smtClean="0"/>
              <a:t>Вероятность буквы в данной позиции следует сравнивать с базовой – по геному -  частотой этой буквы</a:t>
            </a:r>
            <a:r>
              <a:rPr lang="en-US" sz="2200" dirty="0" smtClean="0"/>
              <a:t>.</a:t>
            </a:r>
            <a:endParaRPr lang="ru-RU" sz="2200" dirty="0" smtClean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200" dirty="0" smtClean="0"/>
              <a:t>Пусть базовые частоты всех букв одинаковы и, следовательно, равны 0.25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200" dirty="0" smtClean="0"/>
              <a:t>Отношение правдоподобия для буквы </a:t>
            </a:r>
            <a:r>
              <a:rPr lang="en-US" sz="2200" dirty="0" smtClean="0"/>
              <a:t>A </a:t>
            </a:r>
            <a:r>
              <a:rPr lang="ru-RU" sz="2200" dirty="0" smtClean="0"/>
              <a:t>в первой позиции примера равно 0.8/0.25</a:t>
            </a:r>
            <a:r>
              <a:rPr lang="en-US" sz="2200" dirty="0" smtClean="0"/>
              <a:t> = 3.2</a:t>
            </a:r>
            <a:endParaRPr lang="ru-RU" sz="2200" dirty="0" smtClean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200" dirty="0" smtClean="0"/>
              <a:t>Удобнее взять логарифм – чтобы складывать, а не умножать</a:t>
            </a:r>
            <a:r>
              <a:rPr lang="en-US" sz="2200" dirty="0" smtClean="0"/>
              <a:t>:</a:t>
            </a:r>
            <a:br>
              <a:rPr lang="en-US" sz="2200" dirty="0" smtClean="0"/>
            </a:br>
            <a:r>
              <a:rPr lang="ru-RU" sz="2200" dirty="0" smtClean="0"/>
              <a:t>                        </a:t>
            </a:r>
            <a:r>
              <a:rPr lang="en-US" sz="2200" dirty="0" smtClean="0"/>
              <a:t>log-odds = ln 3.2 = 1.1</a:t>
            </a:r>
            <a:r>
              <a:rPr lang="ru-RU" sz="2200" dirty="0" smtClean="0"/>
              <a:t>6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200" dirty="0" smtClean="0"/>
              <a:t>Log-odds &gt;&gt; 0 – </a:t>
            </a:r>
            <a:r>
              <a:rPr lang="ru-RU" sz="2200" dirty="0" smtClean="0"/>
              <a:t>за то, что буква </a:t>
            </a:r>
            <a:r>
              <a:rPr lang="en-US" sz="2200" dirty="0" smtClean="0"/>
              <a:t>A </a:t>
            </a:r>
            <a:r>
              <a:rPr lang="ru-RU" sz="2200" dirty="0" smtClean="0"/>
              <a:t>не случайно похожа на колонку выравнивания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200" dirty="0" smtClean="0"/>
              <a:t>Log-odds </a:t>
            </a:r>
            <a:r>
              <a:rPr lang="en-US" sz="2200" dirty="0" smtClean="0">
                <a:sym typeface="Symbol" panose="05050102010706020507" pitchFamily="18" charset="2"/>
              </a:rPr>
              <a:t></a:t>
            </a:r>
            <a:r>
              <a:rPr lang="en-US" sz="2200" dirty="0" smtClean="0"/>
              <a:t> 0 – </a:t>
            </a:r>
            <a:r>
              <a:rPr lang="ru-RU" sz="2200" dirty="0" smtClean="0"/>
              <a:t>за то, что буква </a:t>
            </a:r>
            <a:r>
              <a:rPr lang="en-US" sz="2200" dirty="0" smtClean="0"/>
              <a:t>A </a:t>
            </a:r>
            <a:r>
              <a:rPr lang="ru-RU" sz="2200" dirty="0" smtClean="0"/>
              <a:t>соответствует случайному выбору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200" dirty="0" smtClean="0"/>
              <a:t>Log-odds &lt;&lt; 0 – </a:t>
            </a:r>
            <a:r>
              <a:rPr lang="ru-RU" sz="2200" dirty="0" smtClean="0"/>
              <a:t>за то, что буква </a:t>
            </a:r>
            <a:r>
              <a:rPr lang="en-US" sz="2200" dirty="0" smtClean="0"/>
              <a:t>A </a:t>
            </a:r>
            <a:r>
              <a:rPr lang="ru-RU" sz="2200" dirty="0" smtClean="0"/>
              <a:t>избегается в колонке выравнивания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ru-RU" sz="2200" dirty="0" smtClean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ru-RU" sz="2400" dirty="0" smtClean="0"/>
          </a:p>
          <a:p>
            <a:pPr marL="0" indent="0">
              <a:defRPr/>
            </a:pPr>
            <a:endParaRPr lang="ru-RU" sz="2400" dirty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0D70856-8E9A-4827-916C-B5475D051A8A}" type="slidenum">
              <a:rPr lang="en-US" altLang="ru-RU"/>
              <a:pPr/>
              <a:t>12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Группа 6"/>
          <p:cNvGrpSpPr>
            <a:grpSpLocks/>
          </p:cNvGrpSpPr>
          <p:nvPr/>
        </p:nvGrpSpPr>
        <p:grpSpPr bwMode="auto">
          <a:xfrm>
            <a:off x="1436688" y="1052513"/>
            <a:ext cx="6270625" cy="4464050"/>
            <a:chOff x="1475656" y="692696"/>
            <a:chExt cx="6270802" cy="4464496"/>
          </a:xfrm>
        </p:grpSpPr>
        <p:pic>
          <p:nvPicPr>
            <p:cNvPr id="17421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 l="3499" r="4900" b="5876"/>
            <a:stretch>
              <a:fillRect/>
            </a:stretch>
          </p:blipFill>
          <p:spPr bwMode="auto">
            <a:xfrm>
              <a:off x="1478017" y="692696"/>
              <a:ext cx="6268441" cy="2304256"/>
            </a:xfrm>
            <a:prstGeom prst="rect">
              <a:avLst/>
            </a:prstGeom>
            <a:noFill/>
            <a:ln w="25400">
              <a:solidFill>
                <a:srgbClr val="3333FF"/>
              </a:solidFill>
              <a:miter lim="800000"/>
              <a:headEnd/>
              <a:tailEnd/>
            </a:ln>
          </p:spPr>
        </p:pic>
        <p:pic>
          <p:nvPicPr>
            <p:cNvPr id="17422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11641" t="8043" r="4109" b="2011"/>
            <a:stretch>
              <a:fillRect/>
            </a:stretch>
          </p:blipFill>
          <p:spPr bwMode="auto">
            <a:xfrm>
              <a:off x="1475656" y="2996952"/>
              <a:ext cx="6264695" cy="2160240"/>
            </a:xfrm>
            <a:prstGeom prst="rect">
              <a:avLst/>
            </a:prstGeom>
            <a:noFill/>
            <a:ln w="25400">
              <a:solidFill>
                <a:srgbClr val="3333FF"/>
              </a:solidFill>
              <a:miter lim="800000"/>
              <a:headEnd/>
              <a:tailEnd/>
            </a:ln>
          </p:spPr>
        </p:pic>
      </p:grpSp>
      <p:pic>
        <p:nvPicPr>
          <p:cNvPr id="17411" name="Picture 7"/>
          <p:cNvPicPr>
            <a:picLocks noChangeAspect="1" noChangeArrowheads="1"/>
          </p:cNvPicPr>
          <p:nvPr/>
        </p:nvPicPr>
        <p:blipFill>
          <a:blip r:embed="rId5" cstate="print"/>
          <a:srcRect l="2180" r="9450" b="8492"/>
          <a:stretch>
            <a:fillRect/>
          </a:stretch>
        </p:blipFill>
        <p:spPr bwMode="auto">
          <a:xfrm>
            <a:off x="1803400" y="5661025"/>
            <a:ext cx="5537200" cy="954088"/>
          </a:xfrm>
          <a:prstGeom prst="rect">
            <a:avLst/>
          </a:prstGeom>
          <a:noFill/>
          <a:ln w="25400">
            <a:solidFill>
              <a:srgbClr val="3333FF"/>
            </a:solidFill>
            <a:miter lim="800000"/>
            <a:headEnd/>
            <a:tailEnd/>
          </a:ln>
        </p:spPr>
      </p:pic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468313" y="115888"/>
            <a:ext cx="83518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>
                <a:solidFill>
                  <a:schemeClr val="tx1"/>
                </a:solidFill>
              </a:rPr>
              <a:t>Определим вес данного выравнивания последовательности </a:t>
            </a:r>
            <a:r>
              <a:rPr lang="en-US" altLang="ru-RU" sz="2400">
                <a:solidFill>
                  <a:schemeClr val="tx1"/>
                </a:solidFill>
              </a:rPr>
              <a:t>ACACATC </a:t>
            </a:r>
            <a:r>
              <a:rPr lang="ru-RU" altLang="ru-RU" sz="2400">
                <a:solidFill>
                  <a:schemeClr val="tx1"/>
                </a:solidFill>
              </a:rPr>
              <a:t>с профилем</a:t>
            </a:r>
          </a:p>
        </p:txBody>
      </p:sp>
      <p:sp>
        <p:nvSpPr>
          <p:cNvPr id="12" name="Овальная выноска 11"/>
          <p:cNvSpPr/>
          <p:nvPr/>
        </p:nvSpPr>
        <p:spPr bwMode="auto">
          <a:xfrm>
            <a:off x="2195513" y="4149725"/>
            <a:ext cx="720725" cy="431800"/>
          </a:xfrm>
          <a:prstGeom prst="wedgeEllipseCallout">
            <a:avLst>
              <a:gd name="adj1" fmla="val 16993"/>
              <a:gd name="adj2" fmla="val 85015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1600" dirty="0">
                <a:solidFill>
                  <a:schemeClr val="tx1"/>
                </a:solidFill>
              </a:rPr>
              <a:t>m2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Овальная выноска 13"/>
          <p:cNvSpPr/>
          <p:nvPr/>
        </p:nvSpPr>
        <p:spPr bwMode="auto">
          <a:xfrm>
            <a:off x="1403350" y="4149725"/>
            <a:ext cx="720725" cy="431800"/>
          </a:xfrm>
          <a:prstGeom prst="wedgeEllipseCallout">
            <a:avLst>
              <a:gd name="adj1" fmla="val 2133"/>
              <a:gd name="adj2" fmla="val 8726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1600" dirty="0">
                <a:solidFill>
                  <a:schemeClr val="tx1"/>
                </a:solidFill>
              </a:rPr>
              <a:t>m</a:t>
            </a:r>
            <a:r>
              <a:rPr lang="ru-RU" sz="1600" dirty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Овальная выноска 14"/>
          <p:cNvSpPr/>
          <p:nvPr/>
        </p:nvSpPr>
        <p:spPr bwMode="auto">
          <a:xfrm>
            <a:off x="2987675" y="4149725"/>
            <a:ext cx="720725" cy="431800"/>
          </a:xfrm>
          <a:prstGeom prst="wedgeEllipseCallout">
            <a:avLst>
              <a:gd name="adj1" fmla="val 44011"/>
              <a:gd name="adj2" fmla="val 89518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1600" dirty="0">
                <a:solidFill>
                  <a:schemeClr val="tx1"/>
                </a:solidFill>
              </a:rPr>
              <a:t>m3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Овальная выноска 15"/>
          <p:cNvSpPr/>
          <p:nvPr/>
        </p:nvSpPr>
        <p:spPr bwMode="auto">
          <a:xfrm>
            <a:off x="4787900" y="4149725"/>
            <a:ext cx="720725" cy="431800"/>
          </a:xfrm>
          <a:prstGeom prst="wedgeEllipseCallout">
            <a:avLst>
              <a:gd name="adj1" fmla="val 16993"/>
              <a:gd name="adj2" fmla="val 85015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1600" dirty="0">
                <a:solidFill>
                  <a:schemeClr val="tx1"/>
                </a:solidFill>
              </a:rPr>
              <a:t>m4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Овальная выноска 16"/>
          <p:cNvSpPr/>
          <p:nvPr/>
        </p:nvSpPr>
        <p:spPr bwMode="auto">
          <a:xfrm>
            <a:off x="5724525" y="4149725"/>
            <a:ext cx="719138" cy="431800"/>
          </a:xfrm>
          <a:prstGeom prst="wedgeEllipseCallout">
            <a:avLst>
              <a:gd name="adj1" fmla="val 16993"/>
              <a:gd name="adj2" fmla="val 85015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1600" dirty="0">
                <a:solidFill>
                  <a:schemeClr val="tx1"/>
                </a:solidFill>
              </a:rPr>
              <a:t>m5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Овальная выноска 17"/>
          <p:cNvSpPr/>
          <p:nvPr/>
        </p:nvSpPr>
        <p:spPr bwMode="auto">
          <a:xfrm>
            <a:off x="6659563" y="4149725"/>
            <a:ext cx="720725" cy="431800"/>
          </a:xfrm>
          <a:prstGeom prst="wedgeEllipseCallout">
            <a:avLst>
              <a:gd name="adj1" fmla="val 16993"/>
              <a:gd name="adj2" fmla="val 85015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1600" dirty="0">
                <a:solidFill>
                  <a:schemeClr val="tx1"/>
                </a:solidFill>
              </a:rPr>
              <a:t>m6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ая прямоугольная выноска 20"/>
          <p:cNvSpPr/>
          <p:nvPr/>
        </p:nvSpPr>
        <p:spPr bwMode="auto">
          <a:xfrm>
            <a:off x="4572000" y="3429000"/>
            <a:ext cx="504825" cy="431800"/>
          </a:xfrm>
          <a:prstGeom prst="wedgeRoundRectCallout">
            <a:avLst>
              <a:gd name="adj1" fmla="val -86449"/>
              <a:gd name="adj2" fmla="val 78261"/>
              <a:gd name="adj3" fmla="val 1666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1600" dirty="0">
                <a:solidFill>
                  <a:schemeClr val="tx1"/>
                </a:solidFill>
              </a:rPr>
              <a:t>i3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7420" name="Номер слайда 18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38382F3-2A30-445D-A3D4-42CDAE27F6AA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13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Мы нашли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150" cy="305276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ru-RU" altLang="ru-RU" smtClean="0"/>
              <a:t>вес </a:t>
            </a:r>
            <a:r>
              <a:rPr lang="en-US" altLang="ru-RU" smtClean="0"/>
              <a:t>ACACATC </a:t>
            </a:r>
            <a:r>
              <a:rPr lang="ru-RU" altLang="ru-RU" smtClean="0"/>
              <a:t>= 6</a:t>
            </a:r>
            <a:r>
              <a:rPr lang="en-US" altLang="ru-RU" smtClean="0"/>
              <a:t>.</a:t>
            </a:r>
            <a:r>
              <a:rPr lang="ru-RU" altLang="ru-RU" smtClean="0"/>
              <a:t>64</a:t>
            </a:r>
            <a:endParaRPr lang="en-US" altLang="ru-RU" smtClean="0"/>
          </a:p>
          <a:p>
            <a:pPr>
              <a:buFont typeface="Arial" charset="0"/>
              <a:buChar char="•"/>
            </a:pPr>
            <a:r>
              <a:rPr lang="ru-RU" altLang="ru-RU" smtClean="0"/>
              <a:t>… и выравнивание относительно профиля</a:t>
            </a:r>
            <a:r>
              <a:rPr lang="en-US" altLang="ru-RU" smtClean="0"/>
              <a:t>:</a:t>
            </a:r>
            <a:endParaRPr lang="ru-RU" altLang="ru-RU" smtClean="0"/>
          </a:p>
          <a:p>
            <a:pPr lvl="1"/>
            <a:r>
              <a:rPr lang="en-US" altLang="ru-RU" sz="3200" b="1" smtClean="0"/>
              <a:t> </a:t>
            </a:r>
            <a:r>
              <a:rPr lang="en-US" altLang="ru-RU" sz="3200" b="1" smtClean="0">
                <a:latin typeface="Courier New" pitchFamily="49" charset="0"/>
                <a:cs typeface="Courier New" pitchFamily="49" charset="0"/>
              </a:rPr>
              <a:t>A  C  A  C  A  T  C</a:t>
            </a:r>
          </a:p>
          <a:p>
            <a:pPr lvl="1"/>
            <a:r>
              <a:rPr lang="en-US" altLang="ru-RU" sz="3200" b="1" smtClean="0">
                <a:latin typeface="Courier New" pitchFamily="49" charset="0"/>
                <a:cs typeface="Courier New" pitchFamily="49" charset="0"/>
              </a:rPr>
              <a:t>m1 m2 m3 i3 m4 m5 m6</a:t>
            </a:r>
            <a:endParaRPr lang="ru-RU" altLang="ru-RU" sz="32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charset="0"/>
              <a:buChar char="•"/>
            </a:pPr>
            <a:endParaRPr lang="ru-RU" altLang="ru-RU" smtClean="0"/>
          </a:p>
          <a:p>
            <a:r>
              <a:rPr lang="en-US" altLang="ru-RU" smtClean="0">
                <a:cs typeface="Courier New" pitchFamily="49" charset="0"/>
              </a:rPr>
              <a:t>    </a:t>
            </a:r>
            <a:endParaRPr lang="ru-RU" altLang="ru-RU" smtClean="0">
              <a:cs typeface="Courier New" pitchFamily="49" charset="0"/>
            </a:endParaRPr>
          </a:p>
        </p:txBody>
      </p:sp>
      <p:sp>
        <p:nvSpPr>
          <p:cNvPr id="19460" name="Прямоугольник 3"/>
          <p:cNvSpPr>
            <a:spLocks noChangeArrowheads="1"/>
          </p:cNvSpPr>
          <p:nvPr/>
        </p:nvSpPr>
        <p:spPr bwMode="auto">
          <a:xfrm>
            <a:off x="611188" y="5013325"/>
            <a:ext cx="79216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800">
                <a:solidFill>
                  <a:schemeClr val="tx1"/>
                </a:solidFill>
                <a:cs typeface="Courier New" pitchFamily="49" charset="0"/>
              </a:rPr>
              <a:t>Задачу нахождения лучшего по весу выравнивания входной последовательности и </a:t>
            </a:r>
            <a:r>
              <a:rPr lang="en-US" altLang="ru-RU" sz="2800">
                <a:solidFill>
                  <a:schemeClr val="tx1"/>
                </a:solidFill>
                <a:cs typeface="Courier New" pitchFamily="49" charset="0"/>
              </a:rPr>
              <a:t>HMM </a:t>
            </a:r>
            <a:r>
              <a:rPr lang="ru-RU" altLang="ru-RU" sz="2800">
                <a:solidFill>
                  <a:schemeClr val="tx1"/>
                </a:solidFill>
                <a:cs typeface="Courier New" pitchFamily="49" charset="0"/>
              </a:rPr>
              <a:t>профиля решает </a:t>
            </a:r>
            <a:r>
              <a:rPr lang="ru-RU" altLang="ru-RU" sz="2800" b="1" u="sng">
                <a:solidFill>
                  <a:schemeClr val="tx1"/>
                </a:solidFill>
                <a:cs typeface="Courier New" pitchFamily="49" charset="0"/>
              </a:rPr>
              <a:t>алгоритм </a:t>
            </a:r>
            <a:r>
              <a:rPr lang="en-US" altLang="ru-RU" sz="2800" b="1" u="sng">
                <a:solidFill>
                  <a:schemeClr val="tx1"/>
                </a:solidFill>
                <a:cs typeface="Courier New" pitchFamily="49" charset="0"/>
              </a:rPr>
              <a:t>Viterbi</a:t>
            </a:r>
            <a:endParaRPr lang="ru-RU" altLang="ru-RU" sz="2800" b="1" u="sng">
              <a:solidFill>
                <a:schemeClr val="tx1"/>
              </a:solidFill>
              <a:cs typeface="Courier New" pitchFamily="49" charset="0"/>
            </a:endParaRPr>
          </a:p>
        </p:txBody>
      </p:sp>
      <p:sp>
        <p:nvSpPr>
          <p:cNvPr id="19461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A11AC0AE-0C7F-44C7-AD12-717DD62E871E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14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212850"/>
          </a:xfrm>
        </p:spPr>
        <p:txBody>
          <a:bodyPr/>
          <a:lstStyle/>
          <a:p>
            <a:r>
              <a:rPr lang="ru-RU" altLang="ru-RU" smtClean="0"/>
              <a:t>Более сложная ситуация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4838" cy="478155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ru-RU" altLang="ru-RU" smtClean="0"/>
              <a:t>Возможны вставки (</a:t>
            </a:r>
            <a:r>
              <a:rPr lang="en-US" altLang="ru-RU" smtClean="0"/>
              <a:t>i) </a:t>
            </a:r>
            <a:r>
              <a:rPr lang="ru-RU" altLang="ru-RU" smtClean="0"/>
              <a:t>в любом месте</a:t>
            </a:r>
          </a:p>
          <a:p>
            <a:pPr>
              <a:buFont typeface="Arial" charset="0"/>
              <a:buChar char="•"/>
            </a:pPr>
            <a:r>
              <a:rPr lang="ru-RU" altLang="ru-RU" smtClean="0"/>
              <a:t>Возможны делеции</a:t>
            </a:r>
            <a:r>
              <a:rPr lang="en-US" altLang="ru-RU" smtClean="0"/>
              <a:t> (d)</a:t>
            </a:r>
            <a:r>
              <a:rPr lang="ru-RU" altLang="ru-RU" smtClean="0"/>
              <a:t> в любом месте</a:t>
            </a:r>
          </a:p>
          <a:p>
            <a:pPr>
              <a:buFont typeface="Arial" charset="0"/>
              <a:buChar char="•"/>
            </a:pPr>
            <a:r>
              <a:rPr lang="ru-RU" altLang="ru-RU" smtClean="0"/>
              <a:t>Разрешены все возможные переходы между вершинами </a:t>
            </a:r>
            <a:r>
              <a:rPr lang="en-US" altLang="ru-RU" smtClean="0"/>
              <a:t>b (begin), m(match), i(insertion), d(delelion), e(end): </a:t>
            </a:r>
            <a:endParaRPr lang="ru-RU" altLang="ru-RU" smtClean="0"/>
          </a:p>
          <a:p>
            <a:pPr lvl="1">
              <a:buFont typeface="Arial" charset="0"/>
              <a:buChar char="•"/>
            </a:pPr>
            <a:r>
              <a:rPr lang="en-US" altLang="ru-RU" smtClean="0"/>
              <a:t>b =&gt; m1, b =&gt; d1, b =&gt; i1</a:t>
            </a:r>
          </a:p>
          <a:p>
            <a:pPr lvl="1">
              <a:buFont typeface="Arial" charset="0"/>
              <a:buChar char="•"/>
            </a:pPr>
            <a:r>
              <a:rPr lang="en-US" altLang="ru-RU" smtClean="0"/>
              <a:t>m =&gt; </a:t>
            </a:r>
            <a:r>
              <a:rPr lang="ru-RU" altLang="ru-RU" smtClean="0"/>
              <a:t>следующую </a:t>
            </a:r>
            <a:r>
              <a:rPr lang="en-US" altLang="ru-RU" smtClean="0"/>
              <a:t>m, m =&gt; i, m=&gt;d, m =&gt; e</a:t>
            </a:r>
          </a:p>
          <a:p>
            <a:pPr lvl="1">
              <a:buFont typeface="Arial" charset="0"/>
              <a:buChar char="•"/>
            </a:pPr>
            <a:r>
              <a:rPr lang="en-US" altLang="ru-RU" smtClean="0"/>
              <a:t>i =&gt; i, i =&gt; m, i =&gt; d, i =&gt; e</a:t>
            </a:r>
          </a:p>
          <a:p>
            <a:pPr lvl="1">
              <a:buFont typeface="Arial" charset="0"/>
              <a:buChar char="•"/>
            </a:pPr>
            <a:r>
              <a:rPr lang="en-US" altLang="ru-RU" smtClean="0"/>
              <a:t>d =&gt; d, d =&gt; m, d =&gt; i, d =&gt; e</a:t>
            </a:r>
          </a:p>
          <a:p>
            <a:pPr lvl="1">
              <a:buFont typeface="Arial" charset="0"/>
              <a:buChar char="•"/>
            </a:pP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E3CCFEAE-90C1-4116-A590-5C0BD275478F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15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390525" y="188913"/>
            <a:ext cx="8362950" cy="1785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4400">
                <a:solidFill>
                  <a:srgbClr val="000000"/>
                </a:solidFill>
                <a:latin typeface="Calibri" pitchFamily="34" charset="0"/>
              </a:rPr>
              <a:t>Граф HMM для выравнивания, в котором восемь колонок без гэпов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658813" y="1393825"/>
            <a:ext cx="7877175" cy="4483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21508" name="Text Box 41"/>
          <p:cNvSpPr txBox="1">
            <a:spLocks noChangeArrowheads="1"/>
          </p:cNvSpPr>
          <p:nvPr/>
        </p:nvSpPr>
        <p:spPr bwMode="auto">
          <a:xfrm>
            <a:off x="3995738" y="5949950"/>
            <a:ext cx="4968875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600">
                <a:solidFill>
                  <a:srgbClr val="000000"/>
                </a:solidFill>
              </a:rPr>
              <a:t>Из презентации безымянного сотрудника ИППИ)</a:t>
            </a:r>
            <a:endParaRPr lang="en-US" altLang="ru-RU" sz="1600">
              <a:solidFill>
                <a:srgbClr val="000000"/>
              </a:solidFill>
            </a:endParaRPr>
          </a:p>
        </p:txBody>
      </p:sp>
      <p:pic>
        <p:nvPicPr>
          <p:cNvPr id="21509" name="Picture 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925" y="2205038"/>
            <a:ext cx="8566150" cy="325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7BB523D-F0F0-4D80-BB32-2024F22C6C12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16</a:t>
            </a:fld>
            <a:endParaRPr lang="en-US" alt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390525" y="0"/>
            <a:ext cx="8362950" cy="765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3200">
                <a:solidFill>
                  <a:srgbClr val="000000"/>
                </a:solidFill>
                <a:latin typeface="Calibri" pitchFamily="34" charset="0"/>
              </a:rPr>
              <a:t>HMM профиль, построенный </a:t>
            </a:r>
            <a:r>
              <a:rPr lang="en-US" altLang="ru-RU" sz="3200">
                <a:solidFill>
                  <a:srgbClr val="000000"/>
                </a:solidFill>
                <a:latin typeface="Calibri" pitchFamily="34" charset="0"/>
              </a:rPr>
              <a:t>HMMer’</a:t>
            </a:r>
            <a:r>
              <a:rPr lang="ru-RU" altLang="ru-RU" sz="3200">
                <a:solidFill>
                  <a:srgbClr val="000000"/>
                </a:solidFill>
                <a:latin typeface="Calibri" pitchFamily="34" charset="0"/>
              </a:rPr>
              <a:t>ом</a:t>
            </a:r>
            <a:endParaRPr lang="ru-RU" altLang="ru-RU" sz="4400" b="1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287338" y="1673225"/>
            <a:ext cx="8569325" cy="5184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     C  </a:t>
            </a:r>
            <a:r>
              <a:rPr lang="ru-RU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   </a:t>
            </a:r>
            <a:r>
              <a:rPr lang="ru-RU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   </a:t>
            </a:r>
            <a:r>
              <a:rPr lang="ru-RU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   </a:t>
            </a:r>
            <a:r>
              <a:rPr lang="ru-RU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G   </a:t>
            </a:r>
            <a:r>
              <a:rPr lang="ru-RU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H    </a:t>
            </a:r>
            <a:r>
              <a:rPr lang="ru-RU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   </a:t>
            </a:r>
            <a:r>
              <a:rPr lang="ru-RU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K  </a:t>
            </a:r>
            <a:r>
              <a:rPr lang="ru-RU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L </a:t>
            </a:r>
            <a:r>
              <a:rPr lang="ru-RU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M 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ru-RU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m-&gt;m </a:t>
            </a:r>
            <a:r>
              <a:rPr lang="ru-RU" altLang="ru-RU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m-&gt;i m-&gt;d i-&gt;m </a:t>
            </a:r>
            <a:r>
              <a:rPr lang="ru-RU" altLang="ru-RU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i-&gt;I d-&gt;m d-&gt;d  b-&gt;m  m-&gt;e              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-126      *  -3585                                                        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-3610  -3114  -6053  -5506   2082  -5684  -4554   1759  -5277   2345   -632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   -149   -500    233     43   -381    399    106   -626    210   -466   -720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     -6  -8606  -9649   -894  -1115   -701  -1378   -126      *              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  604   2386  -4230  -3967  -3020  -2605  -3120    685  -3662  -2921  -2216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   -149   -500    233     43   -381    399    106   -626    210   -466   -720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     -6  -8606  -9649   -894  -1115   -701  -1378      *      *              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  595  -2622  -4509  -4862  -5190   3595  -4388  -5082  -4974  -5307  -4405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   -149   -500    233     43   -381    399    106   -626    210   -466   -720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     -6  -8606  -9649   -894  -1115   -701  -1378      *      *              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-4592  -3891  -6106  -6010   4096  -5830  -2943  -1896  -5700   1283  -1205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   -149   -500    233     43   -381    399    106   -626    210   -466   -720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     -6  -8606  -9649   -894  -1115   -701  -1378      *      *              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  403  -1180  -3654  -3023   2363  -2897  -1771    922  -2629    268   -383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   -149   -500    233     43   -381    399    106   -626    210   -466   -720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     -6  -8606  -9649   -894  -1115   -701  -1378      *      *              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-3348  -5115   3925  -1340  -5451  -3081  -2608  -5586  -3075  -5406  -4883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   -149   -500    233     43   -381    399    106   -626    210   -466   -720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     -6  -8606  -9649   -894  -1115   -701  -1378      *      *              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 2841  -2218  -4381  -4396  -4354   1529  -3793  -4064  -4191  -4344   1956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   -149   -500    233     43   -381    399    106   -626    210   -466   -720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 sz="14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     -6  -8606  -9649   -894  -1115   -701  -1378      *      * </a:t>
            </a:r>
            <a:endParaRPr lang="ru-RU" altLang="ru-RU" sz="1400" b="1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Выноска 1 6"/>
          <p:cNvSpPr/>
          <p:nvPr/>
        </p:nvSpPr>
        <p:spPr bwMode="auto">
          <a:xfrm>
            <a:off x="395288" y="620713"/>
            <a:ext cx="4968875" cy="431800"/>
          </a:xfrm>
          <a:prstGeom prst="borderCallout1">
            <a:avLst>
              <a:gd name="adj1" fmla="val 96966"/>
              <a:gd name="adj2" fmla="val 2959"/>
              <a:gd name="adj3" fmla="val 434566"/>
              <a:gd name="adj4" fmla="val 2475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log</a:t>
            </a:r>
            <a:r>
              <a:rPr lang="ru-RU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odds(</a:t>
            </a:r>
            <a:r>
              <a:rPr lang="ru-RU" dirty="0">
                <a:solidFill>
                  <a:schemeClr val="tx1"/>
                </a:solidFill>
              </a:rPr>
              <a:t>эмиссионных вероятностей для </a:t>
            </a:r>
            <a:r>
              <a:rPr lang="en-US" b="1" dirty="0">
                <a:solidFill>
                  <a:schemeClr val="tx1"/>
                </a:solidFill>
              </a:rPr>
              <a:t>m</a:t>
            </a:r>
            <a:r>
              <a:rPr lang="en-US" dirty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Выноска 1 7"/>
          <p:cNvSpPr/>
          <p:nvPr/>
        </p:nvSpPr>
        <p:spPr bwMode="auto">
          <a:xfrm>
            <a:off x="5940425" y="692150"/>
            <a:ext cx="3203575" cy="360363"/>
          </a:xfrm>
          <a:prstGeom prst="borderCallout1">
            <a:avLst>
              <a:gd name="adj1" fmla="val 101567"/>
              <a:gd name="adj2" fmla="val -1432"/>
              <a:gd name="adj3" fmla="val 623205"/>
              <a:gd name="adj4" fmla="val -168269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log(</a:t>
            </a:r>
            <a:r>
              <a:rPr lang="ru-RU" dirty="0">
                <a:solidFill>
                  <a:schemeClr val="tx1"/>
                </a:solidFill>
              </a:rPr>
              <a:t>вероятностей переходов</a:t>
            </a:r>
          </a:p>
        </p:txBody>
      </p:sp>
      <p:sp>
        <p:nvSpPr>
          <p:cNvPr id="9" name="Выноска 1 8"/>
          <p:cNvSpPr/>
          <p:nvPr/>
        </p:nvSpPr>
        <p:spPr bwMode="auto">
          <a:xfrm>
            <a:off x="971550" y="1125538"/>
            <a:ext cx="4824413" cy="431800"/>
          </a:xfrm>
          <a:prstGeom prst="borderCallout1">
            <a:avLst>
              <a:gd name="adj1" fmla="val 94665"/>
              <a:gd name="adj2" fmla="val -804"/>
              <a:gd name="adj3" fmla="val 363251"/>
              <a:gd name="adj4" fmla="val -9559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log</a:t>
            </a:r>
            <a:r>
              <a:rPr lang="ru-RU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odds(</a:t>
            </a:r>
            <a:r>
              <a:rPr lang="ru-RU" dirty="0">
                <a:solidFill>
                  <a:schemeClr val="tx1"/>
                </a:solidFill>
              </a:rPr>
              <a:t>эмиссионных вероятностей для </a:t>
            </a:r>
            <a:r>
              <a:rPr lang="en-US" b="1" dirty="0" err="1">
                <a:solidFill>
                  <a:schemeClr val="tx1"/>
                </a:solidFill>
              </a:rPr>
              <a:t>i</a:t>
            </a:r>
            <a:r>
              <a:rPr lang="ru-RU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3559" name="Номер слайда 9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B14FC588-D025-48B2-8B57-B6AD17E44F01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17</a:t>
            </a:fld>
            <a:endParaRPr lang="en-US" alt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461963" y="908050"/>
            <a:ext cx="8213725" cy="3384550"/>
          </a:xfrm>
        </p:spPr>
        <p:txBody>
          <a:bodyPr/>
          <a:lstStyle/>
          <a:p>
            <a:r>
              <a:rPr lang="ru-RU" altLang="ru-RU" sz="3600" smtClean="0"/>
              <a:t>Для выбора порога веса и вычисления </a:t>
            </a:r>
            <a:br>
              <a:rPr lang="ru-RU" altLang="ru-RU" sz="3600" smtClean="0"/>
            </a:br>
            <a:r>
              <a:rPr lang="en-US" altLang="ru-RU" sz="3600" smtClean="0"/>
              <a:t>E-value </a:t>
            </a:r>
            <a:r>
              <a:rPr lang="ru-RU" altLang="ru-RU" sz="3600" smtClean="0"/>
              <a:t>находок проводят </a:t>
            </a:r>
            <a:br>
              <a:rPr lang="ru-RU" altLang="ru-RU" sz="3600" smtClean="0"/>
            </a:br>
            <a:r>
              <a:rPr lang="ru-RU" altLang="ru-RU" sz="3600" smtClean="0"/>
              <a:t>калибровку </a:t>
            </a:r>
            <a:r>
              <a:rPr lang="en-US" altLang="ru-RU" sz="3600" smtClean="0"/>
              <a:t>HMM </a:t>
            </a:r>
            <a:r>
              <a:rPr lang="ru-RU" altLang="ru-RU" sz="3600" smtClean="0"/>
              <a:t>профиля </a:t>
            </a:r>
            <a:br>
              <a:rPr lang="ru-RU" altLang="ru-RU" sz="3600" smtClean="0"/>
            </a:br>
            <a:r>
              <a:rPr lang="ru-RU" altLang="ru-RU" sz="3600" smtClean="0"/>
              <a:t>на множестве случайных последовательностей</a:t>
            </a:r>
          </a:p>
        </p:txBody>
      </p:sp>
      <p:sp>
        <p:nvSpPr>
          <p:cNvPr id="25603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C039853E-8D7D-4CB3-A18A-28141611C478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18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461963" y="188913"/>
            <a:ext cx="8220075" cy="922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4000">
                <a:solidFill>
                  <a:srgbClr val="000000"/>
                </a:solidFill>
                <a:latin typeface="Calibri" pitchFamily="34" charset="0"/>
              </a:rPr>
              <a:t>Профиль </a:t>
            </a:r>
            <a:r>
              <a:rPr lang="en-US" altLang="ru-RU" sz="4000">
                <a:solidFill>
                  <a:srgbClr val="000000"/>
                </a:solidFill>
                <a:latin typeface="Calibri" pitchFamily="34" charset="0"/>
              </a:rPr>
              <a:t>pftools для С2Н2 из Prosite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417513" y="1052513"/>
            <a:ext cx="8307387" cy="5265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/GENERAL_SPEC: ALPHABET='ABCDEFGHIKLMNPQRSTVWYZ'; LENGTH=28;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/DISJOINT: DEFINITION=PROTECT; N1=3; N2=26;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/NORMALIZATION: MODE=1; FUNCTION=LINEAR; R1=-0.6689; R2=0.02078310; TEXT='-LogE';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/CUT_OFF: LEVEL=0; SCORE=441; N_SCORE=8.5; MODE=1; TEXT='!';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/CUT_OFF: LEVEL=-1; SCORE=344; N_SCORE=6.5; MODE=1; TEXT='?';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/DEFAULT: D=-20; I=-20; B1=-50; E1=-50; MI=-105; MD=-105; IM=-105; DM=-105;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u-RU" altLang="ru-RU" sz="1200">
              <a:solidFill>
                <a:srgbClr val="000000"/>
              </a:solidFill>
              <a:latin typeface="Courier 10 Pitch" pitchFamily="1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                A   B   C   D   E   F   G   H   I   K   L   M   N   P   Q   R   S   T   V   W   Y   Z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/I:         B1=0; BI=-105; BD=-105;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.............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/M: SY='</a:t>
            </a:r>
            <a:r>
              <a:rPr lang="ru-RU" altLang="ru-RU" sz="1200">
                <a:solidFill>
                  <a:srgbClr val="FF0000"/>
                </a:solidFill>
                <a:latin typeface="Courier 10 Pitch" pitchFamily="1" charset="0"/>
              </a:rPr>
              <a:t>C</a:t>
            </a: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'; M=-10,-20,</a:t>
            </a:r>
            <a:r>
              <a:rPr lang="ru-RU" altLang="ru-RU" sz="1200" u="sng">
                <a:solidFill>
                  <a:srgbClr val="FF0000"/>
                </a:solidFill>
                <a:latin typeface="Courier 10 Pitch" pitchFamily="1" charset="0"/>
              </a:rPr>
              <a:t>118</a:t>
            </a:r>
            <a:r>
              <a:rPr lang="ru-RU" altLang="ru-RU" sz="1200" b="1">
                <a:solidFill>
                  <a:srgbClr val="000000"/>
                </a:solidFill>
                <a:latin typeface="Courier 10 Pitch" pitchFamily="1" charset="0"/>
              </a:rPr>
              <a:t>,</a:t>
            </a: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-30,-30,-20,-30,-30,-30,-30,-20,-20,-20,-40,-30,-30,-10,-10,-10,-50,-30,-30;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/M: SY='E'; M= -5,  3,-24,  3,  6,-22,-11, -6,-20,  1,-21,-14,  4, -1,  1, -3,  5,  2,-18,-29,-15,  3;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/I:         I=-12; MI=0; MD=-30; IM=0; DM=-30;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/M: SY='E'; M= -9, -2,-26,  1, 14,-18,-17, -4,-13, -1,-11, -8, -5,-12,  4, -5, -5, -8,-12,-24, -9,  8;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/M: SY='</a:t>
            </a:r>
            <a:r>
              <a:rPr lang="ru-RU" altLang="ru-RU" sz="1200">
                <a:solidFill>
                  <a:srgbClr val="FF0000"/>
                </a:solidFill>
                <a:latin typeface="Courier 10 Pitch" pitchFamily="1" charset="0"/>
              </a:rPr>
              <a:t>C</a:t>
            </a: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'; M=-10,-20,</a:t>
            </a:r>
            <a:r>
              <a:rPr lang="ru-RU" altLang="ru-RU" sz="1200" u="sng">
                <a:solidFill>
                  <a:srgbClr val="FF0000"/>
                </a:solidFill>
                <a:latin typeface="Courier 10 Pitch" pitchFamily="1" charset="0"/>
              </a:rPr>
              <a:t>119</a:t>
            </a: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,-30,-30,-20,-30,-30,-30,-30,-20,-20,-20,-40,-30,-30,-10,-10,-10,-50,-29,-30;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/M: SY='G'; M= -3, -1,-28, -1, -7,-28, 36,-11,-33,-11,-27,-18,  4,-15,-10,-12,  1,-13,-27,-24,-23, -9;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/M: SY='K'; M=-10, -2,-28, -3,  8,-25,-19, -7,-26, 36,-24, -8, -1,-12, 10, 27, -9, -9,-18,-19, -8,  8;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/M: SY='A'; M=  8, -7, -9,-11, -7,-17, -7,-14,-16, -6,-16,-11, -4,-15, -6, -5,  8,  4, -7,-27,-15, -7;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8000"/>
                </a:solidFill>
                <a:latin typeface="Courier 10 Pitch" pitchFamily="1" charset="0"/>
              </a:rPr>
              <a:t>/M: SY='F';</a:t>
            </a: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 M=-19,-29,-19,-37,-28, </a:t>
            </a:r>
            <a:r>
              <a:rPr lang="ru-RU" altLang="ru-RU" sz="1200">
                <a:solidFill>
                  <a:srgbClr val="008000"/>
                </a:solidFill>
                <a:latin typeface="Courier 10 Pitch" pitchFamily="1" charset="0"/>
              </a:rPr>
              <a:t>71</a:t>
            </a: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,-29,-17,  </a:t>
            </a:r>
            <a:r>
              <a:rPr lang="ru-RU" altLang="ru-RU" sz="1200">
                <a:solidFill>
                  <a:srgbClr val="008000"/>
                </a:solidFill>
                <a:latin typeface="Courier 10 Pitch" pitchFamily="1" charset="0"/>
              </a:rPr>
              <a:t>0</a:t>
            </a: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,-28,  </a:t>
            </a:r>
            <a:r>
              <a:rPr lang="ru-RU" altLang="ru-RU" sz="1200">
                <a:solidFill>
                  <a:srgbClr val="008000"/>
                </a:solidFill>
                <a:latin typeface="Courier 10 Pitch" pitchFamily="1" charset="0"/>
              </a:rPr>
              <a:t>9</a:t>
            </a: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,  </a:t>
            </a:r>
            <a:r>
              <a:rPr lang="ru-RU" altLang="ru-RU" sz="1200">
                <a:solidFill>
                  <a:srgbClr val="008000"/>
                </a:solidFill>
                <a:latin typeface="Courier 10 Pitch" pitchFamily="1" charset="0"/>
              </a:rPr>
              <a:t>0</a:t>
            </a: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,-20,-30,-36,-19,-19, -9, -1, </a:t>
            </a:r>
            <a:r>
              <a:rPr lang="ru-RU" altLang="ru-RU" sz="1200">
                <a:solidFill>
                  <a:srgbClr val="008000"/>
                </a:solidFill>
                <a:latin typeface="Courier 10 Pitch" pitchFamily="1" charset="0"/>
              </a:rPr>
              <a:t> 9, 31</a:t>
            </a: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,-28;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................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/M: SY='</a:t>
            </a:r>
            <a:r>
              <a:rPr lang="ru-RU" altLang="ru-RU" sz="1200">
                <a:solidFill>
                  <a:srgbClr val="FF0000"/>
                </a:solidFill>
                <a:latin typeface="Courier 10 Pitch" pitchFamily="1" charset="0"/>
              </a:rPr>
              <a:t>H</a:t>
            </a: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'; M=-20,  0,-30,  0,  0,-20,-20, </a:t>
            </a:r>
            <a:r>
              <a:rPr lang="ru-RU" altLang="ru-RU" sz="1200" u="sng">
                <a:solidFill>
                  <a:srgbClr val="FF0000"/>
                </a:solidFill>
                <a:latin typeface="Courier 10 Pitch" pitchFamily="1" charset="0"/>
              </a:rPr>
              <a:t>99</a:t>
            </a:r>
            <a:r>
              <a:rPr lang="ru-RU" altLang="ru-RU" sz="1200">
                <a:solidFill>
                  <a:srgbClr val="FF0000"/>
                </a:solidFill>
                <a:latin typeface="Courier 10 Pitch" pitchFamily="1" charset="0"/>
              </a:rPr>
              <a:t>,</a:t>
            </a: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-30,-10,-20,  0, 10,-20, 10,  0,-10,-20,-30,-30, </a:t>
            </a:r>
            <a:r>
              <a:rPr lang="ru-RU" altLang="ru-RU" sz="1200">
                <a:solidFill>
                  <a:srgbClr val="FF0000"/>
                </a:solidFill>
                <a:latin typeface="Courier 10 Pitch" pitchFamily="1" charset="0"/>
              </a:rPr>
              <a:t>20</a:t>
            </a: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,  0;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/M: SY='Q'; M=-10,-10,-25,-12,  1,-16,-22, -2, -6,  1, -3,  6, -9,-17, 13,  3, -9, -8, -9,-19, -4,  6;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/M: SY='R'; M=-13, -8,-26, -9,  0,-19,-19, -4,-21, 20,-16, -6, -2,-17,  6, 35, -8, -7,-14,-21, -9,  0;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/I:         I=-12; MI=0; MD=-29; IM=0; DM=-29;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/M: SY='V'; M= -3,-16,-17,-21,-17, -6,-25,-20, 11,-15,  2,  3,-12,-18,-14,-14, -2,  9, 13,-25, -7,-17;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/M: SY='</a:t>
            </a:r>
            <a:r>
              <a:rPr lang="ru-RU" altLang="ru-RU" sz="1200">
                <a:solidFill>
                  <a:srgbClr val="FF0000"/>
                </a:solidFill>
                <a:latin typeface="Courier 10 Pitch" pitchFamily="1" charset="0"/>
              </a:rPr>
              <a:t>H</a:t>
            </a: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'; M=-20,  0,-30,  0,  0,-20,-20, </a:t>
            </a:r>
            <a:r>
              <a:rPr lang="ru-RU" altLang="ru-RU" sz="1200" u="sng">
                <a:solidFill>
                  <a:srgbClr val="FF0000"/>
                </a:solidFill>
                <a:latin typeface="Courier 10 Pitch" pitchFamily="1" charset="0"/>
              </a:rPr>
              <a:t>97</a:t>
            </a: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,-30,-10,-20,  0, 10,-20, 10,  0,-10,-20,-30,-30, 19,  0;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...................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200">
                <a:solidFill>
                  <a:srgbClr val="000000"/>
                </a:solidFill>
                <a:latin typeface="Courier 10 Pitch" pitchFamily="1" charset="0"/>
              </a:rPr>
              <a:t>/I:         E1=0;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84213" y="6237288"/>
            <a:ext cx="728345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ru-RU" sz="2400">
                <a:solidFill>
                  <a:srgbClr val="FF0000"/>
                </a:solidFill>
                <a:latin typeface="Calibri" pitchFamily="34" charset="0"/>
              </a:rPr>
              <a:t>C</a:t>
            </a:r>
            <a:r>
              <a:rPr lang="en-US" altLang="ru-RU" sz="2400">
                <a:solidFill>
                  <a:srgbClr val="000000"/>
                </a:solidFill>
                <a:latin typeface="Calibri" pitchFamily="34" charset="0"/>
              </a:rPr>
              <a:t>-x(2,4)-</a:t>
            </a:r>
            <a:r>
              <a:rPr lang="en-US" altLang="ru-RU" sz="2400">
                <a:solidFill>
                  <a:srgbClr val="FF0000"/>
                </a:solidFill>
                <a:latin typeface="Calibri" pitchFamily="34" charset="0"/>
              </a:rPr>
              <a:t>C</a:t>
            </a:r>
            <a:r>
              <a:rPr lang="en-US" altLang="ru-RU" sz="2400">
                <a:solidFill>
                  <a:srgbClr val="000000"/>
                </a:solidFill>
                <a:latin typeface="Calibri" pitchFamily="34" charset="0"/>
              </a:rPr>
              <a:t>-x(3)-[</a:t>
            </a:r>
            <a:r>
              <a:rPr lang="en-US" altLang="ru-RU" sz="2400">
                <a:solidFill>
                  <a:srgbClr val="008000"/>
                </a:solidFill>
                <a:latin typeface="Calibri" pitchFamily="34" charset="0"/>
              </a:rPr>
              <a:t>LIVMFYWC</a:t>
            </a:r>
            <a:r>
              <a:rPr lang="en-US" altLang="ru-RU" sz="2400">
                <a:solidFill>
                  <a:srgbClr val="000000"/>
                </a:solidFill>
                <a:latin typeface="Calibri" pitchFamily="34" charset="0"/>
              </a:rPr>
              <a:t>]-x(8)-</a:t>
            </a:r>
            <a:r>
              <a:rPr lang="en-US" altLang="ru-RU" sz="2400">
                <a:solidFill>
                  <a:srgbClr val="FF0000"/>
                </a:solidFill>
                <a:latin typeface="Calibri" pitchFamily="34" charset="0"/>
              </a:rPr>
              <a:t>H</a:t>
            </a:r>
            <a:r>
              <a:rPr lang="en-US" altLang="ru-RU" sz="2400">
                <a:solidFill>
                  <a:srgbClr val="000000"/>
                </a:solidFill>
                <a:latin typeface="Calibri" pitchFamily="34" charset="0"/>
              </a:rPr>
              <a:t>-x(3,5)-</a:t>
            </a:r>
            <a:r>
              <a:rPr lang="en-US" altLang="ru-RU" sz="2400">
                <a:solidFill>
                  <a:srgbClr val="FF0000"/>
                </a:solidFill>
                <a:latin typeface="Calibri" pitchFamily="34" charset="0"/>
              </a:rPr>
              <a:t>H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u-RU" altLang="ru-RU" sz="2400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26629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2E23ACB-47CC-4FBE-A003-744B6A649ADF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19</a:t>
            </a:fld>
            <a:endParaRPr lang="en-US" alt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План</a:t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6147" name="Содержимое 3"/>
          <p:cNvSpPr>
            <a:spLocks noGrp="1"/>
          </p:cNvSpPr>
          <p:nvPr>
            <p:ph idx="1"/>
          </p:nvPr>
        </p:nvSpPr>
        <p:spPr>
          <a:xfrm>
            <a:off x="458788" y="981075"/>
            <a:ext cx="8226425" cy="5616575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ru-RU" altLang="ru-RU" smtClean="0"/>
              <a:t>Белки: гомология и сходство</a:t>
            </a:r>
            <a:r>
              <a:rPr lang="en-US" altLang="ru-RU" smtClean="0"/>
              <a:t> </a:t>
            </a:r>
            <a:r>
              <a:rPr lang="ru-RU" altLang="ru-RU" smtClean="0"/>
              <a:t>последовательностей</a:t>
            </a:r>
          </a:p>
          <a:p>
            <a:pPr>
              <a:buFont typeface="Arial" charset="0"/>
              <a:buChar char="•"/>
            </a:pPr>
            <a:r>
              <a:rPr lang="ru-RU" altLang="ru-RU" smtClean="0"/>
              <a:t>Профиль семейства доменов: надо учитывать возможность вставок/делеций</a:t>
            </a:r>
          </a:p>
          <a:p>
            <a:pPr>
              <a:buFont typeface="Arial" charset="0"/>
              <a:buChar char="•"/>
            </a:pPr>
            <a:r>
              <a:rPr lang="ru-RU" altLang="ru-RU" smtClean="0"/>
              <a:t>Паттерн и </a:t>
            </a:r>
            <a:r>
              <a:rPr lang="en-US" altLang="ru-RU" smtClean="0"/>
              <a:t>PROSITE </a:t>
            </a:r>
            <a:endParaRPr lang="ru-RU" altLang="ru-RU" smtClean="0"/>
          </a:p>
          <a:p>
            <a:pPr>
              <a:buFont typeface="Arial" charset="0"/>
              <a:buChar char="•"/>
            </a:pPr>
            <a:r>
              <a:rPr lang="en-US" altLang="ru-RU" smtClean="0"/>
              <a:t>PSSM </a:t>
            </a:r>
            <a:r>
              <a:rPr lang="ru-RU" altLang="ru-RU" smtClean="0"/>
              <a:t>и </a:t>
            </a:r>
            <a:r>
              <a:rPr lang="en-US" altLang="ru-RU" smtClean="0"/>
              <a:t>psi-BLAST</a:t>
            </a:r>
          </a:p>
          <a:p>
            <a:pPr>
              <a:buFont typeface="Arial" charset="0"/>
              <a:buChar char="•"/>
            </a:pPr>
            <a:r>
              <a:rPr lang="en-US" altLang="ru-RU" smtClean="0"/>
              <a:t>Pftools (PROSITE, myHits) </a:t>
            </a:r>
            <a:r>
              <a:rPr lang="ru-RU" altLang="ru-RU" smtClean="0"/>
              <a:t>и </a:t>
            </a:r>
            <a:r>
              <a:rPr lang="en-US" altLang="ru-RU" b="1" smtClean="0"/>
              <a:t>HHM-</a:t>
            </a:r>
            <a:r>
              <a:rPr lang="ru-RU" altLang="ru-RU" b="1" smtClean="0"/>
              <a:t>профили</a:t>
            </a:r>
            <a:r>
              <a:rPr lang="en-US" altLang="ru-RU" b="1" smtClean="0"/>
              <a:t> </a:t>
            </a:r>
            <a:r>
              <a:rPr lang="en-US" altLang="ru-RU" smtClean="0"/>
              <a:t>(Pfam)</a:t>
            </a:r>
            <a:endParaRPr lang="ru-RU" altLang="ru-RU" smtClean="0"/>
          </a:p>
          <a:p>
            <a:pPr>
              <a:buFont typeface="Arial" charset="0"/>
              <a:buChar char="•"/>
            </a:pPr>
            <a:r>
              <a:rPr lang="ru-RU" altLang="ru-RU" smtClean="0"/>
              <a:t>Как интерпретировать результат поиска</a:t>
            </a:r>
            <a:r>
              <a:rPr lang="en-US" altLang="ru-RU" smtClean="0"/>
              <a:t> (</a:t>
            </a:r>
            <a:r>
              <a:rPr lang="en-US" altLang="ru-RU" b="1" smtClean="0"/>
              <a:t>ROC-</a:t>
            </a:r>
            <a:r>
              <a:rPr lang="ru-RU" altLang="ru-RU" b="1" smtClean="0"/>
              <a:t>кривая</a:t>
            </a:r>
            <a:r>
              <a:rPr lang="ru-RU" altLang="ru-RU" smtClean="0"/>
              <a:t>)</a:t>
            </a:r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56A705EF-889F-4ED7-BE40-EB2A22CCBCB0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Профиль </a:t>
            </a:r>
            <a:r>
              <a:rPr lang="en-US" dirty="0" err="1" smtClean="0"/>
              <a:t>Pftools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Используется в </a:t>
            </a:r>
            <a:r>
              <a:rPr lang="en-US" dirty="0" err="1" smtClean="0"/>
              <a:t>Prosite</a:t>
            </a:r>
            <a:r>
              <a:rPr lang="en-US" dirty="0" smtClean="0"/>
              <a:t>, </a:t>
            </a:r>
            <a:r>
              <a:rPr lang="ru-RU" dirty="0" smtClean="0"/>
              <a:t>БД </a:t>
            </a:r>
            <a:r>
              <a:rPr lang="en-US" dirty="0" err="1" smtClean="0"/>
              <a:t>MyHits</a:t>
            </a:r>
            <a:r>
              <a:rPr lang="en-US" dirty="0" smtClean="0"/>
              <a:t>. </a:t>
            </a:r>
            <a:r>
              <a:rPr lang="ru-RU" dirty="0" smtClean="0"/>
              <a:t>Доступен как </a:t>
            </a:r>
            <a:r>
              <a:rPr lang="en-US" dirty="0" smtClean="0"/>
              <a:t>stand alone </a:t>
            </a:r>
            <a:r>
              <a:rPr lang="ru-RU" dirty="0" smtClean="0"/>
              <a:t>пакет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Не использует </a:t>
            </a:r>
            <a:r>
              <a:rPr lang="en-US" dirty="0" smtClean="0"/>
              <a:t>HMM – </a:t>
            </a:r>
            <a:r>
              <a:rPr lang="ru-RU" dirty="0" smtClean="0"/>
              <a:t>менее обоснован теоретически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Зато веса букв понятны, поэтому профиль можно редактировать вручную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Есть конверторы профиль </a:t>
            </a:r>
            <a:r>
              <a:rPr lang="en-US" dirty="0" err="1" smtClean="0"/>
              <a:t>Pftools</a:t>
            </a:r>
            <a:r>
              <a:rPr lang="en-US" dirty="0" smtClean="0"/>
              <a:t> &lt;=&gt; </a:t>
            </a:r>
            <a:r>
              <a:rPr lang="ru-RU" dirty="0" smtClean="0"/>
              <a:t>Профиль </a:t>
            </a:r>
            <a:r>
              <a:rPr lang="en-US" dirty="0" smtClean="0"/>
              <a:t>HMM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73CE3F2F-4E15-42C6-8EF2-434BD3B8D46C}" type="slidenum">
              <a:rPr lang="en-US" altLang="ru-RU" smtClean="0"/>
              <a:pPr/>
              <a:t>20</a:t>
            </a:fld>
            <a:endParaRPr lang="en-US" alt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dirty="0" smtClean="0"/>
              <a:t>4. Интерпретация </a:t>
            </a:r>
            <a:r>
              <a:rPr lang="ru-RU" altLang="ru-RU" dirty="0" smtClean="0"/>
              <a:t>результатов поиска по профилю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Профиль </a:t>
            </a:r>
            <a:br>
              <a:rPr lang="ru-RU" dirty="0" smtClean="0"/>
            </a:br>
            <a:r>
              <a:rPr lang="ru-RU" dirty="0" smtClean="0"/>
              <a:t>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19100" y="1104900"/>
            <a:ext cx="8229600" cy="52197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Служит для предсказания принадлежности  последовательности семейству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Оценивает числом – </a:t>
            </a:r>
            <a:r>
              <a:rPr lang="en-US" dirty="0" smtClean="0"/>
              <a:t>E-value </a:t>
            </a:r>
            <a:r>
              <a:rPr lang="ru-RU" dirty="0" smtClean="0"/>
              <a:t>(или нормализованным весом) – сходство последовательности и профиля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Чтобы получить предсказание необходимо выбрать порог </a:t>
            </a:r>
            <a:r>
              <a:rPr lang="en-US" dirty="0" smtClean="0"/>
              <a:t>E </a:t>
            </a:r>
            <a:r>
              <a:rPr lang="ru-RU" dirty="0" smtClean="0"/>
              <a:t>или веса </a:t>
            </a:r>
            <a:r>
              <a:rPr lang="en-US" dirty="0" smtClean="0"/>
              <a:t>T</a:t>
            </a:r>
            <a:r>
              <a:rPr lang="ru-RU" dirty="0" smtClean="0"/>
              <a:t>: </a:t>
            </a:r>
            <a:r>
              <a:rPr lang="en-US" b="1" dirty="0" smtClean="0"/>
              <a:t>E &lt;</a:t>
            </a:r>
            <a:r>
              <a:rPr lang="en-US" dirty="0" smtClean="0"/>
              <a:t> </a:t>
            </a:r>
            <a:r>
              <a:rPr lang="en-US" b="1" dirty="0" smtClean="0"/>
              <a:t>e </a:t>
            </a:r>
            <a:r>
              <a:rPr lang="en-US" dirty="0" smtClean="0"/>
              <a:t>(=0.001)</a:t>
            </a:r>
            <a:r>
              <a:rPr lang="en-US" b="1" dirty="0" smtClean="0"/>
              <a:t> </a:t>
            </a:r>
            <a:r>
              <a:rPr lang="ru-RU" dirty="0" smtClean="0"/>
              <a:t>(или </a:t>
            </a:r>
            <a:r>
              <a:rPr lang="en-US" b="1" dirty="0" smtClean="0"/>
              <a:t>T &gt; t </a:t>
            </a:r>
            <a:r>
              <a:rPr lang="en-US" dirty="0" smtClean="0"/>
              <a:t>(= 10 </a:t>
            </a:r>
            <a:r>
              <a:rPr lang="ru-RU" dirty="0" smtClean="0"/>
              <a:t>?) )</a:t>
            </a:r>
            <a:r>
              <a:rPr lang="en-US" b="1" dirty="0" smtClean="0"/>
              <a:t> </a:t>
            </a:r>
            <a:r>
              <a:rPr lang="en-US" dirty="0" smtClean="0"/>
              <a:t>&lt;=&gt; </a:t>
            </a:r>
            <a:r>
              <a:rPr lang="ru-RU" dirty="0" smtClean="0"/>
              <a:t>последовательность принадлежит семейству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Проверку профиля и выбор порога следует выполнять на множестве последовательностей с известным ответом ( </a:t>
            </a:r>
            <a:r>
              <a:rPr lang="en-US" dirty="0" smtClean="0"/>
              <a:t>ROC-</a:t>
            </a:r>
            <a:r>
              <a:rPr lang="ru-RU" dirty="0" smtClean="0"/>
              <a:t>кривая)</a:t>
            </a:r>
            <a:r>
              <a:rPr lang="en-US" dirty="0" smtClean="0"/>
              <a:t>; </a:t>
            </a:r>
            <a:r>
              <a:rPr lang="ru-RU" dirty="0" smtClean="0"/>
              <a:t>если, конечно, такие есть)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Часто между последовательностями </a:t>
            </a:r>
            <a:r>
              <a:rPr lang="en-US" dirty="0" smtClean="0"/>
              <a:t>“</a:t>
            </a:r>
            <a:r>
              <a:rPr lang="ru-RU" dirty="0" smtClean="0"/>
              <a:t>точно, принадлежит</a:t>
            </a:r>
            <a:r>
              <a:rPr lang="en-US" dirty="0" smtClean="0"/>
              <a:t>”</a:t>
            </a:r>
            <a:r>
              <a:rPr lang="ru-RU" dirty="0" smtClean="0"/>
              <a:t> и </a:t>
            </a:r>
            <a:r>
              <a:rPr lang="en-US" dirty="0" smtClean="0"/>
              <a:t>“</a:t>
            </a:r>
            <a:r>
              <a:rPr lang="ru-RU" dirty="0" smtClean="0"/>
              <a:t>точно, не из семейства</a:t>
            </a:r>
            <a:r>
              <a:rPr lang="en-US" dirty="0" smtClean="0"/>
              <a:t>” </a:t>
            </a:r>
            <a:r>
              <a:rPr lang="ru-RU" dirty="0" smtClean="0"/>
              <a:t>есть </a:t>
            </a:r>
            <a:r>
              <a:rPr lang="en-US" dirty="0" smtClean="0"/>
              <a:t>“</a:t>
            </a:r>
            <a:r>
              <a:rPr lang="ru-RU" dirty="0" smtClean="0"/>
              <a:t>серая зона</a:t>
            </a:r>
            <a:r>
              <a:rPr lang="en-US" dirty="0" smtClean="0"/>
              <a:t>”</a:t>
            </a:r>
            <a:r>
              <a:rPr lang="ru-RU" dirty="0" smtClean="0"/>
              <a:t>, зона неопределенности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Скачек веса как один из признаков для выбора порога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sp>
        <p:nvSpPr>
          <p:cNvPr id="29700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8537478-7246-45D1-9930-D3D7A2D1740F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22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HMMer search </a:t>
            </a:r>
            <a:r>
              <a:rPr lang="ru-RU" altLang="ru-RU" smtClean="0"/>
              <a:t>параметры</a:t>
            </a:r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altLang="ru-RU" smtClean="0"/>
              <a:t>-E 0.1</a:t>
            </a:r>
            <a:r>
              <a:rPr lang="ru-RU" altLang="ru-RU" smtClean="0"/>
              <a:t>  (порог </a:t>
            </a:r>
            <a:r>
              <a:rPr lang="en-US" altLang="ru-RU" smtClean="0"/>
              <a:t>E-value </a:t>
            </a:r>
            <a:r>
              <a:rPr lang="ru-RU" altLang="ru-RU" smtClean="0"/>
              <a:t>находки)</a:t>
            </a:r>
          </a:p>
          <a:p>
            <a:pPr>
              <a:buFont typeface="Arial" charset="0"/>
              <a:buChar char="•"/>
            </a:pPr>
            <a:r>
              <a:rPr lang="ru-RU" altLang="ru-RU" smtClean="0"/>
              <a:t>-</a:t>
            </a:r>
            <a:r>
              <a:rPr lang="en-US" altLang="ru-RU" smtClean="0"/>
              <a:t>T 20   (</a:t>
            </a:r>
            <a:r>
              <a:rPr lang="ru-RU" altLang="ru-RU" smtClean="0"/>
              <a:t>порог веса находки)</a:t>
            </a:r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7D63D4A0-FF18-4C3D-B5F5-CD5B1E342FE1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23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458788" y="404813"/>
            <a:ext cx="8226425" cy="2087562"/>
          </a:xfrm>
        </p:spPr>
        <p:txBody>
          <a:bodyPr/>
          <a:lstStyle/>
          <a:p>
            <a:r>
              <a:rPr lang="ru-RU" altLang="ru-RU" sz="3600" smtClean="0"/>
              <a:t>Проверка профиля на множестве последовательностей </a:t>
            </a:r>
            <a:r>
              <a:rPr lang="ru-RU" altLang="ru-RU" sz="3600" u="sng" smtClean="0"/>
              <a:t>с известным ответом</a:t>
            </a:r>
            <a:r>
              <a:rPr lang="ru-RU" altLang="ru-RU" sz="3600" smtClean="0"/>
              <a:t> про каждую последовательность</a:t>
            </a:r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>
          <a:xfrm>
            <a:off x="458788" y="2924175"/>
            <a:ext cx="8226425" cy="325278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ru-RU" altLang="ru-RU" smtClean="0"/>
              <a:t>Выберем порог</a:t>
            </a:r>
            <a:r>
              <a:rPr lang="en-US" altLang="ru-RU" smtClean="0"/>
              <a:t> </a:t>
            </a:r>
            <a:r>
              <a:rPr lang="en-US" altLang="ru-RU" b="1" smtClean="0"/>
              <a:t>t</a:t>
            </a:r>
          </a:p>
          <a:p>
            <a:pPr>
              <a:buFont typeface="Arial" charset="0"/>
              <a:buChar char="•"/>
            </a:pPr>
            <a:r>
              <a:rPr lang="ru-RU" altLang="ru-RU" smtClean="0"/>
              <a:t>Тогда </a:t>
            </a:r>
            <a:r>
              <a:rPr lang="ru-RU" altLang="ru-RU" u="sng" smtClean="0"/>
              <a:t>предсказывается,</a:t>
            </a:r>
            <a:r>
              <a:rPr lang="ru-RU" altLang="ru-RU" smtClean="0"/>
              <a:t> что находка </a:t>
            </a:r>
            <a:endParaRPr lang="ru-RU" altLang="ru-RU" u="sng" smtClean="0"/>
          </a:p>
          <a:p>
            <a:pPr lvl="1">
              <a:buFont typeface="Arial" charset="0"/>
              <a:buChar char="•"/>
            </a:pPr>
            <a:r>
              <a:rPr lang="ru-RU" altLang="ru-RU" smtClean="0"/>
              <a:t>принадлежит семейству, если </a:t>
            </a:r>
            <a:r>
              <a:rPr lang="en-US" altLang="ru-RU" smtClean="0"/>
              <a:t> </a:t>
            </a:r>
            <a:r>
              <a:rPr lang="ru-RU" altLang="ru-RU" smtClean="0"/>
              <a:t>ее вес </a:t>
            </a:r>
            <a:r>
              <a:rPr lang="en-US" altLang="ru-RU" b="1" smtClean="0"/>
              <a:t>T &gt;</a:t>
            </a:r>
            <a:r>
              <a:rPr lang="ru-RU" altLang="ru-RU" b="1" smtClean="0"/>
              <a:t>=</a:t>
            </a:r>
            <a:r>
              <a:rPr lang="en-US" altLang="ru-RU" b="1" smtClean="0"/>
              <a:t> t</a:t>
            </a:r>
            <a:r>
              <a:rPr lang="ru-RU" altLang="ru-RU" b="1" smtClean="0"/>
              <a:t> </a:t>
            </a:r>
          </a:p>
          <a:p>
            <a:pPr lvl="1">
              <a:buFont typeface="Arial" charset="0"/>
              <a:buChar char="•"/>
            </a:pPr>
            <a:r>
              <a:rPr lang="ru-RU" altLang="ru-RU" smtClean="0"/>
              <a:t>не принадлежит, если </a:t>
            </a:r>
            <a:r>
              <a:rPr lang="en-US" altLang="ru-RU" b="1" smtClean="0"/>
              <a:t>T &lt; t</a:t>
            </a:r>
          </a:p>
          <a:p>
            <a:pPr>
              <a:buFont typeface="Arial" charset="0"/>
              <a:buChar char="•"/>
            </a:pPr>
            <a:r>
              <a:rPr lang="en-US" altLang="ru-RU" smtClean="0"/>
              <a:t>(</a:t>
            </a:r>
            <a:r>
              <a:rPr lang="ru-RU" altLang="ru-RU" smtClean="0"/>
              <a:t>аналогично для </a:t>
            </a:r>
            <a:r>
              <a:rPr lang="en-US" altLang="ru-RU" smtClean="0"/>
              <a:t>E-value)</a:t>
            </a: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71FCF97A-86C9-42C3-878B-B0E700DB8D4A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24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Таблица проверки предсказания</a:t>
            </a:r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1350"/>
            <a:ext cx="8686800" cy="269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276600" y="2971800"/>
            <a:ext cx="4381500" cy="1104900"/>
          </a:xfrm>
          <a:prstGeom prst="rect">
            <a:avLst/>
          </a:prstGeom>
          <a:solidFill>
            <a:schemeClr val="accent6">
              <a:lumMod val="20000"/>
              <a:lumOff val="80000"/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ru-RU"/>
          </a:p>
        </p:txBody>
      </p:sp>
      <p:sp>
        <p:nvSpPr>
          <p:cNvPr id="33797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A4A37E24-0EB6-4BC3-899D-53A428BDEA32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25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458788" y="115888"/>
            <a:ext cx="8226425" cy="1011237"/>
          </a:xfrm>
        </p:spPr>
        <p:txBody>
          <a:bodyPr/>
          <a:lstStyle/>
          <a:p>
            <a:r>
              <a:rPr lang="ru-RU" altLang="ru-RU" sz="4000" smtClean="0"/>
              <a:t>Характеристики предсказания</a:t>
            </a:r>
          </a:p>
        </p:txBody>
      </p:sp>
      <p:sp>
        <p:nvSpPr>
          <p:cNvPr id="18436" name="Rectangle 1"/>
          <p:cNvSpPr>
            <a:spLocks noChangeArrowheads="1"/>
          </p:cNvSpPr>
          <p:nvPr/>
        </p:nvSpPr>
        <p:spPr bwMode="auto">
          <a:xfrm>
            <a:off x="144463" y="982663"/>
            <a:ext cx="4427537" cy="4892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sz="2400" b="1" dirty="0">
                <a:solidFill>
                  <a:srgbClr val="333333"/>
                </a:solidFill>
                <a:latin typeface="+mn-lt"/>
              </a:rPr>
              <a:t>Чувствительность</a:t>
            </a:r>
            <a:r>
              <a:rPr lang="ru-RU" sz="2400" dirty="0">
                <a:solidFill>
                  <a:srgbClr val="333333"/>
                </a:solidFill>
                <a:latin typeface="+mn-lt"/>
              </a:rPr>
              <a:t> (</a:t>
            </a:r>
            <a:r>
              <a:rPr lang="ru-RU" sz="2400" dirty="0" err="1">
                <a:solidFill>
                  <a:srgbClr val="333333"/>
                </a:solidFill>
                <a:latin typeface="+mn-lt"/>
              </a:rPr>
              <a:t>sensitivity</a:t>
            </a:r>
            <a:r>
              <a:rPr lang="ru-RU" sz="2400" dirty="0">
                <a:solidFill>
                  <a:srgbClr val="333333"/>
                </a:solidFill>
                <a:latin typeface="+mn-lt"/>
              </a:rPr>
              <a:t>):</a:t>
            </a:r>
            <a:r>
              <a:rPr lang="en-US" sz="2400" dirty="0">
                <a:solidFill>
                  <a:srgbClr val="333333"/>
                </a:solidFill>
                <a:latin typeface="+mn-lt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+mn-lt"/>
              </a:rPr>
              <a:t>доля позитивных результатов теста в группе больных</a:t>
            </a:r>
            <a:r>
              <a:rPr lang="en-US" sz="2400" dirty="0">
                <a:solidFill>
                  <a:srgbClr val="333333"/>
                </a:solidFill>
                <a:latin typeface="+mn-lt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+mn-lt"/>
              </a:rPr>
              <a:t>пациентов</a:t>
            </a:r>
            <a:endParaRPr lang="en-US" sz="2400" dirty="0">
              <a:solidFill>
                <a:srgbClr val="333333"/>
              </a:solidFill>
              <a:latin typeface="+mn-lt"/>
            </a:endParaRPr>
          </a:p>
          <a:p>
            <a:pPr lvl="1" indent="-45720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ru-RU" sz="2400" dirty="0">
              <a:solidFill>
                <a:srgbClr val="333333"/>
              </a:solidFill>
              <a:latin typeface="+mn-lt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sz="2400" b="1" dirty="0">
                <a:solidFill>
                  <a:srgbClr val="333333"/>
                </a:solidFill>
                <a:latin typeface="+mn-lt"/>
              </a:rPr>
              <a:t>Специфичность</a:t>
            </a:r>
            <a:r>
              <a:rPr lang="ru-RU" sz="2400" dirty="0">
                <a:solidFill>
                  <a:srgbClr val="333333"/>
                </a:solidFill>
                <a:latin typeface="+mn-lt"/>
              </a:rPr>
              <a:t> (</a:t>
            </a:r>
            <a:r>
              <a:rPr lang="ru-RU" sz="2400" dirty="0" err="1">
                <a:solidFill>
                  <a:srgbClr val="333333"/>
                </a:solidFill>
                <a:latin typeface="+mn-lt"/>
              </a:rPr>
              <a:t>specificity</a:t>
            </a:r>
            <a:r>
              <a:rPr lang="ru-RU" sz="2400" dirty="0">
                <a:solidFill>
                  <a:srgbClr val="333333"/>
                </a:solidFill>
                <a:latin typeface="+mn-lt"/>
              </a:rPr>
              <a:t>):</a:t>
            </a:r>
            <a:r>
              <a:rPr lang="en-US" sz="2400" dirty="0">
                <a:solidFill>
                  <a:srgbClr val="333333"/>
                </a:solidFill>
                <a:latin typeface="+mn-lt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+mn-lt"/>
              </a:rPr>
              <a:t>доля негативных результатов теста в группе здоровых пациентов</a:t>
            </a:r>
            <a:endParaRPr lang="en-US" sz="2400" dirty="0">
              <a:solidFill>
                <a:srgbClr val="333333"/>
              </a:solidFill>
              <a:latin typeface="+mn-lt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2400" dirty="0">
              <a:solidFill>
                <a:srgbClr val="333333"/>
              </a:solidFill>
              <a:latin typeface="+mn-lt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sz="2400" dirty="0">
                <a:solidFill>
                  <a:srgbClr val="333333"/>
                </a:solidFill>
                <a:latin typeface="+mn-lt"/>
              </a:rPr>
              <a:t>Учёные люди знают еще много параметров, которые можно извлечь из таблицы </a:t>
            </a:r>
            <a:r>
              <a:rPr lang="en-US" sz="2400" dirty="0">
                <a:solidFill>
                  <a:srgbClr val="333333"/>
                </a:solidFill>
                <a:latin typeface="+mn-lt"/>
              </a:rPr>
              <a:t>2x2 (</a:t>
            </a:r>
            <a:r>
              <a:rPr lang="ru-RU" sz="2400" dirty="0">
                <a:solidFill>
                  <a:srgbClr val="333333"/>
                </a:solidFill>
                <a:latin typeface="+mn-lt"/>
              </a:rPr>
              <a:t>справа)</a:t>
            </a:r>
            <a:endParaRPr lang="ru-RU" dirty="0"/>
          </a:p>
        </p:txBody>
      </p:sp>
      <p:sp>
        <p:nvSpPr>
          <p:cNvPr id="34820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14837CD2-15A6-4B44-9DE0-08B6051605A3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26</a:t>
            </a:fld>
            <a:endParaRPr lang="en-US" altLang="ru-RU"/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981075"/>
            <a:ext cx="4408488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/>
              <a:t>Как выбрать порог? </a:t>
            </a:r>
            <a:r>
              <a:rPr lang="en-US" sz="4000" b="1" dirty="0" smtClean="0"/>
              <a:t>ROC-</a:t>
            </a:r>
            <a:r>
              <a:rPr lang="ru-RU" sz="4000" b="1" dirty="0" smtClean="0"/>
              <a:t>кривая</a:t>
            </a:r>
            <a:r>
              <a:rPr lang="ru-RU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dirty="0" smtClean="0"/>
              <a:t>(</a:t>
            </a:r>
            <a:r>
              <a:rPr lang="ru-RU" sz="3100" dirty="0" smtClean="0">
                <a:hlinkClick r:id="rId2" tooltip="Английский язык"/>
              </a:rPr>
              <a:t>англ.</a:t>
            </a:r>
            <a:r>
              <a:rPr lang="ru-RU" sz="3100" dirty="0" smtClean="0"/>
              <a:t> </a:t>
            </a:r>
            <a:r>
              <a:rPr lang="en-US" sz="3100" i="1" dirty="0" smtClean="0"/>
              <a:t>receiver operating characteristic</a:t>
            </a:r>
            <a:r>
              <a:rPr lang="en-US" sz="3100" dirty="0" smtClean="0"/>
              <a:t>, </a:t>
            </a:r>
            <a:r>
              <a:rPr lang="ru-RU" sz="3100" i="1" dirty="0" smtClean="0"/>
              <a:t>операционная характеристика приёмника</a:t>
            </a:r>
            <a:r>
              <a:rPr lang="ru-RU" sz="3100" dirty="0" smtClean="0"/>
              <a:t>)</a:t>
            </a:r>
            <a:br>
              <a:rPr lang="ru-RU" sz="3100" dirty="0" smtClean="0"/>
            </a:br>
            <a:endParaRPr lang="ru-RU" dirty="0" smtClean="0"/>
          </a:p>
        </p:txBody>
      </p:sp>
      <p:pic>
        <p:nvPicPr>
          <p:cNvPr id="35843" name="Picture 2" descr="http://www.basegroup.ru/screenshots/visualization_roc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8700" y="18288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14426DA-DF50-47D1-8D7E-714E67599AA3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27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684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ROC-</a:t>
            </a:r>
            <a:r>
              <a:rPr lang="ru-RU" b="1" dirty="0" smtClean="0"/>
              <a:t>кривая</a:t>
            </a:r>
            <a:r>
              <a:rPr lang="ru-RU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dirty="0" smtClean="0"/>
              <a:t>(</a:t>
            </a:r>
            <a:r>
              <a:rPr lang="ru-RU" sz="3100" dirty="0" smtClean="0">
                <a:hlinkClick r:id="rId2" tooltip="Английский язык"/>
              </a:rPr>
              <a:t>англ.</a:t>
            </a:r>
            <a:r>
              <a:rPr lang="ru-RU" sz="3100" dirty="0" smtClean="0"/>
              <a:t> </a:t>
            </a:r>
            <a:r>
              <a:rPr lang="en-US" sz="3100" i="1" dirty="0" smtClean="0"/>
              <a:t>receiver operating characteristic</a:t>
            </a:r>
            <a:r>
              <a:rPr lang="en-US" sz="3100" dirty="0" smtClean="0"/>
              <a:t>, </a:t>
            </a:r>
            <a:r>
              <a:rPr lang="ru-RU" sz="3100" i="1" dirty="0" smtClean="0"/>
              <a:t>операционная характеристика приёмника</a:t>
            </a:r>
            <a:r>
              <a:rPr lang="ru-RU" sz="3100" dirty="0" smtClean="0"/>
              <a:t>)</a:t>
            </a:r>
            <a:br>
              <a:rPr lang="ru-RU" sz="3100" dirty="0" smtClean="0"/>
            </a:br>
            <a:endParaRPr lang="ru-RU" dirty="0" smtClean="0"/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525962"/>
          </a:xfrm>
        </p:spPr>
        <p:txBody>
          <a:bodyPr/>
          <a:lstStyle/>
          <a:p>
            <a:r>
              <a:rPr lang="ru-RU" altLang="ru-RU" sz="2400" smtClean="0"/>
              <a:t>Строится в том случае, когда предсказание основано на вычислении числа, например, нормализованного веса находки профиля</a:t>
            </a:r>
          </a:p>
          <a:p>
            <a:r>
              <a:rPr lang="ru-RU" altLang="ru-RU" sz="2400" smtClean="0"/>
              <a:t>Предсказание должно быть проверено на данных с ИЗВЕСТНЫМ ОТВЕТОМ.</a:t>
            </a:r>
          </a:p>
          <a:p>
            <a:r>
              <a:rPr lang="ru-RU" altLang="ru-RU" sz="2400" smtClean="0"/>
              <a:t>Удобна для выбора порога </a:t>
            </a:r>
            <a:r>
              <a:rPr lang="en-US" altLang="ru-RU" sz="2400" smtClean="0"/>
              <a:t>t</a:t>
            </a:r>
            <a:r>
              <a:rPr lang="ru-RU" altLang="ru-RU" sz="2400" smtClean="0"/>
              <a:t>: если  нормализованный вес больше  </a:t>
            </a:r>
            <a:r>
              <a:rPr lang="en-US" altLang="ru-RU" sz="2400" smtClean="0"/>
              <a:t>t, </a:t>
            </a:r>
            <a:r>
              <a:rPr lang="ru-RU" altLang="ru-RU" sz="2400" smtClean="0"/>
              <a:t>то предсказываем принадлежность семейству</a:t>
            </a:r>
          </a:p>
          <a:p>
            <a:r>
              <a:rPr lang="ru-RU" altLang="ru-RU" sz="2400" smtClean="0"/>
              <a:t>Также используют для сравнения разных правил предсказания (площадь под кривой)</a:t>
            </a:r>
          </a:p>
          <a:p>
            <a:r>
              <a:rPr lang="ru-RU" altLang="ru-RU" sz="2400" smtClean="0"/>
              <a:t>Следует помнить, что </a:t>
            </a:r>
            <a:r>
              <a:rPr lang="en-US" altLang="ru-RU" sz="2400" smtClean="0"/>
              <a:t>ROC</a:t>
            </a:r>
            <a:r>
              <a:rPr lang="ru-RU" altLang="ru-RU" sz="2400" smtClean="0"/>
              <a:t>-кривая имеет смысл только при разумных значениях порога; разумность определяется задачей</a:t>
            </a:r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F863509C-84DB-4CC5-B1F3-37A890BBF218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28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Пример</a:t>
            </a:r>
            <a:r>
              <a:rPr lang="en-US" altLang="ru-RU" smtClean="0"/>
              <a:t> </a:t>
            </a:r>
            <a:r>
              <a:rPr lang="ru-RU" altLang="ru-RU" smtClean="0"/>
              <a:t>сравнения</a:t>
            </a:r>
            <a:r>
              <a:rPr lang="en-US" altLang="ru-RU" smtClean="0"/>
              <a:t> </a:t>
            </a:r>
            <a:r>
              <a:rPr lang="ru-RU" altLang="ru-RU" smtClean="0"/>
              <a:t> </a:t>
            </a:r>
          </a:p>
        </p:txBody>
      </p:sp>
      <p:pic>
        <p:nvPicPr>
          <p:cNvPr id="37891" name="Picture 2" descr="File:Roccurv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988" y="1700213"/>
            <a:ext cx="4164012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Прямоугольник 4"/>
          <p:cNvSpPr>
            <a:spLocks noChangeArrowheads="1"/>
          </p:cNvSpPr>
          <p:nvPr/>
        </p:nvSpPr>
        <p:spPr bwMode="auto">
          <a:xfrm>
            <a:off x="457200" y="60960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ROC-кривые трёх методов предсказания 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  <a:hlinkClick r:id="rId3" tooltip="Эпитоп"/>
              </a:rPr>
              <a:t>эпитопов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37893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D26393D0-3AC9-4906-AA06-B43BF4637C40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29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ru-RU" dirty="0" smtClean="0"/>
              <a:t>Паттерны для поиска в базах последовательностей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Prosite</a:t>
            </a:r>
            <a:r>
              <a:rPr lang="en-US" dirty="0" smtClean="0"/>
              <a:t> (</a:t>
            </a:r>
            <a:r>
              <a:rPr lang="en-US" dirty="0" smtClean="0">
                <a:hlinkClick r:id="rId2"/>
              </a:rPr>
              <a:t>http://prosite.expasy.org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), </a:t>
            </a:r>
            <a:r>
              <a:rPr lang="en-US" dirty="0" err="1" smtClean="0"/>
              <a:t>fuzzpro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err="1" smtClean="0"/>
              <a:t>fuzznuc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en-US" dirty="0" smtClean="0"/>
              <a:t>EMBOSS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Построение </a:t>
            </a:r>
            <a:r>
              <a:rPr lang="en-US" b="1" dirty="0" smtClean="0"/>
              <a:t>ROC</a:t>
            </a:r>
            <a:r>
              <a:rPr lang="ru-RU" b="1" dirty="0" smtClean="0"/>
              <a:t> кривой</a:t>
            </a:r>
            <a:br>
              <a:rPr lang="ru-RU" b="1" dirty="0" smtClean="0"/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Результаты поиска  отсортировать по убыванию по  нормализованному весу (первая колонке выдачи </a:t>
            </a:r>
            <a:r>
              <a:rPr lang="en-US" dirty="0" err="1" smtClean="0"/>
              <a:t>pfsearch</a:t>
            </a:r>
            <a:r>
              <a:rPr lang="ru-RU" dirty="0" smtClean="0"/>
              <a:t>) , добавить заголовки столбцов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Добавить столбец с отметкой правильных находок буквой “</a:t>
            </a:r>
            <a:r>
              <a:rPr lang="en-US" dirty="0" smtClean="0"/>
              <a:t>Y</a:t>
            </a:r>
            <a:r>
              <a:rPr lang="ru-RU" dirty="0" smtClean="0"/>
              <a:t>”; используйте </a:t>
            </a:r>
            <a:r>
              <a:rPr lang="en-US" dirty="0" err="1" smtClean="0"/>
              <a:t>vlookup</a:t>
            </a:r>
            <a:r>
              <a:rPr lang="ru-RU" dirty="0" smtClean="0"/>
              <a:t> (ВПР)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На отдельном листе сделать две колонки: 1 – специфичность (ось </a:t>
            </a:r>
            <a:r>
              <a:rPr lang="en-US" dirty="0" smtClean="0"/>
              <a:t>X</a:t>
            </a:r>
            <a:r>
              <a:rPr lang="ru-RU" dirty="0" smtClean="0"/>
              <a:t>) и чувствительность (ось </a:t>
            </a:r>
            <a:r>
              <a:rPr lang="en-US" dirty="0" smtClean="0"/>
              <a:t>Y</a:t>
            </a:r>
            <a:r>
              <a:rPr lang="ru-RU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Написать формулы для расчета значений оси </a:t>
            </a:r>
            <a:r>
              <a:rPr lang="en-US" dirty="0" smtClean="0"/>
              <a:t>X </a:t>
            </a:r>
            <a:r>
              <a:rPr lang="ru-RU" dirty="0" smtClean="0"/>
              <a:t>и </a:t>
            </a:r>
            <a:r>
              <a:rPr lang="en-US" dirty="0" smtClean="0"/>
              <a:t>Y</a:t>
            </a:r>
            <a:r>
              <a:rPr lang="ru-RU" dirty="0" smtClean="0"/>
              <a:t>; формула в </a:t>
            </a:r>
            <a:r>
              <a:rPr lang="en-US" dirty="0" err="1" smtClean="0"/>
              <a:t>i</a:t>
            </a:r>
            <a:r>
              <a:rPr lang="ru-RU" dirty="0" smtClean="0"/>
              <a:t>-</a:t>
            </a:r>
            <a:r>
              <a:rPr lang="ru-RU" dirty="0" err="1" smtClean="0"/>
              <a:t>й</a:t>
            </a:r>
            <a:r>
              <a:rPr lang="ru-RU" dirty="0" smtClean="0"/>
              <a:t> строке  считает, что первые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находок предсказываются принадлежащими семейству, а все – остальные – не принадлежащими семейству. Используйте команду </a:t>
            </a:r>
            <a:r>
              <a:rPr lang="en-US" dirty="0" err="1" smtClean="0"/>
              <a:t>countif</a:t>
            </a:r>
            <a:r>
              <a:rPr lang="en-US" dirty="0" smtClean="0"/>
              <a:t> (</a:t>
            </a:r>
            <a:r>
              <a:rPr lang="ru-RU" dirty="0" err="1" smtClean="0"/>
              <a:t>счётесли</a:t>
            </a:r>
            <a:r>
              <a:rPr lang="ru-RU" dirty="0" smtClean="0"/>
              <a:t>)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sp>
        <p:nvSpPr>
          <p:cNvPr id="38916" name="Прямоугольник 3"/>
          <p:cNvSpPr>
            <a:spLocks noChangeArrowheads="1"/>
          </p:cNvSpPr>
          <p:nvPr/>
        </p:nvSpPr>
        <p:spPr bwMode="auto">
          <a:xfrm>
            <a:off x="3429000" y="723900"/>
            <a:ext cx="16383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b="1">
                <a:latin typeface="Calibri" pitchFamily="34" charset="0"/>
              </a:rPr>
              <a:t>(напр. В </a:t>
            </a:r>
            <a:r>
              <a:rPr lang="en-US" altLang="ru-RU" b="1">
                <a:latin typeface="Calibri" pitchFamily="34" charset="0"/>
              </a:rPr>
              <a:t>Excel)</a:t>
            </a:r>
            <a:r>
              <a:rPr lang="ru-RU" altLang="ru-RU" b="1">
                <a:latin typeface="Calibri" pitchFamily="34" charset="0"/>
              </a:rPr>
              <a:t> </a:t>
            </a:r>
            <a:r>
              <a:rPr lang="ru-RU" altLang="ru-RU">
                <a:latin typeface="Calibri" pitchFamily="34" charset="0"/>
              </a:rPr>
              <a:t/>
            </a:r>
            <a:br>
              <a:rPr lang="ru-RU" altLang="ru-RU">
                <a:latin typeface="Calibri" pitchFamily="34" charset="0"/>
              </a:rPr>
            </a:br>
            <a:endParaRPr lang="ru-RU" altLang="ru-RU">
              <a:latin typeface="Calibri" pitchFamily="34" charset="0"/>
            </a:endParaRPr>
          </a:p>
        </p:txBody>
      </p:sp>
      <p:sp>
        <p:nvSpPr>
          <p:cNvPr id="38917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8096B83B-A781-4F7D-85D3-E70D775004F9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30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098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Ступенька нормализованного веса</a:t>
            </a:r>
          </a:p>
        </p:txBody>
      </p:sp>
      <p:sp>
        <p:nvSpPr>
          <p:cNvPr id="39939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D3B2CBE6-3A29-49F8-94CF-9301683A4182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31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95300" y="1905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Пример: </a:t>
            </a:r>
            <a:r>
              <a:rPr lang="en-US" dirty="0" smtClean="0"/>
              <a:t>Paired-like </a:t>
            </a:r>
            <a:r>
              <a:rPr lang="en-US" dirty="0" err="1" smtClean="0"/>
              <a:t>homeodomain</a:t>
            </a:r>
            <a:r>
              <a:rPr lang="en-US" dirty="0" smtClean="0"/>
              <a:t> family</a:t>
            </a:r>
            <a:endParaRPr lang="ru-RU" dirty="0" smtClean="0"/>
          </a:p>
        </p:txBody>
      </p:sp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342900" y="2514600"/>
          <a:ext cx="40767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4"/>
          <p:cNvGraphicFramePr>
            <a:graphicFrameLocks/>
          </p:cNvGraphicFramePr>
          <p:nvPr/>
        </p:nvGraphicFramePr>
        <p:xfrm>
          <a:off x="4762500" y="2514600"/>
          <a:ext cx="41148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5" name="TextBox 6"/>
          <p:cNvSpPr txBox="1">
            <a:spLocks noChangeArrowheads="1"/>
          </p:cNvSpPr>
          <p:nvPr/>
        </p:nvSpPr>
        <p:spPr bwMode="auto">
          <a:xfrm>
            <a:off x="266700" y="5600700"/>
            <a:ext cx="1363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>
                <a:latin typeface="Calibri" pitchFamily="34" charset="0"/>
              </a:rPr>
              <a:t>N-score&gt; 6.5</a:t>
            </a:r>
            <a:endParaRPr lang="ru-RU" altLang="ru-RU">
              <a:latin typeface="Calibri" pitchFamily="34" charset="0"/>
            </a:endParaRPr>
          </a:p>
        </p:txBody>
      </p:sp>
      <p:sp>
        <p:nvSpPr>
          <p:cNvPr id="40966" name="TextBox 7"/>
          <p:cNvSpPr txBox="1">
            <a:spLocks noChangeArrowheads="1"/>
          </p:cNvSpPr>
          <p:nvPr/>
        </p:nvSpPr>
        <p:spPr bwMode="auto">
          <a:xfrm>
            <a:off x="4686300" y="5600700"/>
            <a:ext cx="1306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>
                <a:latin typeface="Calibri" pitchFamily="34" charset="0"/>
              </a:rPr>
              <a:t>N-score&gt; 18</a:t>
            </a:r>
            <a:endParaRPr lang="ru-RU" altLang="ru-RU">
              <a:latin typeface="Calibri" pitchFamily="34" charset="0"/>
            </a:endParaRPr>
          </a:p>
        </p:txBody>
      </p:sp>
      <p:pic>
        <p:nvPicPr>
          <p:cNvPr id="4096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485900"/>
            <a:ext cx="6477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Выноска 1 13"/>
          <p:cNvSpPr/>
          <p:nvPr/>
        </p:nvSpPr>
        <p:spPr>
          <a:xfrm>
            <a:off x="952500" y="914400"/>
            <a:ext cx="1524000" cy="419100"/>
          </a:xfrm>
          <a:prstGeom prst="borderCallout1">
            <a:avLst>
              <a:gd name="adj1" fmla="val 97477"/>
              <a:gd name="adj2" fmla="val 46612"/>
              <a:gd name="adj3" fmla="val 235267"/>
              <a:gd name="adj4" fmla="val 61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 err="1">
                <a:solidFill>
                  <a:schemeClr val="tx1"/>
                </a:solidFill>
              </a:rPr>
              <a:t>Гомеодомен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19500" y="1943100"/>
            <a:ext cx="49911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Гомеодомен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встречается еще в 289 архитектурах</a:t>
            </a:r>
          </a:p>
        </p:txBody>
      </p:sp>
      <p:sp>
        <p:nvSpPr>
          <p:cNvPr id="40970" name="Номер слайда 9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E0876D66-AB8C-4338-90E0-B66904317ABE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32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458788" y="692150"/>
            <a:ext cx="8226425" cy="1430338"/>
          </a:xfrm>
        </p:spPr>
        <p:txBody>
          <a:bodyPr/>
          <a:lstStyle/>
          <a:p>
            <a:r>
              <a:rPr lang="ru-RU" altLang="ru-RU" smtClean="0"/>
              <a:t>КОНЕЦ</a:t>
            </a:r>
          </a:p>
        </p:txBody>
      </p:sp>
      <p:sp>
        <p:nvSpPr>
          <p:cNvPr id="41987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21EB8F1F-4750-4DF6-8A0E-35FA12113A63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33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Порог </a:t>
            </a:r>
            <a:r>
              <a:rPr lang="en-US" altLang="ru-RU" smtClean="0"/>
              <a:t>Nscore = </a:t>
            </a:r>
            <a:r>
              <a:rPr lang="ru-RU" altLang="ru-RU" smtClean="0"/>
              <a:t>21</a:t>
            </a:r>
          </a:p>
        </p:txBody>
      </p:sp>
      <p:sp>
        <p:nvSpPr>
          <p:cNvPr id="43011" name="Прямоугольник 4"/>
          <p:cNvSpPr>
            <a:spLocks noChangeArrowheads="1"/>
          </p:cNvSpPr>
          <p:nvPr/>
        </p:nvSpPr>
        <p:spPr bwMode="auto">
          <a:xfrm>
            <a:off x="4305300" y="1600200"/>
            <a:ext cx="45720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>
                <a:latin typeface="Calibri" pitchFamily="34" charset="0"/>
              </a:rPr>
              <a:t>Except for paired domains, another convserved motifs are known in the family of proteins containing piared-like homeodomain.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ru-RU">
              <a:latin typeface="Calibri" pitchFamily="34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>
                <a:latin typeface="Calibri" pitchFamily="34" charset="0"/>
              </a:rPr>
              <a:t>A group of paired-like homeoproteins contains a well-conserved 14 amino acid motif of unknown function [10], the OAR domain &lt;PS50803&gt;,  named using initials of homeoproteins otp, aristaless and rax [3,4].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ru-RU">
                <a:latin typeface="Calibri" pitchFamily="34" charset="0"/>
              </a:rPr>
              <a:t>An OAR domain is located C-terminal to a homeodomain. All known OAR containing proteins contain also paired-like homeodomain and lack paired domain.</a:t>
            </a:r>
          </a:p>
        </p:txBody>
      </p:sp>
      <p:graphicFrame>
        <p:nvGraphicFramePr>
          <p:cNvPr id="6" name="Chart 3"/>
          <p:cNvGraphicFramePr>
            <a:graphicFrameLocks/>
          </p:cNvGraphicFramePr>
          <p:nvPr/>
        </p:nvGraphicFramePr>
        <p:xfrm>
          <a:off x="342900" y="1752600"/>
          <a:ext cx="3771900" cy="293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3013" name="TextBox 6"/>
          <p:cNvSpPr txBox="1">
            <a:spLocks noChangeArrowheads="1"/>
          </p:cNvSpPr>
          <p:nvPr/>
        </p:nvSpPr>
        <p:spPr bwMode="auto">
          <a:xfrm>
            <a:off x="952500" y="5829300"/>
            <a:ext cx="6000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>
                <a:latin typeface="Calibri" pitchFamily="34" charset="0"/>
              </a:rPr>
              <a:t>Чувствительность – 100%,    две ошибки типа </a:t>
            </a:r>
            <a:r>
              <a:rPr lang="en-US" altLang="ru-RU">
                <a:latin typeface="Calibri" pitchFamily="34" charset="0"/>
              </a:rPr>
              <a:t>False Negative</a:t>
            </a:r>
            <a:endParaRPr lang="ru-RU" altLang="ru-RU">
              <a:latin typeface="Calibri" pitchFamily="34" charset="0"/>
            </a:endParaRPr>
          </a:p>
        </p:txBody>
      </p:sp>
      <p:sp>
        <p:nvSpPr>
          <p:cNvPr id="43014" name="Номер слайда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F6CC22EB-5514-457F-B0CD-4C682F725A0F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34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uk-UA" altLang="ru-RU" sz="4000">
                <a:solidFill>
                  <a:srgbClr val="000000"/>
                </a:solidFill>
                <a:latin typeface="Calibri" pitchFamily="34" charset="0"/>
              </a:rPr>
              <a:t>Паттерн для цинкового пальца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377825" y="1403351"/>
            <a:ext cx="8388350" cy="5265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ru-RU" sz="2800" b="1" dirty="0" err="1">
                <a:solidFill>
                  <a:srgbClr val="000000"/>
                </a:solidFill>
                <a:latin typeface="Calibri" pitchFamily="34" charset="0"/>
              </a:rPr>
              <a:t>Prosite</a:t>
            </a:r>
            <a:endParaRPr lang="ru-RU" altLang="ru-RU" sz="2800" b="1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ru-RU" sz="2800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ru-RU" sz="2800" dirty="0" err="1">
                <a:solidFill>
                  <a:srgbClr val="000000"/>
                </a:solidFill>
                <a:latin typeface="Calibri" pitchFamily="34" charset="0"/>
              </a:rPr>
              <a:t>Пат</a:t>
            </a:r>
            <a:r>
              <a:rPr lang="ru-RU" altLang="ru-RU" sz="2800" dirty="0">
                <a:solidFill>
                  <a:srgbClr val="000000"/>
                </a:solidFill>
                <a:latin typeface="Calibri" pitchFamily="34" charset="0"/>
              </a:rPr>
              <a:t>т</a:t>
            </a:r>
            <a:r>
              <a:rPr lang="en-US" altLang="ru-RU" sz="2800" dirty="0" err="1">
                <a:solidFill>
                  <a:srgbClr val="000000"/>
                </a:solidFill>
                <a:latin typeface="Calibri" pitchFamily="34" charset="0"/>
              </a:rPr>
              <a:t>ерн</a:t>
            </a:r>
            <a:r>
              <a:rPr lang="en-US" altLang="ru-RU" sz="28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ru-RU" sz="2800" dirty="0" err="1">
                <a:solidFill>
                  <a:srgbClr val="000000"/>
                </a:solidFill>
                <a:latin typeface="Calibri" pitchFamily="34" charset="0"/>
              </a:rPr>
              <a:t>для</a:t>
            </a:r>
            <a:r>
              <a:rPr lang="en-US" altLang="ru-RU" sz="28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ru-RU" sz="2800" dirty="0" err="1">
                <a:solidFill>
                  <a:srgbClr val="000000"/>
                </a:solidFill>
                <a:latin typeface="Calibri" pitchFamily="34" charset="0"/>
              </a:rPr>
              <a:t>цинкового</a:t>
            </a:r>
            <a:r>
              <a:rPr lang="en-US" altLang="ru-RU" sz="28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ru-RU" sz="2800" dirty="0" err="1">
                <a:solidFill>
                  <a:srgbClr val="000000"/>
                </a:solidFill>
                <a:latin typeface="Calibri" pitchFamily="34" charset="0"/>
              </a:rPr>
              <a:t>пальца</a:t>
            </a:r>
            <a:r>
              <a:rPr lang="en-US" altLang="ru-RU" sz="28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ru-RU" sz="2800" dirty="0" err="1">
                <a:solidFill>
                  <a:srgbClr val="000000"/>
                </a:solidFill>
                <a:latin typeface="Calibri" pitchFamily="34" charset="0"/>
              </a:rPr>
              <a:t>типа</a:t>
            </a:r>
            <a:r>
              <a:rPr lang="en-US" altLang="ru-RU" sz="2800" dirty="0">
                <a:solidFill>
                  <a:srgbClr val="000000"/>
                </a:solidFill>
                <a:latin typeface="Calibri" pitchFamily="34" charset="0"/>
              </a:rPr>
              <a:t> С2Н2</a:t>
            </a:r>
            <a:r>
              <a:rPr lang="en-US" altLang="ru-RU" sz="2800" dirty="0" smtClean="0">
                <a:solidFill>
                  <a:srgbClr val="000000"/>
                </a:solidFill>
                <a:latin typeface="Calibri" pitchFamily="34" charset="0"/>
              </a:rPr>
              <a:t>:</a:t>
            </a:r>
            <a:endParaRPr lang="en-US" altLang="ru-RU" sz="2800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ru-RU" sz="2800" dirty="0">
                <a:solidFill>
                  <a:srgbClr val="800000"/>
                </a:solidFill>
                <a:latin typeface="Calibri" pitchFamily="34" charset="0"/>
              </a:rPr>
              <a:t>C</a:t>
            </a:r>
            <a:r>
              <a:rPr lang="en-US" altLang="ru-RU" sz="2800" dirty="0">
                <a:solidFill>
                  <a:srgbClr val="000000"/>
                </a:solidFill>
                <a:latin typeface="Calibri" pitchFamily="34" charset="0"/>
              </a:rPr>
              <a:t>-x(2,4)-</a:t>
            </a:r>
            <a:r>
              <a:rPr lang="en-US" altLang="ru-RU" sz="2800" dirty="0">
                <a:solidFill>
                  <a:srgbClr val="800000"/>
                </a:solidFill>
                <a:latin typeface="Calibri" pitchFamily="34" charset="0"/>
              </a:rPr>
              <a:t>C</a:t>
            </a:r>
            <a:r>
              <a:rPr lang="en-US" altLang="ru-RU" sz="2800" dirty="0">
                <a:solidFill>
                  <a:srgbClr val="000000"/>
                </a:solidFill>
                <a:latin typeface="Calibri" pitchFamily="34" charset="0"/>
              </a:rPr>
              <a:t>-x(3)-[</a:t>
            </a:r>
            <a:r>
              <a:rPr lang="en-US" altLang="ru-RU" sz="2800" dirty="0">
                <a:solidFill>
                  <a:srgbClr val="008000"/>
                </a:solidFill>
                <a:latin typeface="Calibri" pitchFamily="34" charset="0"/>
              </a:rPr>
              <a:t>LIVMFYWC</a:t>
            </a:r>
            <a:r>
              <a:rPr lang="en-US" altLang="ru-RU" sz="2800" dirty="0">
                <a:solidFill>
                  <a:srgbClr val="000000"/>
                </a:solidFill>
                <a:latin typeface="Calibri" pitchFamily="34" charset="0"/>
              </a:rPr>
              <a:t>]-x(8)-</a:t>
            </a:r>
            <a:r>
              <a:rPr lang="en-US" altLang="ru-RU" sz="2800" dirty="0">
                <a:solidFill>
                  <a:srgbClr val="800000"/>
                </a:solidFill>
                <a:latin typeface="Calibri" pitchFamily="34" charset="0"/>
              </a:rPr>
              <a:t>H</a:t>
            </a:r>
            <a:r>
              <a:rPr lang="en-US" altLang="ru-RU" sz="2800" dirty="0">
                <a:solidFill>
                  <a:srgbClr val="000000"/>
                </a:solidFill>
                <a:latin typeface="Calibri" pitchFamily="34" charset="0"/>
              </a:rPr>
              <a:t>-x(3,5)-</a:t>
            </a:r>
            <a:r>
              <a:rPr lang="en-US" altLang="ru-RU" sz="2800" dirty="0" smtClean="0">
                <a:solidFill>
                  <a:srgbClr val="800000"/>
                </a:solidFill>
                <a:latin typeface="Calibri" pitchFamily="34" charset="0"/>
              </a:rPr>
              <a:t>H</a:t>
            </a:r>
            <a:endParaRPr lang="en-US" altLang="ru-RU" sz="2800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2800" dirty="0">
                <a:solidFill>
                  <a:srgbClr val="000000"/>
                </a:solidFill>
                <a:latin typeface="Calibri" pitchFamily="34" charset="0"/>
              </a:rPr>
              <a:t> [a-zAZ] </a:t>
            </a:r>
            <a:r>
              <a:rPr lang="ru-RU" altLang="ru-RU" sz="2800" dirty="0">
                <a:solidFill>
                  <a:srgbClr val="000000"/>
                </a:solidFill>
                <a:latin typeface="Calibri" pitchFamily="34" charset="0"/>
                <a:sym typeface="Symbol" pitchFamily="18" charset="2"/>
              </a:rPr>
              <a:t></a:t>
            </a:r>
            <a:r>
              <a:rPr lang="ru-RU" altLang="ru-RU" sz="2800" dirty="0">
                <a:solidFill>
                  <a:srgbClr val="000000"/>
                </a:solidFill>
                <a:latin typeface="Calibri" pitchFamily="34" charset="0"/>
              </a:rPr>
              <a:t>все возможные аминокислоты в данной позиции</a:t>
            </a:r>
          </a:p>
          <a:p>
            <a:pPr eaLnBrk="1" hangingPunct="1"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2800" dirty="0">
                <a:solidFill>
                  <a:srgbClr val="000000"/>
                </a:solidFill>
                <a:latin typeface="Calibri" pitchFamily="34" charset="0"/>
              </a:rPr>
              <a:t> Х(2,4) </a:t>
            </a:r>
            <a:r>
              <a:rPr lang="ru-RU" altLang="ru-RU" sz="2000" dirty="0">
                <a:solidFill>
                  <a:srgbClr val="000000"/>
                </a:solidFill>
                <a:sym typeface="Symbol" pitchFamily="18" charset="2"/>
              </a:rPr>
              <a:t></a:t>
            </a:r>
            <a:r>
              <a:rPr lang="ru-RU" altLang="ru-RU" sz="2000" dirty="0"/>
              <a:t> </a:t>
            </a:r>
            <a:r>
              <a:rPr lang="ru-RU" altLang="ru-RU" sz="2800" dirty="0">
                <a:solidFill>
                  <a:srgbClr val="000000"/>
                </a:solidFill>
                <a:latin typeface="Calibri" pitchFamily="34" charset="0"/>
              </a:rPr>
              <a:t>любая аминокислота от 2 до 4 раз</a:t>
            </a:r>
          </a:p>
          <a:p>
            <a:pPr eaLnBrk="1" hangingPunct="1"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28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ru-RU" sz="2800" dirty="0">
                <a:solidFill>
                  <a:srgbClr val="000000"/>
                </a:solidFill>
                <a:latin typeface="Calibri" pitchFamily="34" charset="0"/>
              </a:rPr>
              <a:t>Х(3) </a:t>
            </a:r>
            <a:r>
              <a:rPr lang="ru-RU" altLang="ru-RU" sz="2000" dirty="0">
                <a:solidFill>
                  <a:srgbClr val="000000"/>
                </a:solidFill>
                <a:sym typeface="Symbol" pitchFamily="18" charset="2"/>
              </a:rPr>
              <a:t></a:t>
            </a:r>
            <a:r>
              <a:rPr lang="en-US" altLang="ru-RU" sz="2000" dirty="0"/>
              <a:t> </a:t>
            </a:r>
            <a:r>
              <a:rPr lang="en-US" altLang="ru-RU" sz="2800" dirty="0" err="1">
                <a:solidFill>
                  <a:srgbClr val="000000"/>
                </a:solidFill>
                <a:latin typeface="Calibri" pitchFamily="34" charset="0"/>
              </a:rPr>
              <a:t>любая</a:t>
            </a:r>
            <a:r>
              <a:rPr lang="en-US" altLang="ru-RU" sz="28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altLang="ru-RU" sz="2800" dirty="0">
                <a:solidFill>
                  <a:srgbClr val="000000"/>
                </a:solidFill>
                <a:latin typeface="Calibri" pitchFamily="34" charset="0"/>
              </a:rPr>
              <a:t>аминокислота ровно 3 раза</a:t>
            </a:r>
          </a:p>
          <a:p>
            <a:pPr eaLnBrk="1" hangingPunct="1"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28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ru-RU" sz="2800" dirty="0">
                <a:solidFill>
                  <a:srgbClr val="000000"/>
                </a:solidFill>
                <a:latin typeface="Calibri" pitchFamily="34" charset="0"/>
              </a:rPr>
              <a:t>{P} </a:t>
            </a:r>
            <a:r>
              <a:rPr lang="ru-RU" altLang="ru-RU" sz="2000" dirty="0">
                <a:solidFill>
                  <a:srgbClr val="000000"/>
                </a:solidFill>
                <a:sym typeface="Symbol" pitchFamily="18" charset="2"/>
              </a:rPr>
              <a:t></a:t>
            </a:r>
            <a:r>
              <a:rPr lang="en-US" altLang="ru-RU" sz="2000" dirty="0"/>
              <a:t> </a:t>
            </a:r>
            <a:r>
              <a:rPr lang="en-US" altLang="ru-RU" sz="2800" dirty="0" err="1">
                <a:solidFill>
                  <a:srgbClr val="000000"/>
                </a:solidFill>
                <a:latin typeface="Calibri" pitchFamily="34" charset="0"/>
              </a:rPr>
              <a:t>любая</a:t>
            </a:r>
            <a:r>
              <a:rPr lang="en-US" altLang="ru-RU" sz="28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altLang="ru-RU" sz="2800" dirty="0">
                <a:solidFill>
                  <a:srgbClr val="000000"/>
                </a:solidFill>
                <a:latin typeface="Calibri" pitchFamily="34" charset="0"/>
              </a:rPr>
              <a:t>аминокислота, кроме </a:t>
            </a:r>
            <a:r>
              <a:rPr lang="ru-RU" altLang="ru-RU" sz="2800" dirty="0" smtClean="0">
                <a:solidFill>
                  <a:srgbClr val="000000"/>
                </a:solidFill>
                <a:latin typeface="Calibri" pitchFamily="34" charset="0"/>
              </a:rPr>
              <a:t>пролина</a:t>
            </a:r>
            <a:endParaRPr lang="en-US" altLang="ru-RU" sz="28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buClr>
                <a:srgbClr val="000000"/>
              </a:buClr>
              <a:buSzPct val="45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ru-RU" sz="2800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buClr>
                <a:srgbClr val="000000"/>
              </a:buClr>
              <a:buSzPct val="45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2800" dirty="0" smtClean="0">
                <a:solidFill>
                  <a:srgbClr val="000000"/>
                </a:solidFill>
                <a:latin typeface="Calibri" pitchFamily="34" charset="0"/>
              </a:rPr>
              <a:t>Паттерны </a:t>
            </a:r>
            <a:r>
              <a:rPr lang="en-US" altLang="ru-RU" sz="2800" dirty="0" smtClean="0">
                <a:solidFill>
                  <a:srgbClr val="000000"/>
                </a:solidFill>
                <a:latin typeface="Calibri" pitchFamily="34" charset="0"/>
              </a:rPr>
              <a:t>(fingerprints) </a:t>
            </a:r>
            <a:r>
              <a:rPr lang="ru-RU" altLang="ru-RU" sz="2800" dirty="0" smtClean="0">
                <a:solidFill>
                  <a:srgbClr val="000000"/>
                </a:solidFill>
                <a:latin typeface="Calibri" pitchFamily="34" charset="0"/>
              </a:rPr>
              <a:t>для белков и средства поиска по паттерну есть в </a:t>
            </a:r>
            <a:r>
              <a:rPr lang="en-US" altLang="ru-RU" sz="2800" dirty="0" err="1" smtClean="0">
                <a:solidFill>
                  <a:srgbClr val="000000"/>
                </a:solidFill>
                <a:latin typeface="Calibri" pitchFamily="34" charset="0"/>
              </a:rPr>
              <a:t>ProSite</a:t>
            </a:r>
            <a:r>
              <a:rPr lang="en-US" altLang="ru-RU" sz="28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altLang="ru-RU" sz="2800" dirty="0" smtClean="0">
                <a:solidFill>
                  <a:srgbClr val="000000"/>
                </a:solidFill>
                <a:latin typeface="Calibri" pitchFamily="34" charset="0"/>
              </a:rPr>
              <a:t>и пакете </a:t>
            </a:r>
            <a:r>
              <a:rPr lang="en-US" altLang="ru-RU" sz="2800" dirty="0" smtClean="0">
                <a:solidFill>
                  <a:srgbClr val="000000"/>
                </a:solidFill>
                <a:latin typeface="Calibri" pitchFamily="34" charset="0"/>
              </a:rPr>
              <a:t>EMBOSS</a:t>
            </a:r>
            <a:endParaRPr lang="ru-RU" altLang="ru-RU" sz="2400" dirty="0">
              <a:solidFill>
                <a:srgbClr val="000000"/>
              </a:solidFill>
            </a:endParaRPr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A7DFEEED-A872-4041-A0E3-B29BFB516DA4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</a:t>
            </a:fld>
            <a:endParaRPr lang="en-US" altLang="ru-RU"/>
          </a:p>
        </p:txBody>
      </p:sp>
      <p:sp>
        <p:nvSpPr>
          <p:cNvPr id="7173" name="TextBox 1"/>
          <p:cNvSpPr txBox="1">
            <a:spLocks noChangeArrowheads="1"/>
          </p:cNvSpPr>
          <p:nvPr/>
        </p:nvSpPr>
        <p:spPr bwMode="auto">
          <a:xfrm>
            <a:off x="6707188" y="115888"/>
            <a:ext cx="2401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>
                <a:solidFill>
                  <a:srgbClr val="FF0000"/>
                </a:solidFill>
              </a:rPr>
              <a:t>ПРОПУСТИТЬ</a:t>
            </a:r>
            <a:endParaRPr lang="ru-RU" altLang="ru-RU" sz="24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Цинковые пальцы </a:t>
            </a:r>
            <a:r>
              <a:rPr lang="en-US" altLang="ru-RU" smtClean="0"/>
              <a:t>C2H2</a:t>
            </a:r>
            <a:endParaRPr lang="ru-RU" altLang="ru-RU" smtClean="0"/>
          </a:p>
        </p:txBody>
      </p:sp>
      <p:pic>
        <p:nvPicPr>
          <p:cNvPr id="9219" name="Picture 2" descr="File:Zinc finger render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420938"/>
            <a:ext cx="424656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File:Zinc finger DNA comple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2475" y="1989138"/>
            <a:ext cx="4378325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A10577F2-5474-423B-A8C0-41345F99BB5C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5</a:t>
            </a:fld>
            <a:endParaRPr lang="en-US" altLang="ru-RU"/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6707188" y="115888"/>
            <a:ext cx="2401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>
                <a:solidFill>
                  <a:srgbClr val="FF0000"/>
                </a:solidFill>
              </a:rPr>
              <a:t>ПРОПУСТИТЬ</a:t>
            </a:r>
            <a:endParaRPr lang="ru-RU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 PSSM – </a:t>
            </a:r>
            <a:r>
              <a:rPr lang="ru-RU" dirty="0" smtClean="0"/>
              <a:t>аналог </a:t>
            </a:r>
            <a:r>
              <a:rPr lang="en-US" dirty="0" smtClean="0"/>
              <a:t>PWM </a:t>
            </a:r>
            <a:r>
              <a:rPr lang="ru-RU" dirty="0" smtClean="0"/>
              <a:t>для белков 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40760" cy="1991072"/>
          </a:xfrm>
        </p:spPr>
        <p:txBody>
          <a:bodyPr/>
          <a:lstStyle/>
          <a:p>
            <a:r>
              <a:rPr lang="en-US" dirty="0" smtClean="0"/>
              <a:t>Psi-BLAST – </a:t>
            </a:r>
            <a:r>
              <a:rPr lang="ru-RU" dirty="0" smtClean="0"/>
              <a:t>итерактивный вариант </a:t>
            </a:r>
            <a:r>
              <a:rPr lang="en-US" dirty="0" smtClean="0"/>
              <a:t>BLAST, </a:t>
            </a:r>
            <a:r>
              <a:rPr lang="ru-RU" dirty="0" smtClean="0"/>
              <a:t>использующий блоки множественного выравнивания и поиск по </a:t>
            </a:r>
            <a:r>
              <a:rPr lang="en-US" dirty="0" smtClean="0"/>
              <a:t>PSSM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ru-RU" sz="4400">
                <a:solidFill>
                  <a:srgbClr val="000000"/>
                </a:solidFill>
                <a:latin typeface="Calibri" pitchFamily="34" charset="0"/>
              </a:rPr>
              <a:t>PSSM </a:t>
            </a:r>
            <a:r>
              <a:rPr lang="ru-RU" altLang="ru-RU" sz="4400">
                <a:solidFill>
                  <a:srgbClr val="000000"/>
                </a:solidFill>
                <a:latin typeface="Calibri" pitchFamily="34" charset="0"/>
              </a:rPr>
              <a:t>– то же, что </a:t>
            </a:r>
            <a:r>
              <a:rPr lang="en-US" altLang="ru-RU" sz="4400">
                <a:solidFill>
                  <a:srgbClr val="000000"/>
                </a:solidFill>
                <a:latin typeface="Calibri" pitchFamily="34" charset="0"/>
              </a:rPr>
              <a:t>PWM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633413" y="1100138"/>
            <a:ext cx="7877175" cy="5641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ru-RU" sz="320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altLang="ru-RU" sz="2800">
                <a:solidFill>
                  <a:srgbClr val="000000"/>
                </a:solidFill>
                <a:latin typeface="Calibri" pitchFamily="34" charset="0"/>
              </a:rPr>
              <a:t>PSSM, или Position-Specific Scoring Matrix, строится по блоку – выравниванию без вставок/делеций</a:t>
            </a:r>
          </a:p>
          <a:p>
            <a:pPr eaLnBrk="1" hangingPunct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2800">
                <a:solidFill>
                  <a:srgbClr val="000000"/>
                </a:solidFill>
                <a:latin typeface="Calibri" pitchFamily="34" charset="0"/>
              </a:rPr>
              <a:t> Используется в программе PSI-BLAST (и </a:t>
            </a:r>
            <a:r>
              <a:rPr lang="en-US" altLang="ru-RU" sz="2800">
                <a:solidFill>
                  <a:srgbClr val="000000"/>
                </a:solidFill>
                <a:latin typeface="Calibri" pitchFamily="34" charset="0"/>
              </a:rPr>
              <a:t>MEME)</a:t>
            </a:r>
          </a:p>
          <a:p>
            <a:pPr lvl="1" eaLnBrk="1" hangingPunct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2400">
                <a:solidFill>
                  <a:srgbClr val="000000"/>
                </a:solidFill>
                <a:latin typeface="Calibri" pitchFamily="34" charset="0"/>
              </a:rPr>
              <a:t>по последовательностям из списка находок, отмеченным для очередной итерации, строится  выравнивание</a:t>
            </a:r>
          </a:p>
          <a:p>
            <a:pPr lvl="1" eaLnBrk="1" hangingPunct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2400">
                <a:solidFill>
                  <a:srgbClr val="000000"/>
                </a:solidFill>
                <a:latin typeface="Calibri" pitchFamily="34" charset="0"/>
              </a:rPr>
              <a:t>в выравнивании находятся блоки</a:t>
            </a:r>
          </a:p>
          <a:p>
            <a:pPr lvl="1" eaLnBrk="1" hangingPunct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2400">
                <a:solidFill>
                  <a:srgbClr val="000000"/>
                </a:solidFill>
                <a:latin typeface="Calibri" pitchFamily="34" charset="0"/>
              </a:rPr>
              <a:t>по блоку строится </a:t>
            </a:r>
            <a:r>
              <a:rPr lang="en-US" altLang="ru-RU" sz="2400">
                <a:solidFill>
                  <a:srgbClr val="000000"/>
                </a:solidFill>
                <a:latin typeface="Calibri" pitchFamily="34" charset="0"/>
              </a:rPr>
              <a:t>PSSM</a:t>
            </a:r>
            <a:endParaRPr lang="ru-RU" altLang="ru-RU" sz="2400">
              <a:solidFill>
                <a:srgbClr val="000000"/>
              </a:solidFill>
              <a:latin typeface="Calibri" pitchFamily="34" charset="0"/>
            </a:endParaRPr>
          </a:p>
          <a:p>
            <a:pPr lvl="1" eaLnBrk="1" hangingPunct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2400">
                <a:solidFill>
                  <a:srgbClr val="000000"/>
                </a:solidFill>
                <a:latin typeface="Calibri" pitchFamily="34" charset="0"/>
              </a:rPr>
              <a:t>по всем </a:t>
            </a:r>
            <a:r>
              <a:rPr lang="en-US" altLang="ru-RU" sz="2400">
                <a:solidFill>
                  <a:srgbClr val="000000"/>
                </a:solidFill>
                <a:latin typeface="Calibri" pitchFamily="34" charset="0"/>
              </a:rPr>
              <a:t>PSSM </a:t>
            </a:r>
            <a:r>
              <a:rPr lang="ru-RU" altLang="ru-RU" sz="2400">
                <a:solidFill>
                  <a:srgbClr val="000000"/>
                </a:solidFill>
                <a:latin typeface="Calibri" pitchFamily="34" charset="0"/>
              </a:rPr>
              <a:t>ведется поиск; веса разных </a:t>
            </a:r>
            <a:r>
              <a:rPr lang="en-US" altLang="ru-RU" sz="2400">
                <a:solidFill>
                  <a:srgbClr val="000000"/>
                </a:solidFill>
                <a:latin typeface="Calibri" pitchFamily="34" charset="0"/>
              </a:rPr>
              <a:t>PSSM </a:t>
            </a:r>
            <a:r>
              <a:rPr lang="ru-RU" altLang="ru-RU" sz="2400">
                <a:solidFill>
                  <a:srgbClr val="000000"/>
                </a:solidFill>
                <a:latin typeface="Calibri" pitchFamily="34" charset="0"/>
              </a:rPr>
              <a:t>в одной банковской последовательности суммируются</a:t>
            </a:r>
          </a:p>
          <a:p>
            <a:pPr lvl="1" eaLnBrk="1" hangingPunct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2400">
                <a:solidFill>
                  <a:srgbClr val="000000"/>
                </a:solidFill>
                <a:latin typeface="Calibri" pitchFamily="34" charset="0"/>
              </a:rPr>
              <a:t>получается, что </a:t>
            </a:r>
            <a:r>
              <a:rPr lang="en-US" altLang="ru-RU" sz="2400">
                <a:solidFill>
                  <a:srgbClr val="000000"/>
                </a:solidFill>
                <a:latin typeface="Calibri" pitchFamily="34" charset="0"/>
              </a:rPr>
              <a:t>PSI-BLAST </a:t>
            </a:r>
            <a:r>
              <a:rPr lang="ru-RU" altLang="ru-RU" sz="2400">
                <a:solidFill>
                  <a:srgbClr val="000000"/>
                </a:solidFill>
                <a:latin typeface="Calibri" pitchFamily="34" charset="0"/>
              </a:rPr>
              <a:t>разрешает участки переменной длины между находками </a:t>
            </a:r>
            <a:r>
              <a:rPr lang="en-US" altLang="ru-RU" sz="2400">
                <a:solidFill>
                  <a:srgbClr val="000000"/>
                </a:solidFill>
                <a:latin typeface="Calibri" pitchFamily="34" charset="0"/>
              </a:rPr>
              <a:t>PSSM, </a:t>
            </a:r>
            <a:r>
              <a:rPr lang="ru-RU" altLang="ru-RU" sz="2400">
                <a:solidFill>
                  <a:srgbClr val="000000"/>
                </a:solidFill>
                <a:latin typeface="Calibri" pitchFamily="34" charset="0"/>
              </a:rPr>
              <a:t>но никак их не использует при вычислении веса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-1463675" y="7115175"/>
            <a:ext cx="8153400" cy="2622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2000" b="1">
                <a:solidFill>
                  <a:srgbClr val="000000"/>
                </a:solidFill>
              </a:rPr>
              <a:t>Структура </a:t>
            </a:r>
            <a:r>
              <a:rPr lang="ru-RU" altLang="ru-RU" sz="2000" b="1">
                <a:solidFill>
                  <a:srgbClr val="2300DC"/>
                </a:solidFill>
              </a:rPr>
              <a:t>ProSite</a:t>
            </a:r>
            <a:r>
              <a:rPr lang="en-US" altLang="ru-RU" sz="2000" b="1">
                <a:solidFill>
                  <a:srgbClr val="000000"/>
                </a:solidFill>
              </a:rPr>
              <a:t>: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ru-RU">
                <a:solidFill>
                  <a:srgbClr val="000000"/>
                </a:solidFill>
              </a:rPr>
              <a:t> </a:t>
            </a:r>
            <a:r>
              <a:rPr lang="ru-RU" altLang="ru-RU">
                <a:solidFill>
                  <a:srgbClr val="000000"/>
                </a:solidFill>
              </a:rPr>
              <a:t>коллекция белковых семейств и доменов.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>
                <a:solidFill>
                  <a:srgbClr val="000000"/>
                </a:solidFill>
              </a:rPr>
              <a:t> аннотации эволюционных доменов 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>
                <a:solidFill>
                  <a:srgbClr val="000000"/>
                </a:solidFill>
              </a:rPr>
              <a:t> Функциональные участки, мотивы, подписи и профили.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>
                <a:solidFill>
                  <a:srgbClr val="000000"/>
                </a:solidFill>
              </a:rPr>
              <a:t> интерфейс (средства поиска, средства сохранения выравниваний и т.д.)</a:t>
            </a:r>
            <a:r>
              <a:rPr lang="ar-SA" altLang="ru-RU">
                <a:solidFill>
                  <a:srgbClr val="000000"/>
                </a:solidFill>
                <a:cs typeface="Arial" charset="0"/>
              </a:rPr>
              <a:t>‏</a:t>
            </a:r>
            <a:endParaRPr lang="ru-RU" altLang="ru-RU">
              <a:solidFill>
                <a:srgbClr val="000000"/>
              </a:solidFill>
            </a:endParaRPr>
          </a:p>
          <a:p>
            <a:pPr eaLnBrk="1" hangingPunct="1">
              <a:spcBef>
                <a:spcPts val="1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ru-RU" sz="2400">
                <a:solidFill>
                  <a:srgbClr val="000000"/>
                </a:solidFill>
                <a:latin typeface="Courier New" pitchFamily="49" charset="0"/>
              </a:rPr>
              <a:t>http://au.expasy.org/prosite/</a:t>
            </a:r>
          </a:p>
        </p:txBody>
      </p:sp>
      <p:sp>
        <p:nvSpPr>
          <p:cNvPr id="10245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DB8B10F0-21FC-4837-A85B-8746A5BD0C1F}" type="slidenum">
              <a:rPr lang="en-US" altLang="ru-RU"/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7</a:t>
            </a:fld>
            <a:endParaRPr lang="en-US" alt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755626"/>
          </a:xfrm>
        </p:spPr>
        <p:txBody>
          <a:bodyPr/>
          <a:lstStyle/>
          <a:p>
            <a:r>
              <a:rPr lang="ru-RU" dirty="0" smtClean="0"/>
              <a:t>3.</a:t>
            </a:r>
            <a:r>
              <a:rPr lang="en-US" dirty="0" smtClean="0"/>
              <a:t> </a:t>
            </a:r>
            <a:r>
              <a:rPr lang="ru-RU" dirty="0" smtClean="0"/>
              <a:t>Профили выравниваний и поиск по ним в базах последовательностях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356992"/>
            <a:ext cx="7776864" cy="2664296"/>
          </a:xfrm>
        </p:spPr>
        <p:txBody>
          <a:bodyPr/>
          <a:lstStyle/>
          <a:p>
            <a:r>
              <a:rPr lang="ru-RU" dirty="0" smtClean="0"/>
              <a:t>Технология </a:t>
            </a:r>
            <a:r>
              <a:rPr lang="en-US" dirty="0" smtClean="0"/>
              <a:t>HMM</a:t>
            </a:r>
            <a:r>
              <a:rPr lang="ru-RU" dirty="0" smtClean="0"/>
              <a:t> реализована в пакете </a:t>
            </a:r>
            <a:r>
              <a:rPr lang="en-US" dirty="0" smtClean="0"/>
              <a:t>HMMER. </a:t>
            </a:r>
            <a:r>
              <a:rPr lang="ru-RU" dirty="0" smtClean="0"/>
              <a:t>Он</a:t>
            </a:r>
            <a:r>
              <a:rPr lang="en-US" dirty="0" smtClean="0"/>
              <a:t> </a:t>
            </a:r>
            <a:r>
              <a:rPr lang="ru-RU" dirty="0" smtClean="0"/>
              <a:t>включен в </a:t>
            </a:r>
            <a:r>
              <a:rPr lang="en-US" dirty="0" smtClean="0"/>
              <a:t>EMBOSS.</a:t>
            </a:r>
            <a:r>
              <a:rPr lang="ru-RU" dirty="0" smtClean="0"/>
              <a:t> </a:t>
            </a:r>
          </a:p>
          <a:p>
            <a:r>
              <a:rPr lang="ru-RU" dirty="0" smtClean="0"/>
              <a:t>В </a:t>
            </a:r>
            <a:r>
              <a:rPr lang="en-US" dirty="0" err="1" smtClean="0"/>
              <a:t>Prosite</a:t>
            </a:r>
            <a:r>
              <a:rPr lang="en-US" dirty="0" smtClean="0"/>
              <a:t> </a:t>
            </a:r>
            <a:r>
              <a:rPr lang="ru-RU" dirty="0" smtClean="0"/>
              <a:t>реализована аналогичная, но не идентичная, технология </a:t>
            </a:r>
            <a:r>
              <a:rPr lang="en-US" dirty="0" err="1" smtClean="0"/>
              <a:t>Pftools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9"/>
            <a:ext cx="8224838" cy="708123"/>
          </a:xfrm>
        </p:spPr>
        <p:txBody>
          <a:bodyPr/>
          <a:lstStyle/>
          <a:p>
            <a:r>
              <a:rPr lang="ru-RU" dirty="0" smtClean="0"/>
              <a:t>Профили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4838" cy="5400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На вход подается выравнивание с инделями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По нему строится т.н. </a:t>
            </a:r>
            <a:r>
              <a:rPr lang="ru-RU" sz="2800" dirty="0" smtClean="0"/>
              <a:t>п</a:t>
            </a:r>
            <a:r>
              <a:rPr lang="ru-RU" sz="2800" dirty="0" smtClean="0"/>
              <a:t>рофиль </a:t>
            </a:r>
            <a:r>
              <a:rPr lang="en-US" sz="2800" dirty="0" smtClean="0"/>
              <a:t>HMM (Hidden Markov Model)</a:t>
            </a: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Профиль калибруется по случайному банку для норамлизации веса и рассчета </a:t>
            </a:r>
            <a:r>
              <a:rPr lang="en-US" sz="2800" dirty="0" smtClean="0"/>
              <a:t>E-value</a:t>
            </a: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С помощию профиля в базе последовательностей находятся участки</a:t>
            </a:r>
            <a:r>
              <a:rPr lang="en-US" sz="2800" dirty="0" smtClean="0"/>
              <a:t> c </a:t>
            </a:r>
            <a:r>
              <a:rPr lang="ru-RU" sz="2800" dirty="0" smtClean="0"/>
              <a:t>высоким весом, следовательно, </a:t>
            </a:r>
            <a:r>
              <a:rPr lang="en-US" sz="2800" dirty="0" smtClean="0"/>
              <a:t>“</a:t>
            </a:r>
            <a:r>
              <a:rPr lang="ru-RU" sz="2800" dirty="0" smtClean="0"/>
              <a:t>похожие</a:t>
            </a:r>
            <a:r>
              <a:rPr lang="en-US" sz="2800" dirty="0" smtClean="0"/>
              <a:t>” </a:t>
            </a:r>
            <a:r>
              <a:rPr lang="ru-RU" sz="2800" dirty="0" smtClean="0"/>
              <a:t>на выранивание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Важное отличие профиля от </a:t>
            </a:r>
            <a:r>
              <a:rPr lang="en-US" sz="2800" dirty="0" smtClean="0"/>
              <a:t>PWM: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профиль может быть построен по выравниванию с инделями</a:t>
            </a:r>
          </a:p>
          <a:p>
            <a:pPr>
              <a:buFont typeface="Arial" pitchFamily="34" charset="0"/>
              <a:buChar char="•"/>
            </a:pPr>
            <a:endParaRPr lang="ru-RU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73CE3F2F-4E15-42C6-8EF2-434BD3B8D46C}" type="slidenum">
              <a:rPr lang="en-US" altLang="ru-RU" smtClean="0"/>
              <a:pPr/>
              <a:t>9</a:t>
            </a:fld>
            <a:endParaRPr lang="en-US" alt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Оформление по умолчанию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Оформление по умолчанию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Оформление по умолчанию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35267</TotalTime>
  <Words>2732</Words>
  <Application>Microsoft Office PowerPoint</Application>
  <PresentationFormat>On-screen Show (4:3)</PresentationFormat>
  <Paragraphs>258</Paragraphs>
  <Slides>34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Calibri</vt:lpstr>
      <vt:lpstr>Times New Roman</vt:lpstr>
      <vt:lpstr>Symbol</vt:lpstr>
      <vt:lpstr>Wingdings</vt:lpstr>
      <vt:lpstr>Courier New</vt:lpstr>
      <vt:lpstr>Courier 10 Pitch</vt:lpstr>
      <vt:lpstr>Оформление по умолчанию</vt:lpstr>
      <vt:lpstr>Slide 1</vt:lpstr>
      <vt:lpstr>План </vt:lpstr>
      <vt:lpstr>1. Паттерны для поиска в базах последовательностей</vt:lpstr>
      <vt:lpstr>Slide 4</vt:lpstr>
      <vt:lpstr>Цинковые пальцы C2H2</vt:lpstr>
      <vt:lpstr>2. PSSM – аналог PWM для белков </vt:lpstr>
      <vt:lpstr>Slide 7</vt:lpstr>
      <vt:lpstr>3. Профили выравниваний и поиск по ним в базах последовательностях</vt:lpstr>
      <vt:lpstr>Профили</vt:lpstr>
      <vt:lpstr>HMM Профиль. Немножко теории</vt:lpstr>
      <vt:lpstr>Автомат выглядит так:</vt:lpstr>
      <vt:lpstr>Логарифм отношения правдоподобия, log-odds</vt:lpstr>
      <vt:lpstr>Slide 13</vt:lpstr>
      <vt:lpstr>Мы нашли</vt:lpstr>
      <vt:lpstr>Более сложная ситуация</vt:lpstr>
      <vt:lpstr>Slide 16</vt:lpstr>
      <vt:lpstr>Slide 17</vt:lpstr>
      <vt:lpstr>Для выбора порога веса и вычисления  E-value находок проводят  калибровку HMM профиля  на множестве случайных последовательностей</vt:lpstr>
      <vt:lpstr>Slide 19</vt:lpstr>
      <vt:lpstr>Профиль Pftools</vt:lpstr>
      <vt:lpstr>4. Интерпретация результатов поиска по профилю</vt:lpstr>
      <vt:lpstr>Профиль   </vt:lpstr>
      <vt:lpstr>HMMer search параметры</vt:lpstr>
      <vt:lpstr>Проверка профиля на множестве последовательностей с известным ответом про каждую последовательность</vt:lpstr>
      <vt:lpstr>Таблица проверки предсказания</vt:lpstr>
      <vt:lpstr>Характеристики предсказания</vt:lpstr>
      <vt:lpstr>Как выбрать порог? ROC-кривая  (англ. receiver operating characteristic, операционная характеристика приёмника) </vt:lpstr>
      <vt:lpstr>ROC-кривая  (англ. receiver operating characteristic, операционная характеристика приёмника) </vt:lpstr>
      <vt:lpstr>Пример сравнения  </vt:lpstr>
      <vt:lpstr>Построение ROC кривой </vt:lpstr>
      <vt:lpstr>Ступенька нормализованного веса</vt:lpstr>
      <vt:lpstr>Пример: Paired-like homeodomain family</vt:lpstr>
      <vt:lpstr>КОНЕЦ</vt:lpstr>
      <vt:lpstr>Порог Nscore =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Последовательности белков</dc:title>
  <dc:creator>Spirin</dc:creator>
  <cp:lastModifiedBy>aba</cp:lastModifiedBy>
  <cp:revision>74</cp:revision>
  <cp:lastPrinted>1601-01-01T00:00:00Z</cp:lastPrinted>
  <dcterms:created xsi:type="dcterms:W3CDTF">1601-01-01T00:00:00Z</dcterms:created>
  <dcterms:modified xsi:type="dcterms:W3CDTF">2017-05-05T09:02:51Z</dcterms:modified>
</cp:coreProperties>
</file>