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9" autoAdjust="0"/>
    <p:restoredTop sz="94660"/>
  </p:normalViewPr>
  <p:slideViewPr>
    <p:cSldViewPr showGuides="1">
      <p:cViewPr varScale="1">
        <p:scale>
          <a:sx n="49" d="100"/>
          <a:sy n="49" d="100"/>
        </p:scale>
        <p:origin x="5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5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0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2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2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E58F-C3CD-4141-BCC7-AD60AF963A35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F7CD-DA1C-467F-AA07-C67F5F17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6BF7E-88D5-4824-BE0E-26ACB02F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72A00-CC87-4E9C-9C2C-3AA4B3448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8492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F91D7-C127-47A8-86B1-41303729F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747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22D2C-AB34-47C9-86D4-9A42360C9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673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E7EB2-1FC9-4229-A9D0-7CB38D3AA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671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1F777-DC16-401B-9C08-3CA4AEFCC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05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26C10-B430-4151-8C34-BF05CEDAE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5ECF2-BE76-4679-8FB6-B17C35D9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8D7F0-3229-4CF8-A604-A05DEC27B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354AB-C04F-4269-B107-1CC3A6C80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5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4A6F4-932C-4896-A2DB-D41F807AB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BA503-5210-41FD-A7E8-05BA13645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0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DB00E-DE80-49CA-BC9D-FBFB7025D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8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2DD28-B4C1-4FEA-893E-1CA8C063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55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82398-1FF4-485A-9A69-AFD504F41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3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8B619-B3E9-45FF-AAFF-DBEE53F93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7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81206-AB67-4A12-A7EB-8664B86B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56BEE-2066-458C-AA6C-0457F172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C195A-A3CE-4467-9F23-0E58DD499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1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046EB-2BB1-49BE-AC89-D82AB9268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49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AED93-4646-4934-911C-2927EF2D7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0C261-AA0E-40C6-8596-A5C0A146B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0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48F63-88DA-4C13-8DD1-6254B1C1F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BDE7D-1C6D-4CA9-92FB-45784CF12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52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94DE9-FF1D-463B-A4B7-95AFE3EE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45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3C0FE-E3E5-410B-9491-6B8E4530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15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EE1C8-87D1-4B88-9113-D4E18C319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2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16418-F28D-4B11-9BD6-85C41E4A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9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CECF9-4174-403A-B9CC-DB1FEF50E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7F143F-AB31-403A-8D15-B720A2A44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6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7DCC1-1A4E-46CA-8822-3BC5B1DC1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5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8E5A1-AE0D-4A66-8350-54729414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8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8CEA0-5A03-4B62-AA56-63958C5F2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54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25C0C-8015-4995-9086-8CECC7B4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70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1C4EB-1A60-4844-8FA8-4369B0CDA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7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5E116-A34E-4727-AFBD-5E8E88C6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7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DB1DE-8DAE-4F40-B488-3820E3F7A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30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C1293-B568-4D5A-AF40-B885D8AB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1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49B8C-878B-4BEB-AB0C-2341B084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17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66C8D-F7F8-4B49-8EAA-006BA877A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91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C833D-31A7-4AA9-95A3-7075741C1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13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1B98C-BDCF-4BBE-A21B-86AC546E2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71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57599-EFF2-44F0-9EB2-98D454257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15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B8705-92A7-489E-B64B-A6F47BE87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0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1ADFF-3621-463E-9867-C91EFF43C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41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DB6FC-55AD-48C5-8D60-C74972C26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1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2C92F-C23E-4920-AA29-707B7C92D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4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EF862-36AE-4E75-8C7C-A1FA6C1CF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30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A4C3E-67A0-4F23-8232-66DD8A6B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7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6BAB5-4D74-4F5C-B9B8-50B0C69D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90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E7336-FEBD-4C5A-8080-8E244AFA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83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2218E-056F-415F-B4C5-B01AD7957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70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42F4E-6D61-4C84-A751-E5FD3FF6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87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AD370-D8E4-4CC3-8E8B-AD52ADD3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54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0D155-9165-49B9-A27E-ABEB47F30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80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2B85C-3C90-48E9-9C56-5546C3DF3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32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A5CB4-2C77-4DA7-9134-1542C7EB1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639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1ABD7-9B18-499E-9EC0-0872FA7DC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95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C2082-8697-43E2-A55A-D6DF9A56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721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6133B-DCA6-416E-8934-9A041CCF4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9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F18AD-E197-475F-9FC3-2A19A0F1F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1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87157-8FA2-4879-9054-4763BFCEE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70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E42A7-E8D8-488C-B64D-C97C9839E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95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C622E-352A-46D2-B260-0B3802293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27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E3557-410C-4C75-97A6-14BE4D4E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73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0CEF4-F905-45FA-8298-29993872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9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6EF26-3DC7-4433-87DB-E3BF4C679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34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E6C4E-9925-48AF-8720-2F588CD2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37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BABBD-4F63-4153-B675-717BE9362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30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CA13D-0945-4943-BCB9-889E58C87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74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083AE-08A1-4FB8-8885-29DAD7798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83ABD-023F-4612-9E51-DC6409836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126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80046-257C-4204-8937-ED3753157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44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63D1A-F8F5-4978-B114-090F8FE4F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24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246C7-B68F-48DF-9FBC-D509C429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333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B027A-CB14-4A65-9117-0B795C34C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19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01CAB-B49C-4FAF-A355-FB06A28B9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998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67972-3DD0-4CAF-840E-4AA207C45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738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2B731-5F79-4CFA-8B6F-BD451CF94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079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DC7C1-BEDE-4B31-A0CE-2678E81F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768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5D2C6-8C37-45DB-9F83-7B96F82F3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98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043F2-A0B8-40E4-99B5-2DDC180F4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5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44056-3E4C-4D4D-B09C-26ED60CA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1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67940-0087-4F98-A6F5-34710A1C5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19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548C5-9639-4E00-8620-091ED0F2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726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4A00F-EDEC-4122-A332-BF39E9951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248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E5CAA-5888-4774-9F71-2DC74DC85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65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4F462-AD03-4688-B300-EA039F875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15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F17FB-4A3E-464A-9CA9-8465AAC8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98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B21F1-6FF5-4438-8148-4998BBA87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72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BB7C8-E986-4276-B226-A7555689F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025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61851-5305-4A0E-BE04-A866CC15C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494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16E630-33B5-4915-8B77-561EE62D7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6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F583C-B176-46E4-91B7-C8148B8DB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457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347B9-E135-41BF-AB18-E1EB795D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64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F15D3-963B-42FA-9153-048E2D1B5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24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C5059-D6A5-4DC2-A3DA-D0D95E9AA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23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F08C3-0498-44EE-A414-82055BA82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89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43F9B-5CA9-4AAF-86C3-AEC0BB39B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91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E9E96-3054-4BD3-BF4C-33EA0ABA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837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A87C8-2CF6-45D7-8A62-A34AAB4E5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438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645E7-EE95-4F50-B8B4-9D04B6102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46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7D9B6-D739-4BF4-9EC8-3AB68EBEA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568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32CAC-DDE9-4945-8A1C-7D65D971E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On-screen Show (4:3)</PresentationFormat>
  <Paragraphs>0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Lunin</dc:creator>
  <cp:lastModifiedBy>Vladimir Lunin</cp:lastModifiedBy>
  <cp:revision>3</cp:revision>
  <dcterms:created xsi:type="dcterms:W3CDTF">2018-10-09T17:18:46Z</dcterms:created>
  <dcterms:modified xsi:type="dcterms:W3CDTF">2018-10-09T17:41:58Z</dcterms:modified>
</cp:coreProperties>
</file>