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  <p:sldId id="314" r:id="rId59"/>
    <p:sldId id="315" r:id="rId60"/>
    <p:sldId id="316" r:id="rId61"/>
    <p:sldId id="317" r:id="rId62"/>
    <p:sldId id="318" r:id="rId63"/>
    <p:sldId id="319" r:id="rId64"/>
    <p:sldId id="320" r:id="rId65"/>
    <p:sldId id="321" r:id="rId66"/>
    <p:sldId id="322" r:id="rId67"/>
    <p:sldId id="323" r:id="rId68"/>
    <p:sldId id="324" r:id="rId69"/>
    <p:sldId id="325" r:id="rId70"/>
    <p:sldId id="326" r:id="rId71"/>
    <p:sldId id="327" r:id="rId72"/>
    <p:sldId id="328" r:id="rId73"/>
    <p:sldId id="329" r:id="rId74"/>
    <p:sldId id="330" r:id="rId75"/>
    <p:sldId id="331" r:id="rId76"/>
    <p:sldId id="332" r:id="rId77"/>
    <p:sldId id="333" r:id="rId78"/>
    <p:sldId id="334" r:id="rId79"/>
    <p:sldId id="335" r:id="rId80"/>
    <p:sldId id="336" r:id="rId81"/>
    <p:sldId id="337" r:id="rId82"/>
    <p:sldId id="338" r:id="rId83"/>
    <p:sldId id="339" r:id="rId84"/>
    <p:sldId id="340" r:id="rId85"/>
    <p:sldId id="341" r:id="rId8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725" autoAdjust="0"/>
    <p:restoredTop sz="94660"/>
  </p:normalViewPr>
  <p:slideViewPr>
    <p:cSldViewPr showGuides="1">
      <p:cViewPr varScale="1">
        <p:scale>
          <a:sx n="75" d="100"/>
          <a:sy n="75" d="100"/>
        </p:scale>
        <p:origin x="130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tableStyles" Target="tableStyles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33433-9B94-40AA-A260-A5C27A9AD5BC}" type="datetimeFigureOut">
              <a:rPr lang="en-US" smtClean="0"/>
              <a:t>16-Oct-18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3A150-CD1F-4BB2-A379-ED4D4B8B50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4624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33433-9B94-40AA-A260-A5C27A9AD5BC}" type="datetimeFigureOut">
              <a:rPr lang="en-US" smtClean="0"/>
              <a:t>16-Oct-18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3A150-CD1F-4BB2-A379-ED4D4B8B50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2135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33433-9B94-40AA-A260-A5C27A9AD5BC}" type="datetimeFigureOut">
              <a:rPr lang="en-US" smtClean="0"/>
              <a:t>16-Oct-18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3A150-CD1F-4BB2-A379-ED4D4B8B50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524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33433-9B94-40AA-A260-A5C27A9AD5BC}" type="datetimeFigureOut">
              <a:rPr lang="en-US" smtClean="0"/>
              <a:t>16-Oct-18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3A150-CD1F-4BB2-A379-ED4D4B8B50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816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33433-9B94-40AA-A260-A5C27A9AD5BC}" type="datetimeFigureOut">
              <a:rPr lang="en-US" smtClean="0"/>
              <a:t>16-Oct-18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3A150-CD1F-4BB2-A379-ED4D4B8B50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156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33433-9B94-40AA-A260-A5C27A9AD5BC}" type="datetimeFigureOut">
              <a:rPr lang="en-US" smtClean="0"/>
              <a:t>16-Oct-18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3A150-CD1F-4BB2-A379-ED4D4B8B50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771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33433-9B94-40AA-A260-A5C27A9AD5BC}" type="datetimeFigureOut">
              <a:rPr lang="en-US" smtClean="0"/>
              <a:t>16-Oct-18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3A150-CD1F-4BB2-A379-ED4D4B8B50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515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33433-9B94-40AA-A260-A5C27A9AD5BC}" type="datetimeFigureOut">
              <a:rPr lang="en-US" smtClean="0"/>
              <a:t>16-Oct-18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3A150-CD1F-4BB2-A379-ED4D4B8B50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2225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33433-9B94-40AA-A260-A5C27A9AD5BC}" type="datetimeFigureOut">
              <a:rPr lang="en-US" smtClean="0"/>
              <a:t>16-Oct-18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3A150-CD1F-4BB2-A379-ED4D4B8B50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695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33433-9B94-40AA-A260-A5C27A9AD5BC}" type="datetimeFigureOut">
              <a:rPr lang="en-US" smtClean="0"/>
              <a:t>16-Oct-18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3A150-CD1F-4BB2-A379-ED4D4B8B50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303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33433-9B94-40AA-A260-A5C27A9AD5BC}" type="datetimeFigureOut">
              <a:rPr lang="en-US" smtClean="0"/>
              <a:t>16-Oct-18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3A150-CD1F-4BB2-A379-ED4D4B8B50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666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D33433-9B94-40AA-A260-A5C27A9AD5BC}" type="datetimeFigureOut">
              <a:rPr lang="en-US" smtClean="0"/>
              <a:t>16-Oct-18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B3A150-CD1F-4BB2-A379-ED4D4B8B50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871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G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G"/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G"/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G"/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G"/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G"/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G"/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G"/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G"/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G"/><Relationship Id="rId1" Type="http://schemas.openxmlformats.org/officeDocument/2006/relationships/slideLayout" Target="../slideLayouts/slideLayout1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G"/><Relationship Id="rId1" Type="http://schemas.openxmlformats.org/officeDocument/2006/relationships/slideLayout" Target="../slideLayouts/slideLayout1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G"/><Relationship Id="rId1" Type="http://schemas.openxmlformats.org/officeDocument/2006/relationships/slideLayout" Target="../slideLayouts/slideLayout1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G"/><Relationship Id="rId1" Type="http://schemas.openxmlformats.org/officeDocument/2006/relationships/slideLayout" Target="../slideLayouts/slideLayout1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G"/><Relationship Id="rId1" Type="http://schemas.openxmlformats.org/officeDocument/2006/relationships/slideLayout" Target="../slideLayouts/slideLayout1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28D53E1-2552-4D90-A6A4-1E920BF452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4290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B5376EF-5011-4A92-9B03-4BA7569675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3609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7C08783-7417-4F48-BCC8-4010ABB636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5062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B4EA707-CA14-4F81-84AB-53D4C82A53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1568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F38A7C7-61CC-4B85-A45B-7E8C0974C1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5768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813AB33-0032-47D5-A8A1-28389A342A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2670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FA8A6CE-F820-444F-8870-65E15BA76D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3018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C8B38D7-7A15-4BD4-9D96-A563A7C2BB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058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5B88620-09FD-4086-9060-26F67564DF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8292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5FC09E0-BF52-4474-8C58-850FED5044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8232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98D2AA5-B83D-4AD3-916B-63B686D6D5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5450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1E69107-F6DD-426C-9264-3859E8FA04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6685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55FA3CB-0426-4C3B-A6B3-FA86B51127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2474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BFB32C4-8DB8-4583-91FA-8DA4750CB7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0322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E4D5B98-AED7-4DA6-99D4-7507331D68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5719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099330D-232E-4F85-9BA7-E28FDDD28B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8619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B97A493-48BA-49D8-ABAC-D6775D5096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2637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7A25EDD-6039-4853-A033-C520C95281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3650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BC67126-2EA9-430E-B591-90ABA3BF17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1395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FE7ED69-B800-4784-AD8D-C8FE68C1CF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5636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C9B089E-8538-4A3E-9C42-CF8FAF0220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04206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590E0A5-C425-47D2-BF27-7E33AC31B7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5922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5BEFBF1-09E9-4FC0-AA1C-C7951FA319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09571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377EA94-E686-4A99-B6C3-1B49CDB8A9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27353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A6B15E0-04E7-4D52-8A57-A2DF170C8A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57555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162F235-1148-4F2E-8328-5808F5455B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43264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E5F8ADB-093E-4DF3-A771-1DB2EAB8BD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79033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0276A69-93E6-458E-9CC6-61A0CA5280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24228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141AD63-6CCB-433D-A46F-2F2D834A0B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81322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6C75680-76D3-415A-9CB6-36B8C63C35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01456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78D7C15-6371-4D64-9668-5ADF61A52E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25278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06EB98E-4F85-4547-A921-FAADB14452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52270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2AEB985-BDC1-4264-B7B3-9F17670E4C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2989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A23197A-0AD6-48A2-80D9-5020BC394F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505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AFC96EA-E08C-43B4-BF52-631D7A9F84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07769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1F846F8-BFBA-479E-9AAB-2234ADDFC2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61416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88E9302-B933-4469-8453-92BFF04194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6799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878B650-5977-44A8-BEB7-164E2658C0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10865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FD099C6-3C8E-4625-BB9C-62D38B6015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66343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BD6FFDD-4C9C-4600-AD2F-DABA0D67D0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84776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0B17728-0EBE-424D-AE7E-5261BF445C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49759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51D1609-C5E6-422F-9D99-0C67594027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25906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CCFA5D1-5FC7-4BA6-BA32-B52E8970FC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61312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13C3B71-2587-44E5-907E-578D1AE757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2153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C289B52-C9F6-4F2E-9B8F-06F7AE3AAF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22880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417DDE4-A88B-4145-925A-F885DDF020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84146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67370D5-C75C-489A-BFE6-E12185581A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20904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AE1D047-42C1-4A47-BFF1-F5ED20E48F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94681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B818BC3-F6FB-4BC4-8638-90D2D12649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2740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970F813-5CC8-4216-B030-A5C4600497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46651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14ED56B-82C0-4F09-A099-0E2AA1A91A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94926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39DD888-4E03-4BDF-BFE6-AD1F7997B4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34092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7C16E30-FB4C-4D20-9399-C2C160673B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20283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324781C-DC48-459A-9E31-A2E6A0A9B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88393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4B4C2A5-3E6A-472B-BCC4-423153DD71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0183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8FB7A86-F2F2-40D0-9ED5-07B78FF648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2332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ABD39F4-6F12-4806-94AD-244E1EFA19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605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840A712-93F3-4003-A246-A577EC5413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74348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7CA76EE-82F1-4F43-AFF2-C05B078E39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95715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0D76190-B424-4098-A19E-2D6EF6A6D0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6667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F1505CB-0A55-4822-B0C3-DC02B1A8FA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11049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95C6124-BB72-43DB-88E0-92E6C2B624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24935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39ED550-836A-4B26-9E87-05378608CE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18621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906F674-B70B-4FE9-8CFA-FDF5BAD6A8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18963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A59AD8D-89D8-4D13-A7FE-132E57ED9F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369736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D9B5A76-39E5-43B9-8534-1AC0126297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926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6E315F6-EF0F-4A39-AFC5-FAA9FAE8D5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766125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F6E2607-D8E4-40C1-A22C-93A4E1E546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466225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7EDBC93-6D73-4F64-924C-F712CB196D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945134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330A659-A0BF-417D-8D5E-66509E9D1C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640390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065F13A-8412-4077-B4A0-6204B1271D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519817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1AE96B6-9CE2-4FD6-AC02-0AAF47D2A1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532194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80E3487-E6AC-45F0-A7CB-787EA85EBD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115407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4C845CB-1335-46BB-8C5C-DAD81DCB9E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950764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60B3EE4-23B7-4178-BAB4-39436914D9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009804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1888B2D-B423-4114-802E-C760DC535A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053501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D666B1F-A2C3-4BA0-A7EE-ED46997FFD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7984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D953674-D6F2-40F8-BE0B-732675C5DF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554291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2B97F65-F023-4062-8A98-833B6F8645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031043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0244AE2-DB32-498E-ACF7-158F43666C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52924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7D2B4F3-7C40-4A3C-822B-B0F57D8652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767162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EE118B8-3314-45BD-BD63-E3F84A8545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415172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95EFC6F-CA51-4DBB-A9AC-77F2568DD7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112838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C6290FC-A83B-403C-A816-48B9CA7DA6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9006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C8CE87D-1A86-4854-925A-6B1F44BD23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4740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</TotalTime>
  <Words>0</Words>
  <Application>Microsoft Office PowerPoint</Application>
  <PresentationFormat>On-screen Show (4:3)</PresentationFormat>
  <Paragraphs>0</Paragraphs>
  <Slides>85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85</vt:i4>
      </vt:variant>
    </vt:vector>
  </HeadingPairs>
  <TitlesOfParts>
    <vt:vector size="8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Vladimir Lunin</dc:creator>
  <cp:lastModifiedBy>Vladimir Lunin</cp:lastModifiedBy>
  <cp:revision>2</cp:revision>
  <dcterms:created xsi:type="dcterms:W3CDTF">2018-10-16T17:00:28Z</dcterms:created>
  <dcterms:modified xsi:type="dcterms:W3CDTF">2018-10-16T17:11:59Z</dcterms:modified>
</cp:coreProperties>
</file>