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1" autoAdjust="0"/>
    <p:restoredTop sz="94660"/>
  </p:normalViewPr>
  <p:slideViewPr>
    <p:cSldViewPr showGuides="1">
      <p:cViewPr varScale="1">
        <p:scale>
          <a:sx n="78" d="100"/>
          <a:sy n="78" d="100"/>
        </p:scale>
        <p:origin x="86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A692-BB08-4259-BE7F-8B48FE390D6C}" type="datetimeFigureOut">
              <a:rPr lang="en-US" smtClean="0"/>
              <a:t>02-Oct-18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3B61-97A2-42E1-95A7-3ABA143B0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8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A692-BB08-4259-BE7F-8B48FE390D6C}" type="datetimeFigureOut">
              <a:rPr lang="en-US" smtClean="0"/>
              <a:t>02-Oct-18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3B61-97A2-42E1-95A7-3ABA143B0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47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A692-BB08-4259-BE7F-8B48FE390D6C}" type="datetimeFigureOut">
              <a:rPr lang="en-US" smtClean="0"/>
              <a:t>02-Oct-18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3B61-97A2-42E1-95A7-3ABA143B0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1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A692-BB08-4259-BE7F-8B48FE390D6C}" type="datetimeFigureOut">
              <a:rPr lang="en-US" smtClean="0"/>
              <a:t>02-Oct-18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3B61-97A2-42E1-95A7-3ABA143B0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0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A692-BB08-4259-BE7F-8B48FE390D6C}" type="datetimeFigureOut">
              <a:rPr lang="en-US" smtClean="0"/>
              <a:t>02-Oct-18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3B61-97A2-42E1-95A7-3ABA143B0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28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A692-BB08-4259-BE7F-8B48FE390D6C}" type="datetimeFigureOut">
              <a:rPr lang="en-US" smtClean="0"/>
              <a:t>02-Oct-18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3B61-97A2-42E1-95A7-3ABA143B0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08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A692-BB08-4259-BE7F-8B48FE390D6C}" type="datetimeFigureOut">
              <a:rPr lang="en-US" smtClean="0"/>
              <a:t>02-Oct-18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3B61-97A2-42E1-95A7-3ABA143B0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7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A692-BB08-4259-BE7F-8B48FE390D6C}" type="datetimeFigureOut">
              <a:rPr lang="en-US" smtClean="0"/>
              <a:t>02-Oct-18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3B61-97A2-42E1-95A7-3ABA143B0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04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A692-BB08-4259-BE7F-8B48FE390D6C}" type="datetimeFigureOut">
              <a:rPr lang="en-US" smtClean="0"/>
              <a:t>02-Oct-18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3B61-97A2-42E1-95A7-3ABA143B0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20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A692-BB08-4259-BE7F-8B48FE390D6C}" type="datetimeFigureOut">
              <a:rPr lang="en-US" smtClean="0"/>
              <a:t>02-Oct-18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3B61-97A2-42E1-95A7-3ABA143B0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1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0A692-BB08-4259-BE7F-8B48FE390D6C}" type="datetimeFigureOut">
              <a:rPr lang="en-US" smtClean="0"/>
              <a:t>02-Oct-18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3B61-97A2-42E1-95A7-3ABA143B0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88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0A692-BB08-4259-BE7F-8B48FE390D6C}" type="datetimeFigureOut">
              <a:rPr lang="en-US" smtClean="0"/>
              <a:t>02-Oct-18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B3B61-97A2-42E1-95A7-3ABA143B0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E6F39F-E186-4656-B33D-C70BBF25F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48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46E84-F32D-4E83-85D7-30B1F9331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43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9B1E2E-2B59-4A48-A63B-B93C9E746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15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A70EEB-7459-410A-8F75-FD86A911D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68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323C8-A654-4740-85EA-A622636A7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6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843B4-FA48-42F9-8680-FB9CE6303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89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394761-834F-4E73-BA62-02C6755DB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72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6A4A99-A015-445B-AA0E-B7483FFD2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32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B5F49E-93B6-46BD-A10B-D2EC30196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21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3C7DFA-7A42-47F8-BC0C-6B2E047F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9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636AF3-3A07-475C-9473-B19D8480A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7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A5A2F-0DAE-4058-9FB6-33DC8DF8E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39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90BE04-F350-41F7-B45C-B2B58987B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22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7B82D5-D227-4C65-9E1C-CE9B5625E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84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159E4-02B5-4C2B-84BB-87284A2A1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28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7C9CC3-068C-4256-BF7F-7AB2D1068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09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01FD6-F8C5-486F-A389-6F6483D7B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41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D4F51-7303-4282-AA2E-42F344387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71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DD0AF-D87A-4896-8E90-84F859023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13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A6622B-7A7E-48E3-88CC-B2F0D347B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27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536166-0FAD-441D-938F-6884F19C1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2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5E9DCE-DE8D-450F-8262-299AB860F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5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5C75D6-6A81-4F4B-82D3-E55311F1B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390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CEC055-E7D7-4F9F-AB31-414CFBB8B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15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180BB5-98ED-4481-8959-3526174C4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59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D6470A-4B53-4A75-BFE9-A840244DF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96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47C1B-3FE7-4839-9B87-F3A2FF5AC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52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815230-1B34-46BF-A96D-31E465138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21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655E5C-8365-4594-81F1-8193A5ED9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71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20113F-AA8E-48C8-9D5B-47BC0312E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73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E9762D-4741-44AC-8538-E4480255C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793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57CCD7-D401-48B5-85C4-30D5D12E8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8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11D2E-30B6-41D1-9D9A-20099A9AA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B12C6-20B9-40F8-885D-8AEF03D84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39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D9E7DE-8192-465E-8DAB-1A379BB05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80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68433-E3A5-49C3-AE75-7BE87A364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74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DE1E0-F075-46D6-8B5D-FA9ED98B4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6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6FE6A-68FA-4249-A081-1500F760E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0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C3129-53A6-4E3C-8435-107AD1358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99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03B87E-6D56-4DB7-94B6-494A6FF66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095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8F94C-6516-453B-894A-C2F90F06D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557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4F4E69-A661-4D59-A235-8506E4470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78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219C4-43D6-4497-99E0-B2FF56FFD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951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572CD-ABC0-4859-95AF-00EBC1BD0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87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49259-C011-4AE9-A3B0-33751F451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12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A57DEE-4D21-424E-9154-BFE3C35AA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640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0779F-B8CD-45DD-9BD6-C2B869AD5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55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29DEBC-2DFC-46F4-A7FA-CAE63EA65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564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4CF225-8988-4580-8E52-2512B9035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35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CF27E1-2020-40A3-91DB-2CDE25E4A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194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CCD5E-3DE8-4E64-B844-23DF57C13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632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1E1133-9D72-452F-B447-5E969A540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262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918B2F-E7EC-44A4-9E19-E121AF50D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767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907F3-C3A2-41FB-AD1B-B9EBEE8B3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254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0E064C-5966-4D4E-863B-A0B1C3D00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72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39C6AE-B448-478B-9564-8D681CBEE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169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62FFF-4400-4058-A023-04E421A15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230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160063-2219-43DD-9350-DF9BDCCDE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687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DAC658-2E4A-4E0B-AC6B-C8285FFFE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744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1A534-619E-487D-8B56-2C868AD58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204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F2BD-9814-4736-A71F-52225C0A7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458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8F4E4-08F9-4166-86A6-DDB62063D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307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92173-1C9B-4E6E-87B4-8E1A8069E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074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AD9F1-86D4-4F2C-8E75-6B4856A55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143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97A23-6024-490B-A87E-33F3FC847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502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84E29A-11C0-4602-B3F0-D4607AB2A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63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F09EA3-90E5-4DE2-B710-D6FDD5DEA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569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62CCF0-305E-4825-9DFB-EE0492F1E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418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F1556-C7AE-4EB8-AFF9-7AA6950DC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160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59D63-66D5-4FFA-8B76-BF73A7F3F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076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3683ED-67F0-4D3A-993D-B2D85441A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674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D13FF-6D07-446E-9163-0130F6324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639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CC9B7F-5042-48C6-920B-EDE5EB559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518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F85E5-4108-449E-B6C7-ED6570A86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773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7B99B8-DD81-4AA6-A91F-B5EFCC901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649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941A65-EC15-4056-9505-2AA1C4DE3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800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3C848C-4434-463A-BEAA-98CD6FF73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22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C3A24D-DEF2-4CBA-901D-AB6B6E8F3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792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106F1-74EE-4E5E-AFA6-ED24F526A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938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888D35-9322-487A-B126-4C8936D8E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912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3EC108-B334-4CE8-B669-D0DCE164A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086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02204-89DF-4652-A38A-169973C6E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937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413D1-C8D2-4888-936F-D65ACEE96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842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2B8BC-0EDC-4B10-A455-349F119B6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79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7D1ED0-B583-4B5C-9BC3-922BEEF8B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71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0</Words>
  <Application>Microsoft Office PowerPoint</Application>
  <PresentationFormat>On-screen Show (4:3)</PresentationFormat>
  <Paragraphs>0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Vladimir Lunin</dc:creator>
  <cp:lastModifiedBy>Vladimir Lunin</cp:lastModifiedBy>
  <cp:revision>2</cp:revision>
  <dcterms:created xsi:type="dcterms:W3CDTF">2018-10-02T15:22:45Z</dcterms:created>
  <dcterms:modified xsi:type="dcterms:W3CDTF">2018-10-02T15:37:03Z</dcterms:modified>
</cp:coreProperties>
</file>