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8" r:id="rId2"/>
    <p:sldId id="258" r:id="rId3"/>
    <p:sldId id="317" r:id="rId4"/>
    <p:sldId id="293" r:id="rId5"/>
    <p:sldId id="294" r:id="rId6"/>
    <p:sldId id="300" r:id="rId7"/>
    <p:sldId id="315" r:id="rId8"/>
    <p:sldId id="301" r:id="rId9"/>
    <p:sldId id="302" r:id="rId10"/>
    <p:sldId id="316" r:id="rId11"/>
    <p:sldId id="296" r:id="rId12"/>
    <p:sldId id="303" r:id="rId13"/>
    <p:sldId id="304" r:id="rId14"/>
    <p:sldId id="305" r:id="rId15"/>
    <p:sldId id="306" r:id="rId16"/>
    <p:sldId id="307" r:id="rId17"/>
    <p:sldId id="292" r:id="rId18"/>
    <p:sldId id="311" r:id="rId19"/>
    <p:sldId id="312" r:id="rId20"/>
    <p:sldId id="313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2F2F2"/>
    <a:srgbClr val="0000FF"/>
    <a:srgbClr val="FF9999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7304" autoAdjust="0"/>
  </p:normalViewPr>
  <p:slideViewPr>
    <p:cSldViewPr snapToGrid="0">
      <p:cViewPr varScale="1">
        <p:scale>
          <a:sx n="100" d="100"/>
          <a:sy n="100" d="100"/>
        </p:scale>
        <p:origin x="19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«Катализатор</a:t>
            </a:r>
            <a:r>
              <a:rPr lang="ru-RU" baseline="0"/>
              <a:t> – вещество, которое ускоряет химическую реакцию, но в ходе реакции не расходуется» (с) учебник по химии</a:t>
            </a:r>
          </a:p>
          <a:p>
            <a:r>
              <a:rPr lang="ru-RU" baseline="0"/>
              <a:t>Катализатор работает в обе стороны, и ферменты принципиально тоже почти всегда катализируют обратимые реакции. Однако в биохимии как правило фермент в организме катализирует реакцию в одном направлении, а если организму нужно провести обратную реакцию – для нее используется совершенно другой фермент.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/>
              <a:t>Ферменты действительно могут действовать как катализаторы, </a:t>
            </a:r>
            <a:r>
              <a:rPr lang="ru-RU" b="1" baseline="0"/>
              <a:t>облегчая протекание реакции </a:t>
            </a:r>
            <a:r>
              <a:rPr lang="ru-RU" baseline="0"/>
              <a:t>превращения субстрата в продукт.</a:t>
            </a:r>
          </a:p>
          <a:p>
            <a:r>
              <a:rPr lang="ru-RU" baseline="0"/>
              <a:t>Однако иногда этого недостаточно. Как катализировать эндергоническую реакцию?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Способ доставить</a:t>
            </a:r>
            <a:r>
              <a:rPr lang="ru-RU" baseline="0"/>
              <a:t> необходимую для протекания эндотермического процесса энергию может состоять в простом </a:t>
            </a:r>
            <a:r>
              <a:rPr lang="ru-RU" b="1" baseline="0"/>
              <a:t>повышении температуры</a:t>
            </a:r>
            <a:r>
              <a:rPr lang="ru-RU" baseline="0"/>
              <a:t>. Живые организмы, однако, этого не делают, и «вливают» энергию в эндергонические процессы другим способом.</a:t>
            </a:r>
          </a:p>
          <a:p>
            <a:r>
              <a:rPr lang="ru-RU" baseline="0"/>
              <a:t>Используемый в обычной химии </a:t>
            </a:r>
            <a:r>
              <a:rPr lang="ru-RU" b="1" baseline="0"/>
              <a:t>электролиз</a:t>
            </a:r>
            <a:r>
              <a:rPr lang="ru-RU" baseline="0"/>
              <a:t> тоже не используется живыми организмами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773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269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224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661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2918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oto-u.ac.jp/en/research/forefronts/archives/kanehisa.html" TargetMode="External"/><Relationship Id="rId7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enome.jp/kegg/" TargetMode="External"/><Relationship Id="rId4" Type="http://schemas.openxmlformats.org/officeDocument/2006/relationships/hyperlink" Target="http://goto.kuicr.kyoto-u.ac.j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kegg-bin/show_pathway?map=map0068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wiki.kenyon.edu/index.php/Methanococcus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Escherichia_col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www.wallpapermania.eu/wallpaper/melting-i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pendorf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zyme_Commission_number" TargetMode="External"/><Relationship Id="rId2" Type="http://schemas.openxmlformats.org/officeDocument/2006/relationships/hyperlink" Target="http://enzyme.expasy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Блок №</a:t>
            </a:r>
            <a:r>
              <a:rPr lang="en-US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3</a:t>
            </a: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Ферменты и метаболические пути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201</a:t>
            </a:r>
            <a:r>
              <a:rPr lang="en-US" altLang="ru-RU" sz="2800" dirty="0"/>
              <a:t>8</a:t>
            </a:r>
            <a:r>
              <a:rPr lang="ru-RU" altLang="ru-RU" sz="2800" dirty="0"/>
              <a:t> 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01227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Структура кода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972" y="947126"/>
            <a:ext cx="5760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ourier New" panose="02070309020205020404" pitchFamily="49" charset="0"/>
                <a:cs typeface="Courier New" panose="02070309020205020404" pitchFamily="49" charset="0"/>
              </a:rPr>
              <a:t>X.Y.Z.N</a:t>
            </a:r>
            <a:endParaRPr lang="ru-RU" sz="6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-101751" y="2349502"/>
            <a:ext cx="349997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группа 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(одна из шести основных)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85402" y="1787169"/>
            <a:ext cx="817994" cy="59887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2720264" y="3449622"/>
            <a:ext cx="349997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Особенности химической модификации субстрата(ов)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(например, связь между какими атомами разрывается)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085847" y="1851556"/>
            <a:ext cx="848353" cy="6188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71997" y="2184389"/>
            <a:ext cx="2" cy="121530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5644029" y="2470408"/>
            <a:ext cx="349997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Субстрат</a:t>
            </a:r>
          </a:p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(как правило, цифры типа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или 199 тут резервируются для «неизвестных» или «любых» субстратов)</a:t>
            </a:r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4527231" y="1246751"/>
            <a:ext cx="203892" cy="1413502"/>
          </a:xfrm>
          <a:prstGeom prst="rightBracke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Fig/reaction_small/R017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30" y="4250430"/>
            <a:ext cx="6880969" cy="19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1. Оксидоредуктазы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алкогольдегидрогеназа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1.1.1.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http://www.genome.jp/dbget-bin/www_bget?rn:R01773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5070" y="4833865"/>
            <a:ext cx="8223496" cy="1621503"/>
            <a:chOff x="838933" y="2676627"/>
            <a:chExt cx="7452642" cy="1346742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660600" y="3716620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r>
                <a:rPr lang="ru-RU" altLang="ru-RU" sz="1800" baseline="300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5286694" y="3716619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12"/>
            <p:cNvSpPr txBox="1">
              <a:spLocks noChangeArrowheads="1"/>
            </p:cNvSpPr>
            <p:nvPr/>
          </p:nvSpPr>
          <p:spPr bwMode="auto">
            <a:xfrm>
              <a:off x="7020291" y="2676627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альгедид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838933" y="2703556"/>
              <a:ext cx="1617228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спирт</a:t>
              </a:r>
            </a:p>
            <a:p>
              <a:pPr algn="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гомосерин)</a:t>
              </a:r>
              <a:endParaRPr lang="de-DE" altLang="ru-RU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819370" y="2986876"/>
            <a:ext cx="2763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Оксидоредуктаза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828800" y="3478475"/>
            <a:ext cx="308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Донор электронов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CH-OH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834102" y="3478474"/>
            <a:ext cx="3418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Акцептор электронов: НАД</a:t>
            </a:r>
            <a:r>
              <a:rPr lang="ru-RU" altLang="ru-RU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или НАДФ</a:t>
            </a:r>
            <a:r>
              <a:rPr lang="ru-RU" altLang="ru-RU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925537" y="2723650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Субстрат:</a:t>
            </a:r>
          </a:p>
          <a:p>
            <a:pPr algn="ctr"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гомосерин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окислительно-восстановительные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190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enome.jp/Fig/reaction_small/R012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10" y="4693282"/>
            <a:ext cx="571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2. Трансферазы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никотинамид-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.1.1.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http://www.genome.jp/dbget-bin/www_bget?rn:R01269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96620" y="5320959"/>
            <a:ext cx="7446363" cy="1159817"/>
            <a:chOff x="1592535" y="3081188"/>
            <a:chExt cx="6748356" cy="963289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251196" y="3737727"/>
              <a:ext cx="252919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метионин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4847757" y="3737727"/>
              <a:ext cx="2907175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гомоцистеин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1592535" y="3081188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12"/>
            <p:cNvSpPr txBox="1">
              <a:spLocks noChangeArrowheads="1"/>
            </p:cNvSpPr>
            <p:nvPr/>
          </p:nvSpPr>
          <p:spPr bwMode="auto">
            <a:xfrm>
              <a:off x="6613640" y="3163418"/>
              <a:ext cx="1727251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1-метил- 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428850" y="2986876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Трансфераза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49574" y="3478475"/>
            <a:ext cx="2763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Переносит группу с одним атомом углерода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5155902" y="3501695"/>
            <a:ext cx="3189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840839" y="2764946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перенос части одной молекулы на другую</a:t>
            </a:r>
          </a:p>
        </p:txBody>
      </p:sp>
    </p:spTree>
    <p:extLst>
      <p:ext uri="{BB962C8B-B14F-4D97-AF65-F5344CB8AC3E}">
        <p14:creationId xmlns:p14="http://schemas.microsoft.com/office/powerpoint/2010/main" val="25189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3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Гидролазы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м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етионинаминопептидаза</a:t>
            </a: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714765" y="2882731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Гидролаза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61095" y="3539340"/>
            <a:ext cx="2763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Действует на пептидную связь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935947" y="3539340"/>
            <a:ext cx="31894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Аминопептидаза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(других в этой группе нет)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772597" y="2817227"/>
            <a:ext cx="2215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«Откусывает» метионин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83221" y="2786923"/>
            <a:ext cx="465329" cy="27041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00579" y="2846626"/>
            <a:ext cx="651150" cy="6511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258496" y="2807856"/>
            <a:ext cx="519991" cy="27457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гидролиз: присоединение молекулы воды с разрывом связи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881971" y="4786997"/>
            <a:ext cx="77255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Этот фермент относится к числу немногих белков, присутствующих у всех клеточных форм жизни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служит для удаления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концевого метионина</a:t>
            </a: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2905293" y="5987463"/>
            <a:ext cx="5440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How many genes can make a cell: the minimal-gene-set concept. 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Annual review of genomics and human genetics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1: 99-116.</a:t>
            </a:r>
            <a:endParaRPr lang="de-DE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enome.jp/Fig/reaction_small/R002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3" y="4692922"/>
            <a:ext cx="29241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4. Лиазы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разрыв связи, но не путем присоединения воды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п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ируватдекарбоксилаза</a:t>
            </a: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Лиаза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874460" y="3518987"/>
            <a:ext cx="2604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Разрывает связь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182127" y="3542207"/>
            <a:ext cx="2475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Действует на карбоксильную группу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7389458" y="2785202"/>
            <a:ext cx="1598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Субстрат: пируват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http://www.genome.jp/dbget-bin/www_bget?rn:R00224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128374" y="5440639"/>
            <a:ext cx="3812457" cy="1090646"/>
            <a:chOff x="1361091" y="3180587"/>
            <a:chExt cx="4825398" cy="905838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3487961" y="3779676"/>
              <a:ext cx="81871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ru-RU" sz="1800" baseline="-250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361091" y="3230470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4459238" y="3180587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ацетат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4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ome.jp/Fig/reaction_small/R006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1" y="4762057"/>
            <a:ext cx="3438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5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Изомеразы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изомеризацию одной и той же молекулы (как с разрывом связей, так и без)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фосфоенолпируватмутаза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5.4.2.9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298864" y="2872497"/>
            <a:ext cx="182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Изомераза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700434" y="3551014"/>
            <a:ext cx="329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Внутримолекулярная трансфераза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(мутаза)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16700" y="3572687"/>
            <a:ext cx="2475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Фосфотранс-фераза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http://www.genome.jp/dbget-bin/www_bget?rn:R00661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154403" y="5607120"/>
            <a:ext cx="4881999" cy="369331"/>
            <a:chOff x="129931" y="3318864"/>
            <a:chExt cx="6244889" cy="306749"/>
          </a:xfrm>
        </p:grpSpPr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29931" y="3318864"/>
              <a:ext cx="3109078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фосфоенолпируват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3762698" y="3318864"/>
              <a:ext cx="2612122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фосфонопируват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961910" y="2768542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Fig/reaction/R029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" y="3817215"/>
            <a:ext cx="7798861" cy="25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6. Лигазы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образование химических связей, не подпадающих под предыдущие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тирозин-тРНК-лигаза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Лигаза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27875" y="3323815"/>
            <a:ext cx="336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Образует связь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C-O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79846" y="3334162"/>
            <a:ext cx="247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Заряжает тРНК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32658" y="2781987"/>
            <a:ext cx="778119" cy="48481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96986" y="2776907"/>
            <a:ext cx="632137" cy="55725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129123" y="2757491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http://www.genome.jp/dbget-bin/www_bget?rn:R02918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862249" y="2615524"/>
            <a:ext cx="2202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Конкретная аминокислота</a:t>
            </a:r>
            <a:endParaRPr lang="ru-RU" altLang="ru-RU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6991" y="4742101"/>
            <a:ext cx="8129451" cy="1911034"/>
            <a:chOff x="456991" y="4742101"/>
            <a:chExt cx="8129451" cy="1911034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5732273" y="5635915"/>
              <a:ext cx="1673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пирофосфат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456991" y="4742101"/>
              <a:ext cx="136466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7221773" y="5111433"/>
              <a:ext cx="1364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тирозил-тРНК(Тир)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12"/>
            <p:cNvSpPr txBox="1">
              <a:spLocks noChangeArrowheads="1"/>
            </p:cNvSpPr>
            <p:nvPr/>
          </p:nvSpPr>
          <p:spPr bwMode="auto">
            <a:xfrm>
              <a:off x="1942662" y="5636694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12"/>
            <p:cNvSpPr txBox="1">
              <a:spLocks noChangeArrowheads="1"/>
            </p:cNvSpPr>
            <p:nvPr/>
          </p:nvSpPr>
          <p:spPr bwMode="auto">
            <a:xfrm>
              <a:off x="5019180" y="5754808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12"/>
            <p:cNvSpPr txBox="1">
              <a:spLocks noChangeArrowheads="1"/>
            </p:cNvSpPr>
            <p:nvPr/>
          </p:nvSpPr>
          <p:spPr bwMode="auto">
            <a:xfrm>
              <a:off x="3314777" y="6283803"/>
              <a:ext cx="1320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nome.jp/tmp/mark_pathway142585031421312/ko01100_0.3521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6423"/>
            <a:ext cx="9091720" cy="54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5750" y="998219"/>
            <a:ext cx="9583221" cy="5544654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56544" y="963929"/>
            <a:ext cx="46357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Вершины графа: химические вещества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Ребра графа: химические реакции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Свойства ребра: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KEGG: 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по метаболизму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-5046" y="6241369"/>
            <a:ext cx="43006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Фотографии взяты из источников:</a:t>
            </a:r>
            <a:endParaRPr lang="ru-RU" altLang="ru-RU" sz="10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http://www.kyoto-u.ac.jp/en/research/forefronts/archives/kanehisa.html</a:t>
            </a:r>
            <a:endParaRPr lang="ru-RU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http://goto.kuicr.kyoto-u.ac.jp/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84589" y="4430196"/>
            <a:ext cx="655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http://www.genome.jp/kegg/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kyoto-u.ac.jp/en/research/forefronts/archives/images/rakuyu8-a2-000.jpg/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2" y="941101"/>
            <a:ext cx="1809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to.kuicr.kyoto-u.ac.jp/got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2" y="941101"/>
            <a:ext cx="1889124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365415" y="3208052"/>
            <a:ext cx="7860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EC-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код реакции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семейство(а) ферментов, катализирующих ее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полное уравнение (с формулами)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497207" y="5075543"/>
            <a:ext cx="5734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Minoru Kanehisa, Susumu Goto (</a:t>
            </a:r>
            <a:r>
              <a:rPr lang="de-DE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KEGG: kyoto encyclopedia of genes and genomes</a:t>
            </a:r>
          </a:p>
          <a:p>
            <a:pPr eaLnBrk="1" hangingPunct="1"/>
            <a:r>
              <a:rPr lang="de-DE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, 28(1), 27-30</a:t>
            </a:r>
          </a:p>
        </p:txBody>
      </p:sp>
    </p:spTree>
    <p:extLst>
      <p:ext uri="{BB962C8B-B14F-4D97-AF65-F5344CB8AC3E}">
        <p14:creationId xmlns:p14="http://schemas.microsoft.com/office/powerpoint/2010/main" val="136768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kegg/pathway/map/map006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52085"/>
            <a:ext cx="8730030" cy="67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264" y="222554"/>
            <a:ext cx="3846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http://www.genome.jp/kegg-bin/show_pathway?map=map00680</a:t>
            </a:r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696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Orthology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семейства белков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2" y="958781"/>
            <a:ext cx="2027216" cy="447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592" y="958781"/>
            <a:ext cx="2027216" cy="4474710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3606086" y="932042"/>
            <a:ext cx="29166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>
                <a:latin typeface="Arial" panose="020B0604020202020204" pitchFamily="34" charset="0"/>
                <a:cs typeface="Arial" panose="020B0604020202020204" pitchFamily="34" charset="0"/>
              </a:rPr>
              <a:t>3 разных реакции: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1.1.1.244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1.1.2.7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1.1.3.13</a:t>
            </a:r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4291198" y="2403163"/>
            <a:ext cx="213057" cy="410135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504171" y="2727932"/>
            <a:ext cx="2766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Оксидоредуктазы, донор: группа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CH-</a:t>
            </a:r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588315" y="1517240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47115" y="1695749"/>
            <a:ext cx="2766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цитохром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588315" y="19180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588315" y="22736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6147116" y="1289906"/>
            <a:ext cx="2917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НАД</a:t>
            </a:r>
            <a:r>
              <a:rPr lang="ru-RU" altLang="ru-RU" sz="2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НАДФ</a:t>
            </a:r>
            <a:r>
              <a:rPr lang="ru-RU" altLang="ru-RU" sz="2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feld 12"/>
          <p:cNvSpPr txBox="1">
            <a:spLocks noChangeArrowheads="1"/>
          </p:cNvSpPr>
          <p:nvPr/>
        </p:nvSpPr>
        <p:spPr bwMode="auto">
          <a:xfrm>
            <a:off x="6147115" y="2088771"/>
            <a:ext cx="268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кислород</a:t>
            </a:r>
            <a:endParaRPr lang="ru-RU" altLang="ru-RU" sz="2000" baseline="30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12"/>
          <p:cNvSpPr txBox="1">
            <a:spLocks noChangeArrowheads="1"/>
          </p:cNvSpPr>
          <p:nvPr/>
        </p:nvSpPr>
        <p:spPr bwMode="auto">
          <a:xfrm>
            <a:off x="3334422" y="4366658"/>
            <a:ext cx="55551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>
                <a:latin typeface="Arial" panose="020B0604020202020204" pitchFamily="34" charset="0"/>
                <a:cs typeface="Arial" panose="020B0604020202020204" pitchFamily="34" charset="0"/>
              </a:rPr>
              <a:t>Каждая катализируется ферментами одного или нескольких кластеров:</a:t>
            </a:r>
            <a:endParaRPr lang="en-US" altLang="ru-RU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K14028; K16254;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K16255; K14029;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K16256; K16257;</a:t>
            </a: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K16258; K16259; K16260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5400000" flipV="1">
            <a:off x="1570144" y="2973254"/>
            <a:ext cx="3110190" cy="757867"/>
          </a:xfrm>
          <a:prstGeom prst="utur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Метаболические пути.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База данных </a:t>
            </a:r>
            <a:r>
              <a:rPr lang="en-US" altLang="ru-RU" sz="40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KEGG</a:t>
            </a:r>
            <a:endParaRPr lang="ru-RU" altLang="ru-RU" sz="40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201</a:t>
            </a:r>
            <a:r>
              <a:rPr lang="en-US" altLang="ru-RU" sz="2800" dirty="0"/>
              <a:t>8</a:t>
            </a:r>
            <a:r>
              <a:rPr lang="ru-RU" altLang="ru-RU" sz="2800" dirty="0"/>
              <a:t> 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5550" y="3573333"/>
            <a:ext cx="413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Практикум №</a:t>
            </a:r>
            <a:r>
              <a:rPr lang="en-US" altLang="ru-RU" sz="3600" b="1" dirty="0"/>
              <a:t>10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microbewiki.kenyon.edu/images/thumb/2/22/Methanococcus_6.gif/300px-Methanococcus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961084"/>
            <a:ext cx="1294436" cy="12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 рисунка:</a:t>
            </a:r>
          </a:p>
          <a:p>
            <a:r>
              <a:rPr lang="en-US" altLang="ru-RU" sz="1000">
                <a:hlinkClick r:id="rId3"/>
              </a:rPr>
              <a:t>https://microbewiki.kenyon.edu/index.php/Methanococcus</a:t>
            </a:r>
            <a:endParaRPr lang="en-US" altLang="ru-RU" sz="100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Methanocaldococcus jannaschii </a:t>
            </a:r>
            <a:endParaRPr lang="ru-RU" altLang="ru-R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genome.jp/kegg/pathway/mja/mja006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3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 рисунка:</a:t>
            </a:r>
          </a:p>
          <a:p>
            <a:r>
              <a:rPr lang="en-US" altLang="ru-RU" sz="1000">
                <a:hlinkClick r:id="rId2"/>
              </a:rPr>
              <a:t>http://en.wikipedia.org/wiki/Escherichia_coli</a:t>
            </a:r>
            <a:endParaRPr lang="en-US" altLang="ru-RU" sz="100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K12 MG1655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genome.jp/kegg/pathway/eco/eco006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7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" y="932042"/>
            <a:ext cx="1437928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Белок-фермент как катализатор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649110" y="3325136"/>
            <a:ext cx="2415515" cy="1895235"/>
            <a:chOff x="5838001" y="4834391"/>
            <a:chExt cx="2415515" cy="1895235"/>
          </a:xfrm>
        </p:grpSpPr>
        <p:sp>
          <p:nvSpPr>
            <p:cNvPr id="43" name="Овал 42"/>
            <p:cNvSpPr/>
            <p:nvPr/>
          </p:nvSpPr>
          <p:spPr>
            <a:xfrm>
              <a:off x="5838001" y="4835476"/>
              <a:ext cx="717589" cy="785608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117042" y="6090709"/>
              <a:ext cx="169292" cy="1692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 стрелкой 45"/>
            <p:cNvCxnSpPr>
              <a:endCxn id="45" idx="0"/>
            </p:cNvCxnSpPr>
            <p:nvPr/>
          </p:nvCxnSpPr>
          <p:spPr>
            <a:xfrm>
              <a:off x="6199042" y="5623943"/>
              <a:ext cx="2646" cy="4667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45" idx="4"/>
            </p:cNvCxnSpPr>
            <p:nvPr/>
          </p:nvCxnSpPr>
          <p:spPr>
            <a:xfrm flipH="1">
              <a:off x="6199042" y="6260001"/>
              <a:ext cx="2646" cy="4696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6703883" y="4834391"/>
              <a:ext cx="15496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/>
                <a:t>Субстрат(много)</a:t>
              </a:r>
              <a:endParaRPr lang="en-US" altLang="ru-RU" sz="2400"/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6871848" y="5767543"/>
              <a:ext cx="12137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Продукт</a:t>
              </a:r>
            </a:p>
            <a:p>
              <a:pPr algn="ctr" eaLnBrk="1" hangingPunct="1"/>
              <a:r>
                <a:rPr lang="ru-RU" altLang="ru-RU"/>
                <a:t>(мало)</a:t>
              </a:r>
              <a:endParaRPr lang="en-US" altLang="ru-RU"/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02474" y="3891567"/>
            <a:ext cx="6265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Глобальное повышение концентрации субстрата: продукт можно </a:t>
            </a:r>
            <a:r>
              <a:rPr lang="ru-RU" altLang="ru-RU" sz="2400" i="1"/>
              <a:t>быстро расходовать </a:t>
            </a:r>
            <a:r>
              <a:rPr lang="ru-RU" altLang="ru-RU" sz="2400"/>
              <a:t>в последующих реакциях</a:t>
            </a:r>
            <a:endParaRPr lang="en-US" altLang="ru-RU" sz="2400"/>
          </a:p>
        </p:txBody>
      </p:sp>
      <p:sp>
        <p:nvSpPr>
          <p:cNvPr id="56" name="Полилиния 55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0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2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0" name="Полилиния 79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2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15297" y="1713906"/>
            <a:ext cx="61227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437606" y="1713906"/>
            <a:ext cx="61227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 flipV="1">
            <a:off x="684165" y="1522810"/>
            <a:ext cx="1266626" cy="971930"/>
          </a:xfrm>
          <a:prstGeom prst="arc">
            <a:avLst>
              <a:gd name="adj1" fmla="val 13333025"/>
              <a:gd name="adj2" fmla="val 0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 rot="11228922" flipH="1" flipV="1">
            <a:off x="7538645" y="1606784"/>
            <a:ext cx="1266626" cy="971930"/>
          </a:xfrm>
          <a:prstGeom prst="arc">
            <a:avLst>
              <a:gd name="adj1" fmla="val 13333025"/>
              <a:gd name="adj2" fmla="val 0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9445" y="5358203"/>
            <a:ext cx="5953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Локальное повышение концентрации субстрата: фермент связывает субстрат сильно, а продукт слабо</a:t>
            </a:r>
            <a:endParaRPr lang="en-US" altLang="ru-RU" sz="2400"/>
          </a:p>
        </p:txBody>
      </p:sp>
      <p:sp>
        <p:nvSpPr>
          <p:cNvPr id="90" name="Овал 23"/>
          <p:cNvSpPr/>
          <p:nvPr/>
        </p:nvSpPr>
        <p:spPr>
          <a:xfrm>
            <a:off x="198556" y="3973235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Овал 23"/>
          <p:cNvSpPr/>
          <p:nvPr/>
        </p:nvSpPr>
        <p:spPr>
          <a:xfrm>
            <a:off x="210730" y="5374718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3833" y="2831018"/>
            <a:ext cx="49657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800" b="1">
                <a:solidFill>
                  <a:schemeClr val="accent6">
                    <a:lumMod val="75000"/>
                  </a:schemeClr>
                </a:solidFill>
              </a:rPr>
              <a:t>Сдвиг равновесия в ферментативной реакции:</a:t>
            </a:r>
            <a:endParaRPr lang="en-US" altLang="ru-RU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2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01" y="3570815"/>
            <a:ext cx="4112806" cy="31044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94" y="3574413"/>
            <a:ext cx="3975472" cy="3075568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Термодинамика ферментов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3195512" y="1577422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524811" y="1567659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1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Стрелка углом 43"/>
          <p:cNvSpPr/>
          <p:nvPr/>
        </p:nvSpPr>
        <p:spPr>
          <a:xfrm rot="5400000">
            <a:off x="8248933" y="1835307"/>
            <a:ext cx="541005" cy="584654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feld 12"/>
          <p:cNvSpPr txBox="1">
            <a:spLocks noChangeArrowheads="1"/>
          </p:cNvSpPr>
          <p:nvPr/>
        </p:nvSpPr>
        <p:spPr bwMode="auto">
          <a:xfrm>
            <a:off x="340327" y="3018159"/>
            <a:ext cx="3859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Экзотермическая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4862977" y="3053188"/>
            <a:ext cx="3862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Эндотермическая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12"/>
          <p:cNvSpPr txBox="1">
            <a:spLocks noChangeArrowheads="1"/>
          </p:cNvSpPr>
          <p:nvPr/>
        </p:nvSpPr>
        <p:spPr bwMode="auto">
          <a:xfrm>
            <a:off x="8006017" y="4215693"/>
            <a:ext cx="331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altLang="ru-RU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углом 63"/>
          <p:cNvSpPr/>
          <p:nvPr/>
        </p:nvSpPr>
        <p:spPr>
          <a:xfrm rot="10800000" flipH="1">
            <a:off x="450715" y="2064414"/>
            <a:ext cx="591459" cy="533651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1206744" y="2707301"/>
            <a:ext cx="7127859" cy="579083"/>
            <a:chOff x="1206744" y="2707301"/>
            <a:chExt cx="7127859" cy="579083"/>
          </a:xfrm>
        </p:grpSpPr>
        <p:sp>
          <p:nvSpPr>
            <p:cNvPr id="61" name="Textfeld 12"/>
            <p:cNvSpPr txBox="1">
              <a:spLocks noChangeArrowheads="1"/>
            </p:cNvSpPr>
            <p:nvPr/>
          </p:nvSpPr>
          <p:spPr bwMode="auto">
            <a:xfrm>
              <a:off x="1569942" y="2730145"/>
              <a:ext cx="27795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Экзергоническая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feld 12"/>
            <p:cNvSpPr txBox="1">
              <a:spLocks noChangeArrowheads="1"/>
            </p:cNvSpPr>
            <p:nvPr/>
          </p:nvSpPr>
          <p:spPr bwMode="auto">
            <a:xfrm>
              <a:off x="4499997" y="2707301"/>
              <a:ext cx="32009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Эндергоническая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9" name="Прямая соединительная линия 2048"/>
            <p:cNvCxnSpPr/>
            <p:nvPr/>
          </p:nvCxnSpPr>
          <p:spPr>
            <a:xfrm>
              <a:off x="1206744" y="323910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730299" y="328638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128800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Как быть с эндергонической реакцией?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0869" y="3162967"/>
            <a:ext cx="1107744" cy="703234"/>
            <a:chOff x="3144520" y="3912683"/>
            <a:chExt cx="619760" cy="705616"/>
          </a:xfrm>
        </p:grpSpPr>
        <p:sp>
          <p:nvSpPr>
            <p:cNvPr id="9" name="Полилиния 8"/>
            <p:cNvSpPr/>
            <p:nvPr/>
          </p:nvSpPr>
          <p:spPr>
            <a:xfrm>
              <a:off x="3328371" y="3912683"/>
              <a:ext cx="232186" cy="475262"/>
            </a:xfrm>
            <a:custGeom>
              <a:avLst/>
              <a:gdLst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21920 w 381000"/>
                <a:gd name="connsiteY16" fmla="*/ 157480 h 554174"/>
                <a:gd name="connsiteX17" fmla="*/ 132080 w 381000"/>
                <a:gd name="connsiteY17" fmla="*/ 127000 h 554174"/>
                <a:gd name="connsiteX18" fmla="*/ 147320 w 381000"/>
                <a:gd name="connsiteY18" fmla="*/ 111760 h 554174"/>
                <a:gd name="connsiteX19" fmla="*/ 162560 w 381000"/>
                <a:gd name="connsiteY19" fmla="*/ 76200 h 554174"/>
                <a:gd name="connsiteX20" fmla="*/ 167640 w 381000"/>
                <a:gd name="connsiteY20" fmla="*/ 60960 h 554174"/>
                <a:gd name="connsiteX21" fmla="*/ 177800 w 381000"/>
                <a:gd name="connsiteY21" fmla="*/ 40640 h 554174"/>
                <a:gd name="connsiteX22" fmla="*/ 187960 w 381000"/>
                <a:gd name="connsiteY22" fmla="*/ 0 h 554174"/>
                <a:gd name="connsiteX23" fmla="*/ 198120 w 381000"/>
                <a:gd name="connsiteY23" fmla="*/ 55880 h 554174"/>
                <a:gd name="connsiteX24" fmla="*/ 223520 w 381000"/>
                <a:gd name="connsiteY24" fmla="*/ 177800 h 554174"/>
                <a:gd name="connsiteX25" fmla="*/ 238760 w 381000"/>
                <a:gd name="connsiteY25" fmla="*/ 208280 h 554174"/>
                <a:gd name="connsiteX26" fmla="*/ 259080 w 381000"/>
                <a:gd name="connsiteY26" fmla="*/ 218440 h 554174"/>
                <a:gd name="connsiteX27" fmla="*/ 274320 w 381000"/>
                <a:gd name="connsiteY27" fmla="*/ 233680 h 554174"/>
                <a:gd name="connsiteX28" fmla="*/ 289560 w 381000"/>
                <a:gd name="connsiteY28" fmla="*/ 243840 h 554174"/>
                <a:gd name="connsiteX29" fmla="*/ 309880 w 381000"/>
                <a:gd name="connsiteY29" fmla="*/ 259080 h 554174"/>
                <a:gd name="connsiteX30" fmla="*/ 340360 w 381000"/>
                <a:gd name="connsiteY30" fmla="*/ 294640 h 554174"/>
                <a:gd name="connsiteX31" fmla="*/ 365760 w 381000"/>
                <a:gd name="connsiteY31" fmla="*/ 325120 h 554174"/>
                <a:gd name="connsiteX32" fmla="*/ 375920 w 381000"/>
                <a:gd name="connsiteY32" fmla="*/ 360680 h 554174"/>
                <a:gd name="connsiteX33" fmla="*/ 381000 w 381000"/>
                <a:gd name="connsiteY33" fmla="*/ 375920 h 554174"/>
                <a:gd name="connsiteX34" fmla="*/ 370840 w 381000"/>
                <a:gd name="connsiteY34" fmla="*/ 436880 h 554174"/>
                <a:gd name="connsiteX35" fmla="*/ 330200 w 381000"/>
                <a:gd name="connsiteY35" fmla="*/ 482600 h 554174"/>
                <a:gd name="connsiteX36" fmla="*/ 309880 w 381000"/>
                <a:gd name="connsiteY36" fmla="*/ 487680 h 554174"/>
                <a:gd name="connsiteX37" fmla="*/ 284480 w 381000"/>
                <a:gd name="connsiteY37" fmla="*/ 513080 h 554174"/>
                <a:gd name="connsiteX38" fmla="*/ 254000 w 381000"/>
                <a:gd name="connsiteY38" fmla="*/ 528320 h 554174"/>
                <a:gd name="connsiteX39" fmla="*/ 218440 w 381000"/>
                <a:gd name="connsiteY39" fmla="*/ 543560 h 554174"/>
                <a:gd name="connsiteX40" fmla="*/ 177800 w 381000"/>
                <a:gd name="connsiteY40" fmla="*/ 553720 h 554174"/>
                <a:gd name="connsiteX41" fmla="*/ 172720 w 381000"/>
                <a:gd name="connsiteY41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32080 w 381000"/>
                <a:gd name="connsiteY16" fmla="*/ 127000 h 554174"/>
                <a:gd name="connsiteX17" fmla="*/ 147320 w 381000"/>
                <a:gd name="connsiteY17" fmla="*/ 111760 h 554174"/>
                <a:gd name="connsiteX18" fmla="*/ 162560 w 381000"/>
                <a:gd name="connsiteY18" fmla="*/ 76200 h 554174"/>
                <a:gd name="connsiteX19" fmla="*/ 167640 w 381000"/>
                <a:gd name="connsiteY19" fmla="*/ 60960 h 554174"/>
                <a:gd name="connsiteX20" fmla="*/ 177800 w 381000"/>
                <a:gd name="connsiteY20" fmla="*/ 40640 h 554174"/>
                <a:gd name="connsiteX21" fmla="*/ 187960 w 381000"/>
                <a:gd name="connsiteY21" fmla="*/ 0 h 554174"/>
                <a:gd name="connsiteX22" fmla="*/ 198120 w 381000"/>
                <a:gd name="connsiteY22" fmla="*/ 55880 h 554174"/>
                <a:gd name="connsiteX23" fmla="*/ 223520 w 381000"/>
                <a:gd name="connsiteY23" fmla="*/ 177800 h 554174"/>
                <a:gd name="connsiteX24" fmla="*/ 238760 w 381000"/>
                <a:gd name="connsiteY24" fmla="*/ 208280 h 554174"/>
                <a:gd name="connsiteX25" fmla="*/ 259080 w 381000"/>
                <a:gd name="connsiteY25" fmla="*/ 218440 h 554174"/>
                <a:gd name="connsiteX26" fmla="*/ 274320 w 381000"/>
                <a:gd name="connsiteY26" fmla="*/ 233680 h 554174"/>
                <a:gd name="connsiteX27" fmla="*/ 289560 w 381000"/>
                <a:gd name="connsiteY27" fmla="*/ 243840 h 554174"/>
                <a:gd name="connsiteX28" fmla="*/ 309880 w 381000"/>
                <a:gd name="connsiteY28" fmla="*/ 259080 h 554174"/>
                <a:gd name="connsiteX29" fmla="*/ 340360 w 381000"/>
                <a:gd name="connsiteY29" fmla="*/ 294640 h 554174"/>
                <a:gd name="connsiteX30" fmla="*/ 365760 w 381000"/>
                <a:gd name="connsiteY30" fmla="*/ 325120 h 554174"/>
                <a:gd name="connsiteX31" fmla="*/ 375920 w 381000"/>
                <a:gd name="connsiteY31" fmla="*/ 360680 h 554174"/>
                <a:gd name="connsiteX32" fmla="*/ 381000 w 381000"/>
                <a:gd name="connsiteY32" fmla="*/ 375920 h 554174"/>
                <a:gd name="connsiteX33" fmla="*/ 370840 w 381000"/>
                <a:gd name="connsiteY33" fmla="*/ 436880 h 554174"/>
                <a:gd name="connsiteX34" fmla="*/ 330200 w 381000"/>
                <a:gd name="connsiteY34" fmla="*/ 482600 h 554174"/>
                <a:gd name="connsiteX35" fmla="*/ 309880 w 381000"/>
                <a:gd name="connsiteY35" fmla="*/ 487680 h 554174"/>
                <a:gd name="connsiteX36" fmla="*/ 284480 w 381000"/>
                <a:gd name="connsiteY36" fmla="*/ 513080 h 554174"/>
                <a:gd name="connsiteX37" fmla="*/ 254000 w 381000"/>
                <a:gd name="connsiteY37" fmla="*/ 528320 h 554174"/>
                <a:gd name="connsiteX38" fmla="*/ 218440 w 381000"/>
                <a:gd name="connsiteY38" fmla="*/ 543560 h 554174"/>
                <a:gd name="connsiteX39" fmla="*/ 177800 w 381000"/>
                <a:gd name="connsiteY39" fmla="*/ 553720 h 554174"/>
                <a:gd name="connsiteX40" fmla="*/ 172720 w 381000"/>
                <a:gd name="connsiteY40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32080 w 381000"/>
                <a:gd name="connsiteY15" fmla="*/ 127000 h 554174"/>
                <a:gd name="connsiteX16" fmla="*/ 147320 w 381000"/>
                <a:gd name="connsiteY16" fmla="*/ 111760 h 554174"/>
                <a:gd name="connsiteX17" fmla="*/ 162560 w 381000"/>
                <a:gd name="connsiteY17" fmla="*/ 76200 h 554174"/>
                <a:gd name="connsiteX18" fmla="*/ 167640 w 381000"/>
                <a:gd name="connsiteY18" fmla="*/ 60960 h 554174"/>
                <a:gd name="connsiteX19" fmla="*/ 177800 w 381000"/>
                <a:gd name="connsiteY19" fmla="*/ 40640 h 554174"/>
                <a:gd name="connsiteX20" fmla="*/ 187960 w 381000"/>
                <a:gd name="connsiteY20" fmla="*/ 0 h 554174"/>
                <a:gd name="connsiteX21" fmla="*/ 198120 w 381000"/>
                <a:gd name="connsiteY21" fmla="*/ 55880 h 554174"/>
                <a:gd name="connsiteX22" fmla="*/ 223520 w 381000"/>
                <a:gd name="connsiteY22" fmla="*/ 177800 h 554174"/>
                <a:gd name="connsiteX23" fmla="*/ 238760 w 381000"/>
                <a:gd name="connsiteY23" fmla="*/ 208280 h 554174"/>
                <a:gd name="connsiteX24" fmla="*/ 259080 w 381000"/>
                <a:gd name="connsiteY24" fmla="*/ 218440 h 554174"/>
                <a:gd name="connsiteX25" fmla="*/ 274320 w 381000"/>
                <a:gd name="connsiteY25" fmla="*/ 233680 h 554174"/>
                <a:gd name="connsiteX26" fmla="*/ 289560 w 381000"/>
                <a:gd name="connsiteY26" fmla="*/ 243840 h 554174"/>
                <a:gd name="connsiteX27" fmla="*/ 309880 w 381000"/>
                <a:gd name="connsiteY27" fmla="*/ 259080 h 554174"/>
                <a:gd name="connsiteX28" fmla="*/ 340360 w 381000"/>
                <a:gd name="connsiteY28" fmla="*/ 294640 h 554174"/>
                <a:gd name="connsiteX29" fmla="*/ 365760 w 381000"/>
                <a:gd name="connsiteY29" fmla="*/ 325120 h 554174"/>
                <a:gd name="connsiteX30" fmla="*/ 375920 w 381000"/>
                <a:gd name="connsiteY30" fmla="*/ 360680 h 554174"/>
                <a:gd name="connsiteX31" fmla="*/ 381000 w 381000"/>
                <a:gd name="connsiteY31" fmla="*/ 375920 h 554174"/>
                <a:gd name="connsiteX32" fmla="*/ 370840 w 381000"/>
                <a:gd name="connsiteY32" fmla="*/ 436880 h 554174"/>
                <a:gd name="connsiteX33" fmla="*/ 330200 w 381000"/>
                <a:gd name="connsiteY33" fmla="*/ 482600 h 554174"/>
                <a:gd name="connsiteX34" fmla="*/ 309880 w 381000"/>
                <a:gd name="connsiteY34" fmla="*/ 487680 h 554174"/>
                <a:gd name="connsiteX35" fmla="*/ 284480 w 381000"/>
                <a:gd name="connsiteY35" fmla="*/ 513080 h 554174"/>
                <a:gd name="connsiteX36" fmla="*/ 254000 w 381000"/>
                <a:gd name="connsiteY36" fmla="*/ 528320 h 554174"/>
                <a:gd name="connsiteX37" fmla="*/ 218440 w 381000"/>
                <a:gd name="connsiteY37" fmla="*/ 543560 h 554174"/>
                <a:gd name="connsiteX38" fmla="*/ 177800 w 381000"/>
                <a:gd name="connsiteY38" fmla="*/ 553720 h 554174"/>
                <a:gd name="connsiteX39" fmla="*/ 172720 w 381000"/>
                <a:gd name="connsiteY39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132080 w 381000"/>
                <a:gd name="connsiteY14" fmla="*/ 127000 h 554174"/>
                <a:gd name="connsiteX15" fmla="*/ 147320 w 381000"/>
                <a:gd name="connsiteY15" fmla="*/ 111760 h 554174"/>
                <a:gd name="connsiteX16" fmla="*/ 162560 w 381000"/>
                <a:gd name="connsiteY16" fmla="*/ 76200 h 554174"/>
                <a:gd name="connsiteX17" fmla="*/ 167640 w 381000"/>
                <a:gd name="connsiteY17" fmla="*/ 60960 h 554174"/>
                <a:gd name="connsiteX18" fmla="*/ 177800 w 381000"/>
                <a:gd name="connsiteY18" fmla="*/ 40640 h 554174"/>
                <a:gd name="connsiteX19" fmla="*/ 187960 w 381000"/>
                <a:gd name="connsiteY19" fmla="*/ 0 h 554174"/>
                <a:gd name="connsiteX20" fmla="*/ 198120 w 381000"/>
                <a:gd name="connsiteY20" fmla="*/ 55880 h 554174"/>
                <a:gd name="connsiteX21" fmla="*/ 223520 w 381000"/>
                <a:gd name="connsiteY21" fmla="*/ 177800 h 554174"/>
                <a:gd name="connsiteX22" fmla="*/ 238760 w 381000"/>
                <a:gd name="connsiteY22" fmla="*/ 208280 h 554174"/>
                <a:gd name="connsiteX23" fmla="*/ 259080 w 381000"/>
                <a:gd name="connsiteY23" fmla="*/ 218440 h 554174"/>
                <a:gd name="connsiteX24" fmla="*/ 274320 w 381000"/>
                <a:gd name="connsiteY24" fmla="*/ 233680 h 554174"/>
                <a:gd name="connsiteX25" fmla="*/ 289560 w 381000"/>
                <a:gd name="connsiteY25" fmla="*/ 243840 h 554174"/>
                <a:gd name="connsiteX26" fmla="*/ 309880 w 381000"/>
                <a:gd name="connsiteY26" fmla="*/ 259080 h 554174"/>
                <a:gd name="connsiteX27" fmla="*/ 340360 w 381000"/>
                <a:gd name="connsiteY27" fmla="*/ 294640 h 554174"/>
                <a:gd name="connsiteX28" fmla="*/ 365760 w 381000"/>
                <a:gd name="connsiteY28" fmla="*/ 325120 h 554174"/>
                <a:gd name="connsiteX29" fmla="*/ 375920 w 381000"/>
                <a:gd name="connsiteY29" fmla="*/ 360680 h 554174"/>
                <a:gd name="connsiteX30" fmla="*/ 381000 w 381000"/>
                <a:gd name="connsiteY30" fmla="*/ 375920 h 554174"/>
                <a:gd name="connsiteX31" fmla="*/ 370840 w 381000"/>
                <a:gd name="connsiteY31" fmla="*/ 436880 h 554174"/>
                <a:gd name="connsiteX32" fmla="*/ 330200 w 381000"/>
                <a:gd name="connsiteY32" fmla="*/ 482600 h 554174"/>
                <a:gd name="connsiteX33" fmla="*/ 309880 w 381000"/>
                <a:gd name="connsiteY33" fmla="*/ 487680 h 554174"/>
                <a:gd name="connsiteX34" fmla="*/ 284480 w 381000"/>
                <a:gd name="connsiteY34" fmla="*/ 513080 h 554174"/>
                <a:gd name="connsiteX35" fmla="*/ 254000 w 381000"/>
                <a:gd name="connsiteY35" fmla="*/ 528320 h 554174"/>
                <a:gd name="connsiteX36" fmla="*/ 218440 w 381000"/>
                <a:gd name="connsiteY36" fmla="*/ 543560 h 554174"/>
                <a:gd name="connsiteX37" fmla="*/ 177800 w 381000"/>
                <a:gd name="connsiteY37" fmla="*/ 553720 h 554174"/>
                <a:gd name="connsiteX38" fmla="*/ 172720 w 381000"/>
                <a:gd name="connsiteY38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132080 w 381000"/>
                <a:gd name="connsiteY13" fmla="*/ 127000 h 554174"/>
                <a:gd name="connsiteX14" fmla="*/ 147320 w 381000"/>
                <a:gd name="connsiteY14" fmla="*/ 111760 h 554174"/>
                <a:gd name="connsiteX15" fmla="*/ 162560 w 381000"/>
                <a:gd name="connsiteY15" fmla="*/ 76200 h 554174"/>
                <a:gd name="connsiteX16" fmla="*/ 167640 w 381000"/>
                <a:gd name="connsiteY16" fmla="*/ 60960 h 554174"/>
                <a:gd name="connsiteX17" fmla="*/ 177800 w 381000"/>
                <a:gd name="connsiteY17" fmla="*/ 40640 h 554174"/>
                <a:gd name="connsiteX18" fmla="*/ 187960 w 381000"/>
                <a:gd name="connsiteY18" fmla="*/ 0 h 554174"/>
                <a:gd name="connsiteX19" fmla="*/ 198120 w 381000"/>
                <a:gd name="connsiteY19" fmla="*/ 55880 h 554174"/>
                <a:gd name="connsiteX20" fmla="*/ 223520 w 381000"/>
                <a:gd name="connsiteY20" fmla="*/ 177800 h 554174"/>
                <a:gd name="connsiteX21" fmla="*/ 238760 w 381000"/>
                <a:gd name="connsiteY21" fmla="*/ 208280 h 554174"/>
                <a:gd name="connsiteX22" fmla="*/ 259080 w 381000"/>
                <a:gd name="connsiteY22" fmla="*/ 218440 h 554174"/>
                <a:gd name="connsiteX23" fmla="*/ 274320 w 381000"/>
                <a:gd name="connsiteY23" fmla="*/ 233680 h 554174"/>
                <a:gd name="connsiteX24" fmla="*/ 289560 w 381000"/>
                <a:gd name="connsiteY24" fmla="*/ 243840 h 554174"/>
                <a:gd name="connsiteX25" fmla="*/ 309880 w 381000"/>
                <a:gd name="connsiteY25" fmla="*/ 259080 h 554174"/>
                <a:gd name="connsiteX26" fmla="*/ 340360 w 381000"/>
                <a:gd name="connsiteY26" fmla="*/ 294640 h 554174"/>
                <a:gd name="connsiteX27" fmla="*/ 365760 w 381000"/>
                <a:gd name="connsiteY27" fmla="*/ 325120 h 554174"/>
                <a:gd name="connsiteX28" fmla="*/ 375920 w 381000"/>
                <a:gd name="connsiteY28" fmla="*/ 360680 h 554174"/>
                <a:gd name="connsiteX29" fmla="*/ 381000 w 381000"/>
                <a:gd name="connsiteY29" fmla="*/ 375920 h 554174"/>
                <a:gd name="connsiteX30" fmla="*/ 370840 w 381000"/>
                <a:gd name="connsiteY30" fmla="*/ 436880 h 554174"/>
                <a:gd name="connsiteX31" fmla="*/ 330200 w 381000"/>
                <a:gd name="connsiteY31" fmla="*/ 482600 h 554174"/>
                <a:gd name="connsiteX32" fmla="*/ 309880 w 381000"/>
                <a:gd name="connsiteY32" fmla="*/ 487680 h 554174"/>
                <a:gd name="connsiteX33" fmla="*/ 284480 w 381000"/>
                <a:gd name="connsiteY33" fmla="*/ 513080 h 554174"/>
                <a:gd name="connsiteX34" fmla="*/ 254000 w 381000"/>
                <a:gd name="connsiteY34" fmla="*/ 528320 h 554174"/>
                <a:gd name="connsiteX35" fmla="*/ 218440 w 381000"/>
                <a:gd name="connsiteY35" fmla="*/ 543560 h 554174"/>
                <a:gd name="connsiteX36" fmla="*/ 177800 w 381000"/>
                <a:gd name="connsiteY36" fmla="*/ 553720 h 554174"/>
                <a:gd name="connsiteX37" fmla="*/ 172720 w 381000"/>
                <a:gd name="connsiteY37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132080 w 381000"/>
                <a:gd name="connsiteY12" fmla="*/ 127000 h 554174"/>
                <a:gd name="connsiteX13" fmla="*/ 147320 w 381000"/>
                <a:gd name="connsiteY13" fmla="*/ 111760 h 554174"/>
                <a:gd name="connsiteX14" fmla="*/ 162560 w 381000"/>
                <a:gd name="connsiteY14" fmla="*/ 76200 h 554174"/>
                <a:gd name="connsiteX15" fmla="*/ 167640 w 381000"/>
                <a:gd name="connsiteY15" fmla="*/ 60960 h 554174"/>
                <a:gd name="connsiteX16" fmla="*/ 177800 w 381000"/>
                <a:gd name="connsiteY16" fmla="*/ 40640 h 554174"/>
                <a:gd name="connsiteX17" fmla="*/ 187960 w 381000"/>
                <a:gd name="connsiteY17" fmla="*/ 0 h 554174"/>
                <a:gd name="connsiteX18" fmla="*/ 198120 w 381000"/>
                <a:gd name="connsiteY18" fmla="*/ 55880 h 554174"/>
                <a:gd name="connsiteX19" fmla="*/ 223520 w 381000"/>
                <a:gd name="connsiteY19" fmla="*/ 177800 h 554174"/>
                <a:gd name="connsiteX20" fmla="*/ 238760 w 381000"/>
                <a:gd name="connsiteY20" fmla="*/ 208280 h 554174"/>
                <a:gd name="connsiteX21" fmla="*/ 259080 w 381000"/>
                <a:gd name="connsiteY21" fmla="*/ 218440 h 554174"/>
                <a:gd name="connsiteX22" fmla="*/ 274320 w 381000"/>
                <a:gd name="connsiteY22" fmla="*/ 233680 h 554174"/>
                <a:gd name="connsiteX23" fmla="*/ 289560 w 381000"/>
                <a:gd name="connsiteY23" fmla="*/ 243840 h 554174"/>
                <a:gd name="connsiteX24" fmla="*/ 309880 w 381000"/>
                <a:gd name="connsiteY24" fmla="*/ 259080 h 554174"/>
                <a:gd name="connsiteX25" fmla="*/ 340360 w 381000"/>
                <a:gd name="connsiteY25" fmla="*/ 294640 h 554174"/>
                <a:gd name="connsiteX26" fmla="*/ 365760 w 381000"/>
                <a:gd name="connsiteY26" fmla="*/ 325120 h 554174"/>
                <a:gd name="connsiteX27" fmla="*/ 375920 w 381000"/>
                <a:gd name="connsiteY27" fmla="*/ 360680 h 554174"/>
                <a:gd name="connsiteX28" fmla="*/ 381000 w 381000"/>
                <a:gd name="connsiteY28" fmla="*/ 375920 h 554174"/>
                <a:gd name="connsiteX29" fmla="*/ 370840 w 381000"/>
                <a:gd name="connsiteY29" fmla="*/ 436880 h 554174"/>
                <a:gd name="connsiteX30" fmla="*/ 330200 w 381000"/>
                <a:gd name="connsiteY30" fmla="*/ 482600 h 554174"/>
                <a:gd name="connsiteX31" fmla="*/ 309880 w 381000"/>
                <a:gd name="connsiteY31" fmla="*/ 487680 h 554174"/>
                <a:gd name="connsiteX32" fmla="*/ 284480 w 381000"/>
                <a:gd name="connsiteY32" fmla="*/ 513080 h 554174"/>
                <a:gd name="connsiteX33" fmla="*/ 254000 w 381000"/>
                <a:gd name="connsiteY33" fmla="*/ 528320 h 554174"/>
                <a:gd name="connsiteX34" fmla="*/ 218440 w 381000"/>
                <a:gd name="connsiteY34" fmla="*/ 543560 h 554174"/>
                <a:gd name="connsiteX35" fmla="*/ 177800 w 381000"/>
                <a:gd name="connsiteY35" fmla="*/ 553720 h 554174"/>
                <a:gd name="connsiteX36" fmla="*/ 172720 w 381000"/>
                <a:gd name="connsiteY36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132080 w 381000"/>
                <a:gd name="connsiteY11" fmla="*/ 127000 h 554174"/>
                <a:gd name="connsiteX12" fmla="*/ 147320 w 381000"/>
                <a:gd name="connsiteY12" fmla="*/ 111760 h 554174"/>
                <a:gd name="connsiteX13" fmla="*/ 162560 w 381000"/>
                <a:gd name="connsiteY13" fmla="*/ 76200 h 554174"/>
                <a:gd name="connsiteX14" fmla="*/ 167640 w 381000"/>
                <a:gd name="connsiteY14" fmla="*/ 60960 h 554174"/>
                <a:gd name="connsiteX15" fmla="*/ 177800 w 381000"/>
                <a:gd name="connsiteY15" fmla="*/ 40640 h 554174"/>
                <a:gd name="connsiteX16" fmla="*/ 187960 w 381000"/>
                <a:gd name="connsiteY16" fmla="*/ 0 h 554174"/>
                <a:gd name="connsiteX17" fmla="*/ 198120 w 381000"/>
                <a:gd name="connsiteY17" fmla="*/ 55880 h 554174"/>
                <a:gd name="connsiteX18" fmla="*/ 223520 w 381000"/>
                <a:gd name="connsiteY18" fmla="*/ 177800 h 554174"/>
                <a:gd name="connsiteX19" fmla="*/ 238760 w 381000"/>
                <a:gd name="connsiteY19" fmla="*/ 208280 h 554174"/>
                <a:gd name="connsiteX20" fmla="*/ 259080 w 381000"/>
                <a:gd name="connsiteY20" fmla="*/ 218440 h 554174"/>
                <a:gd name="connsiteX21" fmla="*/ 274320 w 381000"/>
                <a:gd name="connsiteY21" fmla="*/ 233680 h 554174"/>
                <a:gd name="connsiteX22" fmla="*/ 289560 w 381000"/>
                <a:gd name="connsiteY22" fmla="*/ 243840 h 554174"/>
                <a:gd name="connsiteX23" fmla="*/ 309880 w 381000"/>
                <a:gd name="connsiteY23" fmla="*/ 259080 h 554174"/>
                <a:gd name="connsiteX24" fmla="*/ 340360 w 381000"/>
                <a:gd name="connsiteY24" fmla="*/ 294640 h 554174"/>
                <a:gd name="connsiteX25" fmla="*/ 365760 w 381000"/>
                <a:gd name="connsiteY25" fmla="*/ 325120 h 554174"/>
                <a:gd name="connsiteX26" fmla="*/ 375920 w 381000"/>
                <a:gd name="connsiteY26" fmla="*/ 360680 h 554174"/>
                <a:gd name="connsiteX27" fmla="*/ 381000 w 381000"/>
                <a:gd name="connsiteY27" fmla="*/ 375920 h 554174"/>
                <a:gd name="connsiteX28" fmla="*/ 370840 w 381000"/>
                <a:gd name="connsiteY28" fmla="*/ 436880 h 554174"/>
                <a:gd name="connsiteX29" fmla="*/ 330200 w 381000"/>
                <a:gd name="connsiteY29" fmla="*/ 482600 h 554174"/>
                <a:gd name="connsiteX30" fmla="*/ 309880 w 381000"/>
                <a:gd name="connsiteY30" fmla="*/ 487680 h 554174"/>
                <a:gd name="connsiteX31" fmla="*/ 284480 w 381000"/>
                <a:gd name="connsiteY31" fmla="*/ 513080 h 554174"/>
                <a:gd name="connsiteX32" fmla="*/ 254000 w 381000"/>
                <a:gd name="connsiteY32" fmla="*/ 528320 h 554174"/>
                <a:gd name="connsiteX33" fmla="*/ 218440 w 381000"/>
                <a:gd name="connsiteY33" fmla="*/ 543560 h 554174"/>
                <a:gd name="connsiteX34" fmla="*/ 177800 w 381000"/>
                <a:gd name="connsiteY34" fmla="*/ 553720 h 554174"/>
                <a:gd name="connsiteX35" fmla="*/ 172720 w 381000"/>
                <a:gd name="connsiteY35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132080 w 381000"/>
                <a:gd name="connsiteY10" fmla="*/ 127000 h 554174"/>
                <a:gd name="connsiteX11" fmla="*/ 147320 w 381000"/>
                <a:gd name="connsiteY11" fmla="*/ 111760 h 554174"/>
                <a:gd name="connsiteX12" fmla="*/ 162560 w 381000"/>
                <a:gd name="connsiteY12" fmla="*/ 76200 h 554174"/>
                <a:gd name="connsiteX13" fmla="*/ 167640 w 381000"/>
                <a:gd name="connsiteY13" fmla="*/ 60960 h 554174"/>
                <a:gd name="connsiteX14" fmla="*/ 177800 w 381000"/>
                <a:gd name="connsiteY14" fmla="*/ 40640 h 554174"/>
                <a:gd name="connsiteX15" fmla="*/ 187960 w 381000"/>
                <a:gd name="connsiteY15" fmla="*/ 0 h 554174"/>
                <a:gd name="connsiteX16" fmla="*/ 198120 w 381000"/>
                <a:gd name="connsiteY16" fmla="*/ 55880 h 554174"/>
                <a:gd name="connsiteX17" fmla="*/ 223520 w 381000"/>
                <a:gd name="connsiteY17" fmla="*/ 177800 h 554174"/>
                <a:gd name="connsiteX18" fmla="*/ 238760 w 381000"/>
                <a:gd name="connsiteY18" fmla="*/ 208280 h 554174"/>
                <a:gd name="connsiteX19" fmla="*/ 259080 w 381000"/>
                <a:gd name="connsiteY19" fmla="*/ 218440 h 554174"/>
                <a:gd name="connsiteX20" fmla="*/ 274320 w 381000"/>
                <a:gd name="connsiteY20" fmla="*/ 233680 h 554174"/>
                <a:gd name="connsiteX21" fmla="*/ 289560 w 381000"/>
                <a:gd name="connsiteY21" fmla="*/ 243840 h 554174"/>
                <a:gd name="connsiteX22" fmla="*/ 309880 w 381000"/>
                <a:gd name="connsiteY22" fmla="*/ 259080 h 554174"/>
                <a:gd name="connsiteX23" fmla="*/ 340360 w 381000"/>
                <a:gd name="connsiteY23" fmla="*/ 294640 h 554174"/>
                <a:gd name="connsiteX24" fmla="*/ 365760 w 381000"/>
                <a:gd name="connsiteY24" fmla="*/ 325120 h 554174"/>
                <a:gd name="connsiteX25" fmla="*/ 375920 w 381000"/>
                <a:gd name="connsiteY25" fmla="*/ 360680 h 554174"/>
                <a:gd name="connsiteX26" fmla="*/ 381000 w 381000"/>
                <a:gd name="connsiteY26" fmla="*/ 375920 h 554174"/>
                <a:gd name="connsiteX27" fmla="*/ 370840 w 381000"/>
                <a:gd name="connsiteY27" fmla="*/ 436880 h 554174"/>
                <a:gd name="connsiteX28" fmla="*/ 330200 w 381000"/>
                <a:gd name="connsiteY28" fmla="*/ 482600 h 554174"/>
                <a:gd name="connsiteX29" fmla="*/ 309880 w 381000"/>
                <a:gd name="connsiteY29" fmla="*/ 487680 h 554174"/>
                <a:gd name="connsiteX30" fmla="*/ 284480 w 381000"/>
                <a:gd name="connsiteY30" fmla="*/ 513080 h 554174"/>
                <a:gd name="connsiteX31" fmla="*/ 254000 w 381000"/>
                <a:gd name="connsiteY31" fmla="*/ 528320 h 554174"/>
                <a:gd name="connsiteX32" fmla="*/ 218440 w 381000"/>
                <a:gd name="connsiteY32" fmla="*/ 543560 h 554174"/>
                <a:gd name="connsiteX33" fmla="*/ 177800 w 381000"/>
                <a:gd name="connsiteY33" fmla="*/ 553720 h 554174"/>
                <a:gd name="connsiteX34" fmla="*/ 172720 w 381000"/>
                <a:gd name="connsiteY34" fmla="*/ 543560 h 554174"/>
                <a:gd name="connsiteX0" fmla="*/ 173697 w 381977"/>
                <a:gd name="connsiteY0" fmla="*/ 543560 h 554174"/>
                <a:gd name="connsiteX1" fmla="*/ 143217 w 381977"/>
                <a:gd name="connsiteY1" fmla="*/ 538480 h 554174"/>
                <a:gd name="connsiteX2" fmla="*/ 107657 w 381977"/>
                <a:gd name="connsiteY2" fmla="*/ 523240 h 554174"/>
                <a:gd name="connsiteX3" fmla="*/ 87337 w 381977"/>
                <a:gd name="connsiteY3" fmla="*/ 518160 h 554174"/>
                <a:gd name="connsiteX4" fmla="*/ 56857 w 381977"/>
                <a:gd name="connsiteY4" fmla="*/ 502920 h 554174"/>
                <a:gd name="connsiteX5" fmla="*/ 41617 w 381977"/>
                <a:gd name="connsiteY5" fmla="*/ 492760 h 554174"/>
                <a:gd name="connsiteX6" fmla="*/ 16217 w 381977"/>
                <a:gd name="connsiteY6" fmla="*/ 462280 h 554174"/>
                <a:gd name="connsiteX7" fmla="*/ 977 w 381977"/>
                <a:gd name="connsiteY7" fmla="*/ 406400 h 554174"/>
                <a:gd name="connsiteX8" fmla="*/ 16217 w 381977"/>
                <a:gd name="connsiteY8" fmla="*/ 309880 h 554174"/>
                <a:gd name="connsiteX9" fmla="*/ 133057 w 381977"/>
                <a:gd name="connsiteY9" fmla="*/ 127000 h 554174"/>
                <a:gd name="connsiteX10" fmla="*/ 148297 w 381977"/>
                <a:gd name="connsiteY10" fmla="*/ 111760 h 554174"/>
                <a:gd name="connsiteX11" fmla="*/ 163537 w 381977"/>
                <a:gd name="connsiteY11" fmla="*/ 76200 h 554174"/>
                <a:gd name="connsiteX12" fmla="*/ 168617 w 381977"/>
                <a:gd name="connsiteY12" fmla="*/ 60960 h 554174"/>
                <a:gd name="connsiteX13" fmla="*/ 178777 w 381977"/>
                <a:gd name="connsiteY13" fmla="*/ 40640 h 554174"/>
                <a:gd name="connsiteX14" fmla="*/ 188937 w 381977"/>
                <a:gd name="connsiteY14" fmla="*/ 0 h 554174"/>
                <a:gd name="connsiteX15" fmla="*/ 199097 w 381977"/>
                <a:gd name="connsiteY15" fmla="*/ 55880 h 554174"/>
                <a:gd name="connsiteX16" fmla="*/ 224497 w 381977"/>
                <a:gd name="connsiteY16" fmla="*/ 177800 h 554174"/>
                <a:gd name="connsiteX17" fmla="*/ 239737 w 381977"/>
                <a:gd name="connsiteY17" fmla="*/ 208280 h 554174"/>
                <a:gd name="connsiteX18" fmla="*/ 260057 w 381977"/>
                <a:gd name="connsiteY18" fmla="*/ 218440 h 554174"/>
                <a:gd name="connsiteX19" fmla="*/ 275297 w 381977"/>
                <a:gd name="connsiteY19" fmla="*/ 233680 h 554174"/>
                <a:gd name="connsiteX20" fmla="*/ 290537 w 381977"/>
                <a:gd name="connsiteY20" fmla="*/ 243840 h 554174"/>
                <a:gd name="connsiteX21" fmla="*/ 310857 w 381977"/>
                <a:gd name="connsiteY21" fmla="*/ 259080 h 554174"/>
                <a:gd name="connsiteX22" fmla="*/ 341337 w 381977"/>
                <a:gd name="connsiteY22" fmla="*/ 294640 h 554174"/>
                <a:gd name="connsiteX23" fmla="*/ 366737 w 381977"/>
                <a:gd name="connsiteY23" fmla="*/ 325120 h 554174"/>
                <a:gd name="connsiteX24" fmla="*/ 376897 w 381977"/>
                <a:gd name="connsiteY24" fmla="*/ 360680 h 554174"/>
                <a:gd name="connsiteX25" fmla="*/ 381977 w 381977"/>
                <a:gd name="connsiteY25" fmla="*/ 375920 h 554174"/>
                <a:gd name="connsiteX26" fmla="*/ 371817 w 381977"/>
                <a:gd name="connsiteY26" fmla="*/ 436880 h 554174"/>
                <a:gd name="connsiteX27" fmla="*/ 331177 w 381977"/>
                <a:gd name="connsiteY27" fmla="*/ 482600 h 554174"/>
                <a:gd name="connsiteX28" fmla="*/ 310857 w 381977"/>
                <a:gd name="connsiteY28" fmla="*/ 487680 h 554174"/>
                <a:gd name="connsiteX29" fmla="*/ 285457 w 381977"/>
                <a:gd name="connsiteY29" fmla="*/ 513080 h 554174"/>
                <a:gd name="connsiteX30" fmla="*/ 254977 w 381977"/>
                <a:gd name="connsiteY30" fmla="*/ 528320 h 554174"/>
                <a:gd name="connsiteX31" fmla="*/ 219417 w 381977"/>
                <a:gd name="connsiteY31" fmla="*/ 543560 h 554174"/>
                <a:gd name="connsiteX32" fmla="*/ 178777 w 381977"/>
                <a:gd name="connsiteY32" fmla="*/ 553720 h 554174"/>
                <a:gd name="connsiteX33" fmla="*/ 173697 w 381977"/>
                <a:gd name="connsiteY33" fmla="*/ 543560 h 554174"/>
                <a:gd name="connsiteX0" fmla="*/ 175567 w 383847"/>
                <a:gd name="connsiteY0" fmla="*/ 543560 h 554174"/>
                <a:gd name="connsiteX1" fmla="*/ 145087 w 383847"/>
                <a:gd name="connsiteY1" fmla="*/ 538480 h 554174"/>
                <a:gd name="connsiteX2" fmla="*/ 109527 w 383847"/>
                <a:gd name="connsiteY2" fmla="*/ 523240 h 554174"/>
                <a:gd name="connsiteX3" fmla="*/ 89207 w 383847"/>
                <a:gd name="connsiteY3" fmla="*/ 518160 h 554174"/>
                <a:gd name="connsiteX4" fmla="*/ 58727 w 383847"/>
                <a:gd name="connsiteY4" fmla="*/ 502920 h 554174"/>
                <a:gd name="connsiteX5" fmla="*/ 43487 w 383847"/>
                <a:gd name="connsiteY5" fmla="*/ 492760 h 554174"/>
                <a:gd name="connsiteX6" fmla="*/ 2847 w 383847"/>
                <a:gd name="connsiteY6" fmla="*/ 406400 h 554174"/>
                <a:gd name="connsiteX7" fmla="*/ 18087 w 383847"/>
                <a:gd name="connsiteY7" fmla="*/ 309880 h 554174"/>
                <a:gd name="connsiteX8" fmla="*/ 134927 w 383847"/>
                <a:gd name="connsiteY8" fmla="*/ 127000 h 554174"/>
                <a:gd name="connsiteX9" fmla="*/ 150167 w 383847"/>
                <a:gd name="connsiteY9" fmla="*/ 111760 h 554174"/>
                <a:gd name="connsiteX10" fmla="*/ 165407 w 383847"/>
                <a:gd name="connsiteY10" fmla="*/ 76200 h 554174"/>
                <a:gd name="connsiteX11" fmla="*/ 170487 w 383847"/>
                <a:gd name="connsiteY11" fmla="*/ 60960 h 554174"/>
                <a:gd name="connsiteX12" fmla="*/ 180647 w 383847"/>
                <a:gd name="connsiteY12" fmla="*/ 40640 h 554174"/>
                <a:gd name="connsiteX13" fmla="*/ 190807 w 383847"/>
                <a:gd name="connsiteY13" fmla="*/ 0 h 554174"/>
                <a:gd name="connsiteX14" fmla="*/ 200967 w 383847"/>
                <a:gd name="connsiteY14" fmla="*/ 55880 h 554174"/>
                <a:gd name="connsiteX15" fmla="*/ 226367 w 383847"/>
                <a:gd name="connsiteY15" fmla="*/ 177800 h 554174"/>
                <a:gd name="connsiteX16" fmla="*/ 241607 w 383847"/>
                <a:gd name="connsiteY16" fmla="*/ 208280 h 554174"/>
                <a:gd name="connsiteX17" fmla="*/ 261927 w 383847"/>
                <a:gd name="connsiteY17" fmla="*/ 218440 h 554174"/>
                <a:gd name="connsiteX18" fmla="*/ 277167 w 383847"/>
                <a:gd name="connsiteY18" fmla="*/ 233680 h 554174"/>
                <a:gd name="connsiteX19" fmla="*/ 292407 w 383847"/>
                <a:gd name="connsiteY19" fmla="*/ 243840 h 554174"/>
                <a:gd name="connsiteX20" fmla="*/ 312727 w 383847"/>
                <a:gd name="connsiteY20" fmla="*/ 259080 h 554174"/>
                <a:gd name="connsiteX21" fmla="*/ 343207 w 383847"/>
                <a:gd name="connsiteY21" fmla="*/ 294640 h 554174"/>
                <a:gd name="connsiteX22" fmla="*/ 368607 w 383847"/>
                <a:gd name="connsiteY22" fmla="*/ 325120 h 554174"/>
                <a:gd name="connsiteX23" fmla="*/ 378767 w 383847"/>
                <a:gd name="connsiteY23" fmla="*/ 360680 h 554174"/>
                <a:gd name="connsiteX24" fmla="*/ 383847 w 383847"/>
                <a:gd name="connsiteY24" fmla="*/ 375920 h 554174"/>
                <a:gd name="connsiteX25" fmla="*/ 373687 w 383847"/>
                <a:gd name="connsiteY25" fmla="*/ 436880 h 554174"/>
                <a:gd name="connsiteX26" fmla="*/ 333047 w 383847"/>
                <a:gd name="connsiteY26" fmla="*/ 482600 h 554174"/>
                <a:gd name="connsiteX27" fmla="*/ 312727 w 383847"/>
                <a:gd name="connsiteY27" fmla="*/ 487680 h 554174"/>
                <a:gd name="connsiteX28" fmla="*/ 287327 w 383847"/>
                <a:gd name="connsiteY28" fmla="*/ 513080 h 554174"/>
                <a:gd name="connsiteX29" fmla="*/ 256847 w 383847"/>
                <a:gd name="connsiteY29" fmla="*/ 528320 h 554174"/>
                <a:gd name="connsiteX30" fmla="*/ 221287 w 383847"/>
                <a:gd name="connsiteY30" fmla="*/ 543560 h 554174"/>
                <a:gd name="connsiteX31" fmla="*/ 180647 w 383847"/>
                <a:gd name="connsiteY31" fmla="*/ 553720 h 554174"/>
                <a:gd name="connsiteX32" fmla="*/ 175567 w 383847"/>
                <a:gd name="connsiteY32" fmla="*/ 543560 h 554174"/>
                <a:gd name="connsiteX0" fmla="*/ 176690 w 384970"/>
                <a:gd name="connsiteY0" fmla="*/ 543560 h 554174"/>
                <a:gd name="connsiteX1" fmla="*/ 146210 w 384970"/>
                <a:gd name="connsiteY1" fmla="*/ 538480 h 554174"/>
                <a:gd name="connsiteX2" fmla="*/ 110650 w 384970"/>
                <a:gd name="connsiteY2" fmla="*/ 523240 h 554174"/>
                <a:gd name="connsiteX3" fmla="*/ 90330 w 384970"/>
                <a:gd name="connsiteY3" fmla="*/ 518160 h 554174"/>
                <a:gd name="connsiteX4" fmla="*/ 59850 w 384970"/>
                <a:gd name="connsiteY4" fmla="*/ 502920 h 554174"/>
                <a:gd name="connsiteX5" fmla="*/ 3970 w 384970"/>
                <a:gd name="connsiteY5" fmla="*/ 406400 h 554174"/>
                <a:gd name="connsiteX6" fmla="*/ 19210 w 384970"/>
                <a:gd name="connsiteY6" fmla="*/ 309880 h 554174"/>
                <a:gd name="connsiteX7" fmla="*/ 136050 w 384970"/>
                <a:gd name="connsiteY7" fmla="*/ 127000 h 554174"/>
                <a:gd name="connsiteX8" fmla="*/ 151290 w 384970"/>
                <a:gd name="connsiteY8" fmla="*/ 111760 h 554174"/>
                <a:gd name="connsiteX9" fmla="*/ 166530 w 384970"/>
                <a:gd name="connsiteY9" fmla="*/ 76200 h 554174"/>
                <a:gd name="connsiteX10" fmla="*/ 171610 w 384970"/>
                <a:gd name="connsiteY10" fmla="*/ 60960 h 554174"/>
                <a:gd name="connsiteX11" fmla="*/ 181770 w 384970"/>
                <a:gd name="connsiteY11" fmla="*/ 40640 h 554174"/>
                <a:gd name="connsiteX12" fmla="*/ 191930 w 384970"/>
                <a:gd name="connsiteY12" fmla="*/ 0 h 554174"/>
                <a:gd name="connsiteX13" fmla="*/ 202090 w 384970"/>
                <a:gd name="connsiteY13" fmla="*/ 55880 h 554174"/>
                <a:gd name="connsiteX14" fmla="*/ 227490 w 384970"/>
                <a:gd name="connsiteY14" fmla="*/ 177800 h 554174"/>
                <a:gd name="connsiteX15" fmla="*/ 242730 w 384970"/>
                <a:gd name="connsiteY15" fmla="*/ 208280 h 554174"/>
                <a:gd name="connsiteX16" fmla="*/ 263050 w 384970"/>
                <a:gd name="connsiteY16" fmla="*/ 218440 h 554174"/>
                <a:gd name="connsiteX17" fmla="*/ 278290 w 384970"/>
                <a:gd name="connsiteY17" fmla="*/ 233680 h 554174"/>
                <a:gd name="connsiteX18" fmla="*/ 293530 w 384970"/>
                <a:gd name="connsiteY18" fmla="*/ 243840 h 554174"/>
                <a:gd name="connsiteX19" fmla="*/ 313850 w 384970"/>
                <a:gd name="connsiteY19" fmla="*/ 259080 h 554174"/>
                <a:gd name="connsiteX20" fmla="*/ 344330 w 384970"/>
                <a:gd name="connsiteY20" fmla="*/ 294640 h 554174"/>
                <a:gd name="connsiteX21" fmla="*/ 369730 w 384970"/>
                <a:gd name="connsiteY21" fmla="*/ 325120 h 554174"/>
                <a:gd name="connsiteX22" fmla="*/ 379890 w 384970"/>
                <a:gd name="connsiteY22" fmla="*/ 360680 h 554174"/>
                <a:gd name="connsiteX23" fmla="*/ 384970 w 384970"/>
                <a:gd name="connsiteY23" fmla="*/ 375920 h 554174"/>
                <a:gd name="connsiteX24" fmla="*/ 374810 w 384970"/>
                <a:gd name="connsiteY24" fmla="*/ 436880 h 554174"/>
                <a:gd name="connsiteX25" fmla="*/ 334170 w 384970"/>
                <a:gd name="connsiteY25" fmla="*/ 482600 h 554174"/>
                <a:gd name="connsiteX26" fmla="*/ 313850 w 384970"/>
                <a:gd name="connsiteY26" fmla="*/ 487680 h 554174"/>
                <a:gd name="connsiteX27" fmla="*/ 288450 w 384970"/>
                <a:gd name="connsiteY27" fmla="*/ 513080 h 554174"/>
                <a:gd name="connsiteX28" fmla="*/ 257970 w 384970"/>
                <a:gd name="connsiteY28" fmla="*/ 528320 h 554174"/>
                <a:gd name="connsiteX29" fmla="*/ 222410 w 384970"/>
                <a:gd name="connsiteY29" fmla="*/ 543560 h 554174"/>
                <a:gd name="connsiteX30" fmla="*/ 181770 w 384970"/>
                <a:gd name="connsiteY30" fmla="*/ 553720 h 554174"/>
                <a:gd name="connsiteX31" fmla="*/ 176690 w 384970"/>
                <a:gd name="connsiteY31" fmla="*/ 543560 h 554174"/>
                <a:gd name="connsiteX0" fmla="*/ 178942 w 387222"/>
                <a:gd name="connsiteY0" fmla="*/ 543560 h 554174"/>
                <a:gd name="connsiteX1" fmla="*/ 148462 w 387222"/>
                <a:gd name="connsiteY1" fmla="*/ 538480 h 554174"/>
                <a:gd name="connsiteX2" fmla="*/ 112902 w 387222"/>
                <a:gd name="connsiteY2" fmla="*/ 523240 h 554174"/>
                <a:gd name="connsiteX3" fmla="*/ 92582 w 387222"/>
                <a:gd name="connsiteY3" fmla="*/ 518160 h 554174"/>
                <a:gd name="connsiteX4" fmla="*/ 6222 w 387222"/>
                <a:gd name="connsiteY4" fmla="*/ 406400 h 554174"/>
                <a:gd name="connsiteX5" fmla="*/ 21462 w 387222"/>
                <a:gd name="connsiteY5" fmla="*/ 309880 h 554174"/>
                <a:gd name="connsiteX6" fmla="*/ 138302 w 387222"/>
                <a:gd name="connsiteY6" fmla="*/ 127000 h 554174"/>
                <a:gd name="connsiteX7" fmla="*/ 153542 w 387222"/>
                <a:gd name="connsiteY7" fmla="*/ 111760 h 554174"/>
                <a:gd name="connsiteX8" fmla="*/ 168782 w 387222"/>
                <a:gd name="connsiteY8" fmla="*/ 76200 h 554174"/>
                <a:gd name="connsiteX9" fmla="*/ 173862 w 387222"/>
                <a:gd name="connsiteY9" fmla="*/ 60960 h 554174"/>
                <a:gd name="connsiteX10" fmla="*/ 184022 w 387222"/>
                <a:gd name="connsiteY10" fmla="*/ 40640 h 554174"/>
                <a:gd name="connsiteX11" fmla="*/ 194182 w 387222"/>
                <a:gd name="connsiteY11" fmla="*/ 0 h 554174"/>
                <a:gd name="connsiteX12" fmla="*/ 204342 w 387222"/>
                <a:gd name="connsiteY12" fmla="*/ 55880 h 554174"/>
                <a:gd name="connsiteX13" fmla="*/ 229742 w 387222"/>
                <a:gd name="connsiteY13" fmla="*/ 177800 h 554174"/>
                <a:gd name="connsiteX14" fmla="*/ 244982 w 387222"/>
                <a:gd name="connsiteY14" fmla="*/ 208280 h 554174"/>
                <a:gd name="connsiteX15" fmla="*/ 265302 w 387222"/>
                <a:gd name="connsiteY15" fmla="*/ 218440 h 554174"/>
                <a:gd name="connsiteX16" fmla="*/ 280542 w 387222"/>
                <a:gd name="connsiteY16" fmla="*/ 233680 h 554174"/>
                <a:gd name="connsiteX17" fmla="*/ 295782 w 387222"/>
                <a:gd name="connsiteY17" fmla="*/ 243840 h 554174"/>
                <a:gd name="connsiteX18" fmla="*/ 316102 w 387222"/>
                <a:gd name="connsiteY18" fmla="*/ 259080 h 554174"/>
                <a:gd name="connsiteX19" fmla="*/ 346582 w 387222"/>
                <a:gd name="connsiteY19" fmla="*/ 294640 h 554174"/>
                <a:gd name="connsiteX20" fmla="*/ 371982 w 387222"/>
                <a:gd name="connsiteY20" fmla="*/ 325120 h 554174"/>
                <a:gd name="connsiteX21" fmla="*/ 382142 w 387222"/>
                <a:gd name="connsiteY21" fmla="*/ 360680 h 554174"/>
                <a:gd name="connsiteX22" fmla="*/ 387222 w 387222"/>
                <a:gd name="connsiteY22" fmla="*/ 375920 h 554174"/>
                <a:gd name="connsiteX23" fmla="*/ 377062 w 387222"/>
                <a:gd name="connsiteY23" fmla="*/ 436880 h 554174"/>
                <a:gd name="connsiteX24" fmla="*/ 336422 w 387222"/>
                <a:gd name="connsiteY24" fmla="*/ 482600 h 554174"/>
                <a:gd name="connsiteX25" fmla="*/ 316102 w 387222"/>
                <a:gd name="connsiteY25" fmla="*/ 487680 h 554174"/>
                <a:gd name="connsiteX26" fmla="*/ 290702 w 387222"/>
                <a:gd name="connsiteY26" fmla="*/ 513080 h 554174"/>
                <a:gd name="connsiteX27" fmla="*/ 260222 w 387222"/>
                <a:gd name="connsiteY27" fmla="*/ 528320 h 554174"/>
                <a:gd name="connsiteX28" fmla="*/ 224662 w 387222"/>
                <a:gd name="connsiteY28" fmla="*/ 543560 h 554174"/>
                <a:gd name="connsiteX29" fmla="*/ 184022 w 387222"/>
                <a:gd name="connsiteY29" fmla="*/ 553720 h 554174"/>
                <a:gd name="connsiteX30" fmla="*/ 178942 w 387222"/>
                <a:gd name="connsiteY30" fmla="*/ 543560 h 554174"/>
                <a:gd name="connsiteX0" fmla="*/ 184022 w 387222"/>
                <a:gd name="connsiteY0" fmla="*/ 553720 h 553720"/>
                <a:gd name="connsiteX1" fmla="*/ 148462 w 387222"/>
                <a:gd name="connsiteY1" fmla="*/ 538480 h 553720"/>
                <a:gd name="connsiteX2" fmla="*/ 112902 w 387222"/>
                <a:gd name="connsiteY2" fmla="*/ 523240 h 553720"/>
                <a:gd name="connsiteX3" fmla="*/ 92582 w 387222"/>
                <a:gd name="connsiteY3" fmla="*/ 518160 h 553720"/>
                <a:gd name="connsiteX4" fmla="*/ 6222 w 387222"/>
                <a:gd name="connsiteY4" fmla="*/ 406400 h 553720"/>
                <a:gd name="connsiteX5" fmla="*/ 21462 w 387222"/>
                <a:gd name="connsiteY5" fmla="*/ 309880 h 553720"/>
                <a:gd name="connsiteX6" fmla="*/ 138302 w 387222"/>
                <a:gd name="connsiteY6" fmla="*/ 127000 h 553720"/>
                <a:gd name="connsiteX7" fmla="*/ 153542 w 387222"/>
                <a:gd name="connsiteY7" fmla="*/ 111760 h 553720"/>
                <a:gd name="connsiteX8" fmla="*/ 168782 w 387222"/>
                <a:gd name="connsiteY8" fmla="*/ 76200 h 553720"/>
                <a:gd name="connsiteX9" fmla="*/ 173862 w 387222"/>
                <a:gd name="connsiteY9" fmla="*/ 60960 h 553720"/>
                <a:gd name="connsiteX10" fmla="*/ 184022 w 387222"/>
                <a:gd name="connsiteY10" fmla="*/ 40640 h 553720"/>
                <a:gd name="connsiteX11" fmla="*/ 194182 w 387222"/>
                <a:gd name="connsiteY11" fmla="*/ 0 h 553720"/>
                <a:gd name="connsiteX12" fmla="*/ 204342 w 387222"/>
                <a:gd name="connsiteY12" fmla="*/ 55880 h 553720"/>
                <a:gd name="connsiteX13" fmla="*/ 229742 w 387222"/>
                <a:gd name="connsiteY13" fmla="*/ 177800 h 553720"/>
                <a:gd name="connsiteX14" fmla="*/ 244982 w 387222"/>
                <a:gd name="connsiteY14" fmla="*/ 208280 h 553720"/>
                <a:gd name="connsiteX15" fmla="*/ 265302 w 387222"/>
                <a:gd name="connsiteY15" fmla="*/ 218440 h 553720"/>
                <a:gd name="connsiteX16" fmla="*/ 280542 w 387222"/>
                <a:gd name="connsiteY16" fmla="*/ 233680 h 553720"/>
                <a:gd name="connsiteX17" fmla="*/ 295782 w 387222"/>
                <a:gd name="connsiteY17" fmla="*/ 243840 h 553720"/>
                <a:gd name="connsiteX18" fmla="*/ 316102 w 387222"/>
                <a:gd name="connsiteY18" fmla="*/ 259080 h 553720"/>
                <a:gd name="connsiteX19" fmla="*/ 346582 w 387222"/>
                <a:gd name="connsiteY19" fmla="*/ 294640 h 553720"/>
                <a:gd name="connsiteX20" fmla="*/ 371982 w 387222"/>
                <a:gd name="connsiteY20" fmla="*/ 325120 h 553720"/>
                <a:gd name="connsiteX21" fmla="*/ 382142 w 387222"/>
                <a:gd name="connsiteY21" fmla="*/ 360680 h 553720"/>
                <a:gd name="connsiteX22" fmla="*/ 387222 w 387222"/>
                <a:gd name="connsiteY22" fmla="*/ 375920 h 553720"/>
                <a:gd name="connsiteX23" fmla="*/ 377062 w 387222"/>
                <a:gd name="connsiteY23" fmla="*/ 436880 h 553720"/>
                <a:gd name="connsiteX24" fmla="*/ 336422 w 387222"/>
                <a:gd name="connsiteY24" fmla="*/ 482600 h 553720"/>
                <a:gd name="connsiteX25" fmla="*/ 316102 w 387222"/>
                <a:gd name="connsiteY25" fmla="*/ 487680 h 553720"/>
                <a:gd name="connsiteX26" fmla="*/ 290702 w 387222"/>
                <a:gd name="connsiteY26" fmla="*/ 513080 h 553720"/>
                <a:gd name="connsiteX27" fmla="*/ 260222 w 387222"/>
                <a:gd name="connsiteY27" fmla="*/ 528320 h 553720"/>
                <a:gd name="connsiteX28" fmla="*/ 224662 w 387222"/>
                <a:gd name="connsiteY28" fmla="*/ 543560 h 553720"/>
                <a:gd name="connsiteX29" fmla="*/ 184022 w 387222"/>
                <a:gd name="connsiteY29" fmla="*/ 553720 h 553720"/>
                <a:gd name="connsiteX0" fmla="*/ 224662 w 387222"/>
                <a:gd name="connsiteY0" fmla="*/ 543560 h 544010"/>
                <a:gd name="connsiteX1" fmla="*/ 148462 w 387222"/>
                <a:gd name="connsiteY1" fmla="*/ 538480 h 544010"/>
                <a:gd name="connsiteX2" fmla="*/ 112902 w 387222"/>
                <a:gd name="connsiteY2" fmla="*/ 523240 h 544010"/>
                <a:gd name="connsiteX3" fmla="*/ 92582 w 387222"/>
                <a:gd name="connsiteY3" fmla="*/ 518160 h 544010"/>
                <a:gd name="connsiteX4" fmla="*/ 6222 w 387222"/>
                <a:gd name="connsiteY4" fmla="*/ 406400 h 544010"/>
                <a:gd name="connsiteX5" fmla="*/ 21462 w 387222"/>
                <a:gd name="connsiteY5" fmla="*/ 309880 h 544010"/>
                <a:gd name="connsiteX6" fmla="*/ 138302 w 387222"/>
                <a:gd name="connsiteY6" fmla="*/ 127000 h 544010"/>
                <a:gd name="connsiteX7" fmla="*/ 153542 w 387222"/>
                <a:gd name="connsiteY7" fmla="*/ 111760 h 544010"/>
                <a:gd name="connsiteX8" fmla="*/ 168782 w 387222"/>
                <a:gd name="connsiteY8" fmla="*/ 76200 h 544010"/>
                <a:gd name="connsiteX9" fmla="*/ 173862 w 387222"/>
                <a:gd name="connsiteY9" fmla="*/ 60960 h 544010"/>
                <a:gd name="connsiteX10" fmla="*/ 184022 w 387222"/>
                <a:gd name="connsiteY10" fmla="*/ 40640 h 544010"/>
                <a:gd name="connsiteX11" fmla="*/ 194182 w 387222"/>
                <a:gd name="connsiteY11" fmla="*/ 0 h 544010"/>
                <a:gd name="connsiteX12" fmla="*/ 204342 w 387222"/>
                <a:gd name="connsiteY12" fmla="*/ 55880 h 544010"/>
                <a:gd name="connsiteX13" fmla="*/ 229742 w 387222"/>
                <a:gd name="connsiteY13" fmla="*/ 177800 h 544010"/>
                <a:gd name="connsiteX14" fmla="*/ 244982 w 387222"/>
                <a:gd name="connsiteY14" fmla="*/ 208280 h 544010"/>
                <a:gd name="connsiteX15" fmla="*/ 265302 w 387222"/>
                <a:gd name="connsiteY15" fmla="*/ 218440 h 544010"/>
                <a:gd name="connsiteX16" fmla="*/ 280542 w 387222"/>
                <a:gd name="connsiteY16" fmla="*/ 233680 h 544010"/>
                <a:gd name="connsiteX17" fmla="*/ 295782 w 387222"/>
                <a:gd name="connsiteY17" fmla="*/ 243840 h 544010"/>
                <a:gd name="connsiteX18" fmla="*/ 316102 w 387222"/>
                <a:gd name="connsiteY18" fmla="*/ 259080 h 544010"/>
                <a:gd name="connsiteX19" fmla="*/ 346582 w 387222"/>
                <a:gd name="connsiteY19" fmla="*/ 294640 h 544010"/>
                <a:gd name="connsiteX20" fmla="*/ 371982 w 387222"/>
                <a:gd name="connsiteY20" fmla="*/ 325120 h 544010"/>
                <a:gd name="connsiteX21" fmla="*/ 382142 w 387222"/>
                <a:gd name="connsiteY21" fmla="*/ 360680 h 544010"/>
                <a:gd name="connsiteX22" fmla="*/ 387222 w 387222"/>
                <a:gd name="connsiteY22" fmla="*/ 375920 h 544010"/>
                <a:gd name="connsiteX23" fmla="*/ 377062 w 387222"/>
                <a:gd name="connsiteY23" fmla="*/ 436880 h 544010"/>
                <a:gd name="connsiteX24" fmla="*/ 336422 w 387222"/>
                <a:gd name="connsiteY24" fmla="*/ 482600 h 544010"/>
                <a:gd name="connsiteX25" fmla="*/ 316102 w 387222"/>
                <a:gd name="connsiteY25" fmla="*/ 487680 h 544010"/>
                <a:gd name="connsiteX26" fmla="*/ 290702 w 387222"/>
                <a:gd name="connsiteY26" fmla="*/ 513080 h 544010"/>
                <a:gd name="connsiteX27" fmla="*/ 260222 w 387222"/>
                <a:gd name="connsiteY27" fmla="*/ 528320 h 544010"/>
                <a:gd name="connsiteX28" fmla="*/ 224662 w 387222"/>
                <a:gd name="connsiteY28" fmla="*/ 543560 h 544010"/>
                <a:gd name="connsiteX0" fmla="*/ 260222 w 387222"/>
                <a:gd name="connsiteY0" fmla="*/ 528320 h 538552"/>
                <a:gd name="connsiteX1" fmla="*/ 148462 w 387222"/>
                <a:gd name="connsiteY1" fmla="*/ 538480 h 538552"/>
                <a:gd name="connsiteX2" fmla="*/ 112902 w 387222"/>
                <a:gd name="connsiteY2" fmla="*/ 523240 h 538552"/>
                <a:gd name="connsiteX3" fmla="*/ 92582 w 387222"/>
                <a:gd name="connsiteY3" fmla="*/ 518160 h 538552"/>
                <a:gd name="connsiteX4" fmla="*/ 6222 w 387222"/>
                <a:gd name="connsiteY4" fmla="*/ 406400 h 538552"/>
                <a:gd name="connsiteX5" fmla="*/ 21462 w 387222"/>
                <a:gd name="connsiteY5" fmla="*/ 309880 h 538552"/>
                <a:gd name="connsiteX6" fmla="*/ 138302 w 387222"/>
                <a:gd name="connsiteY6" fmla="*/ 127000 h 538552"/>
                <a:gd name="connsiteX7" fmla="*/ 153542 w 387222"/>
                <a:gd name="connsiteY7" fmla="*/ 111760 h 538552"/>
                <a:gd name="connsiteX8" fmla="*/ 168782 w 387222"/>
                <a:gd name="connsiteY8" fmla="*/ 76200 h 538552"/>
                <a:gd name="connsiteX9" fmla="*/ 173862 w 387222"/>
                <a:gd name="connsiteY9" fmla="*/ 60960 h 538552"/>
                <a:gd name="connsiteX10" fmla="*/ 184022 w 387222"/>
                <a:gd name="connsiteY10" fmla="*/ 40640 h 538552"/>
                <a:gd name="connsiteX11" fmla="*/ 194182 w 387222"/>
                <a:gd name="connsiteY11" fmla="*/ 0 h 538552"/>
                <a:gd name="connsiteX12" fmla="*/ 204342 w 387222"/>
                <a:gd name="connsiteY12" fmla="*/ 55880 h 538552"/>
                <a:gd name="connsiteX13" fmla="*/ 229742 w 387222"/>
                <a:gd name="connsiteY13" fmla="*/ 177800 h 538552"/>
                <a:gd name="connsiteX14" fmla="*/ 244982 w 387222"/>
                <a:gd name="connsiteY14" fmla="*/ 208280 h 538552"/>
                <a:gd name="connsiteX15" fmla="*/ 265302 w 387222"/>
                <a:gd name="connsiteY15" fmla="*/ 218440 h 538552"/>
                <a:gd name="connsiteX16" fmla="*/ 280542 w 387222"/>
                <a:gd name="connsiteY16" fmla="*/ 233680 h 538552"/>
                <a:gd name="connsiteX17" fmla="*/ 295782 w 387222"/>
                <a:gd name="connsiteY17" fmla="*/ 243840 h 538552"/>
                <a:gd name="connsiteX18" fmla="*/ 316102 w 387222"/>
                <a:gd name="connsiteY18" fmla="*/ 259080 h 538552"/>
                <a:gd name="connsiteX19" fmla="*/ 346582 w 387222"/>
                <a:gd name="connsiteY19" fmla="*/ 294640 h 538552"/>
                <a:gd name="connsiteX20" fmla="*/ 371982 w 387222"/>
                <a:gd name="connsiteY20" fmla="*/ 325120 h 538552"/>
                <a:gd name="connsiteX21" fmla="*/ 382142 w 387222"/>
                <a:gd name="connsiteY21" fmla="*/ 360680 h 538552"/>
                <a:gd name="connsiteX22" fmla="*/ 387222 w 387222"/>
                <a:gd name="connsiteY22" fmla="*/ 375920 h 538552"/>
                <a:gd name="connsiteX23" fmla="*/ 377062 w 387222"/>
                <a:gd name="connsiteY23" fmla="*/ 436880 h 538552"/>
                <a:gd name="connsiteX24" fmla="*/ 336422 w 387222"/>
                <a:gd name="connsiteY24" fmla="*/ 482600 h 538552"/>
                <a:gd name="connsiteX25" fmla="*/ 316102 w 387222"/>
                <a:gd name="connsiteY25" fmla="*/ 487680 h 538552"/>
                <a:gd name="connsiteX26" fmla="*/ 290702 w 387222"/>
                <a:gd name="connsiteY26" fmla="*/ 513080 h 538552"/>
                <a:gd name="connsiteX27" fmla="*/ 260222 w 387222"/>
                <a:gd name="connsiteY27" fmla="*/ 528320 h 538552"/>
                <a:gd name="connsiteX0" fmla="*/ 290702 w 387222"/>
                <a:gd name="connsiteY0" fmla="*/ 513080 h 538697"/>
                <a:gd name="connsiteX1" fmla="*/ 148462 w 387222"/>
                <a:gd name="connsiteY1" fmla="*/ 538480 h 538697"/>
                <a:gd name="connsiteX2" fmla="*/ 112902 w 387222"/>
                <a:gd name="connsiteY2" fmla="*/ 523240 h 538697"/>
                <a:gd name="connsiteX3" fmla="*/ 92582 w 387222"/>
                <a:gd name="connsiteY3" fmla="*/ 518160 h 538697"/>
                <a:gd name="connsiteX4" fmla="*/ 6222 w 387222"/>
                <a:gd name="connsiteY4" fmla="*/ 406400 h 538697"/>
                <a:gd name="connsiteX5" fmla="*/ 21462 w 387222"/>
                <a:gd name="connsiteY5" fmla="*/ 309880 h 538697"/>
                <a:gd name="connsiteX6" fmla="*/ 138302 w 387222"/>
                <a:gd name="connsiteY6" fmla="*/ 127000 h 538697"/>
                <a:gd name="connsiteX7" fmla="*/ 153542 w 387222"/>
                <a:gd name="connsiteY7" fmla="*/ 111760 h 538697"/>
                <a:gd name="connsiteX8" fmla="*/ 168782 w 387222"/>
                <a:gd name="connsiteY8" fmla="*/ 76200 h 538697"/>
                <a:gd name="connsiteX9" fmla="*/ 173862 w 387222"/>
                <a:gd name="connsiteY9" fmla="*/ 60960 h 538697"/>
                <a:gd name="connsiteX10" fmla="*/ 184022 w 387222"/>
                <a:gd name="connsiteY10" fmla="*/ 40640 h 538697"/>
                <a:gd name="connsiteX11" fmla="*/ 194182 w 387222"/>
                <a:gd name="connsiteY11" fmla="*/ 0 h 538697"/>
                <a:gd name="connsiteX12" fmla="*/ 204342 w 387222"/>
                <a:gd name="connsiteY12" fmla="*/ 55880 h 538697"/>
                <a:gd name="connsiteX13" fmla="*/ 229742 w 387222"/>
                <a:gd name="connsiteY13" fmla="*/ 177800 h 538697"/>
                <a:gd name="connsiteX14" fmla="*/ 244982 w 387222"/>
                <a:gd name="connsiteY14" fmla="*/ 208280 h 538697"/>
                <a:gd name="connsiteX15" fmla="*/ 265302 w 387222"/>
                <a:gd name="connsiteY15" fmla="*/ 218440 h 538697"/>
                <a:gd name="connsiteX16" fmla="*/ 280542 w 387222"/>
                <a:gd name="connsiteY16" fmla="*/ 233680 h 538697"/>
                <a:gd name="connsiteX17" fmla="*/ 295782 w 387222"/>
                <a:gd name="connsiteY17" fmla="*/ 243840 h 538697"/>
                <a:gd name="connsiteX18" fmla="*/ 316102 w 387222"/>
                <a:gd name="connsiteY18" fmla="*/ 259080 h 538697"/>
                <a:gd name="connsiteX19" fmla="*/ 346582 w 387222"/>
                <a:gd name="connsiteY19" fmla="*/ 294640 h 538697"/>
                <a:gd name="connsiteX20" fmla="*/ 371982 w 387222"/>
                <a:gd name="connsiteY20" fmla="*/ 325120 h 538697"/>
                <a:gd name="connsiteX21" fmla="*/ 382142 w 387222"/>
                <a:gd name="connsiteY21" fmla="*/ 360680 h 538697"/>
                <a:gd name="connsiteX22" fmla="*/ 387222 w 387222"/>
                <a:gd name="connsiteY22" fmla="*/ 375920 h 538697"/>
                <a:gd name="connsiteX23" fmla="*/ 377062 w 387222"/>
                <a:gd name="connsiteY23" fmla="*/ 436880 h 538697"/>
                <a:gd name="connsiteX24" fmla="*/ 336422 w 387222"/>
                <a:gd name="connsiteY24" fmla="*/ 482600 h 538697"/>
                <a:gd name="connsiteX25" fmla="*/ 316102 w 387222"/>
                <a:gd name="connsiteY25" fmla="*/ 487680 h 538697"/>
                <a:gd name="connsiteX26" fmla="*/ 290702 w 387222"/>
                <a:gd name="connsiteY26" fmla="*/ 513080 h 538697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77062 w 387222"/>
                <a:gd name="connsiteY23" fmla="*/ 436880 h 540003"/>
                <a:gd name="connsiteX24" fmla="*/ 336422 w 387222"/>
                <a:gd name="connsiteY24" fmla="*/ 482600 h 540003"/>
                <a:gd name="connsiteX25" fmla="*/ 316102 w 387222"/>
                <a:gd name="connsiteY25" fmla="*/ 487680 h 540003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36422 w 387222"/>
                <a:gd name="connsiteY23" fmla="*/ 482600 h 540003"/>
                <a:gd name="connsiteX24" fmla="*/ 316102 w 387222"/>
                <a:gd name="connsiteY24" fmla="*/ 487680 h 540003"/>
                <a:gd name="connsiteX0" fmla="*/ 316102 w 383753"/>
                <a:gd name="connsiteY0" fmla="*/ 487680 h 540003"/>
                <a:gd name="connsiteX1" fmla="*/ 148462 w 383753"/>
                <a:gd name="connsiteY1" fmla="*/ 538480 h 540003"/>
                <a:gd name="connsiteX2" fmla="*/ 112902 w 383753"/>
                <a:gd name="connsiteY2" fmla="*/ 523240 h 540003"/>
                <a:gd name="connsiteX3" fmla="*/ 92582 w 383753"/>
                <a:gd name="connsiteY3" fmla="*/ 518160 h 540003"/>
                <a:gd name="connsiteX4" fmla="*/ 6222 w 383753"/>
                <a:gd name="connsiteY4" fmla="*/ 406400 h 540003"/>
                <a:gd name="connsiteX5" fmla="*/ 21462 w 383753"/>
                <a:gd name="connsiteY5" fmla="*/ 309880 h 540003"/>
                <a:gd name="connsiteX6" fmla="*/ 138302 w 383753"/>
                <a:gd name="connsiteY6" fmla="*/ 127000 h 540003"/>
                <a:gd name="connsiteX7" fmla="*/ 153542 w 383753"/>
                <a:gd name="connsiteY7" fmla="*/ 111760 h 540003"/>
                <a:gd name="connsiteX8" fmla="*/ 168782 w 383753"/>
                <a:gd name="connsiteY8" fmla="*/ 76200 h 540003"/>
                <a:gd name="connsiteX9" fmla="*/ 173862 w 383753"/>
                <a:gd name="connsiteY9" fmla="*/ 60960 h 540003"/>
                <a:gd name="connsiteX10" fmla="*/ 184022 w 383753"/>
                <a:gd name="connsiteY10" fmla="*/ 40640 h 540003"/>
                <a:gd name="connsiteX11" fmla="*/ 194182 w 383753"/>
                <a:gd name="connsiteY11" fmla="*/ 0 h 540003"/>
                <a:gd name="connsiteX12" fmla="*/ 204342 w 383753"/>
                <a:gd name="connsiteY12" fmla="*/ 55880 h 540003"/>
                <a:gd name="connsiteX13" fmla="*/ 229742 w 383753"/>
                <a:gd name="connsiteY13" fmla="*/ 177800 h 540003"/>
                <a:gd name="connsiteX14" fmla="*/ 244982 w 383753"/>
                <a:gd name="connsiteY14" fmla="*/ 208280 h 540003"/>
                <a:gd name="connsiteX15" fmla="*/ 265302 w 383753"/>
                <a:gd name="connsiteY15" fmla="*/ 218440 h 540003"/>
                <a:gd name="connsiteX16" fmla="*/ 280542 w 383753"/>
                <a:gd name="connsiteY16" fmla="*/ 233680 h 540003"/>
                <a:gd name="connsiteX17" fmla="*/ 295782 w 383753"/>
                <a:gd name="connsiteY17" fmla="*/ 243840 h 540003"/>
                <a:gd name="connsiteX18" fmla="*/ 316102 w 383753"/>
                <a:gd name="connsiteY18" fmla="*/ 259080 h 540003"/>
                <a:gd name="connsiteX19" fmla="*/ 346582 w 383753"/>
                <a:gd name="connsiteY19" fmla="*/ 294640 h 540003"/>
                <a:gd name="connsiteX20" fmla="*/ 371982 w 383753"/>
                <a:gd name="connsiteY20" fmla="*/ 325120 h 540003"/>
                <a:gd name="connsiteX21" fmla="*/ 382142 w 383753"/>
                <a:gd name="connsiteY21" fmla="*/ 360680 h 540003"/>
                <a:gd name="connsiteX22" fmla="*/ 336422 w 383753"/>
                <a:gd name="connsiteY22" fmla="*/ 482600 h 540003"/>
                <a:gd name="connsiteX23" fmla="*/ 316102 w 383753"/>
                <a:gd name="connsiteY23" fmla="*/ 487680 h 540003"/>
                <a:gd name="connsiteX0" fmla="*/ 316102 w 382220"/>
                <a:gd name="connsiteY0" fmla="*/ 487680 h 540003"/>
                <a:gd name="connsiteX1" fmla="*/ 148462 w 382220"/>
                <a:gd name="connsiteY1" fmla="*/ 538480 h 540003"/>
                <a:gd name="connsiteX2" fmla="*/ 112902 w 382220"/>
                <a:gd name="connsiteY2" fmla="*/ 523240 h 540003"/>
                <a:gd name="connsiteX3" fmla="*/ 92582 w 382220"/>
                <a:gd name="connsiteY3" fmla="*/ 518160 h 540003"/>
                <a:gd name="connsiteX4" fmla="*/ 6222 w 382220"/>
                <a:gd name="connsiteY4" fmla="*/ 406400 h 540003"/>
                <a:gd name="connsiteX5" fmla="*/ 21462 w 382220"/>
                <a:gd name="connsiteY5" fmla="*/ 309880 h 540003"/>
                <a:gd name="connsiteX6" fmla="*/ 138302 w 382220"/>
                <a:gd name="connsiteY6" fmla="*/ 127000 h 540003"/>
                <a:gd name="connsiteX7" fmla="*/ 153542 w 382220"/>
                <a:gd name="connsiteY7" fmla="*/ 111760 h 540003"/>
                <a:gd name="connsiteX8" fmla="*/ 168782 w 382220"/>
                <a:gd name="connsiteY8" fmla="*/ 76200 h 540003"/>
                <a:gd name="connsiteX9" fmla="*/ 173862 w 382220"/>
                <a:gd name="connsiteY9" fmla="*/ 60960 h 540003"/>
                <a:gd name="connsiteX10" fmla="*/ 184022 w 382220"/>
                <a:gd name="connsiteY10" fmla="*/ 40640 h 540003"/>
                <a:gd name="connsiteX11" fmla="*/ 194182 w 382220"/>
                <a:gd name="connsiteY11" fmla="*/ 0 h 540003"/>
                <a:gd name="connsiteX12" fmla="*/ 204342 w 382220"/>
                <a:gd name="connsiteY12" fmla="*/ 55880 h 540003"/>
                <a:gd name="connsiteX13" fmla="*/ 229742 w 382220"/>
                <a:gd name="connsiteY13" fmla="*/ 177800 h 540003"/>
                <a:gd name="connsiteX14" fmla="*/ 244982 w 382220"/>
                <a:gd name="connsiteY14" fmla="*/ 208280 h 540003"/>
                <a:gd name="connsiteX15" fmla="*/ 265302 w 382220"/>
                <a:gd name="connsiteY15" fmla="*/ 218440 h 540003"/>
                <a:gd name="connsiteX16" fmla="*/ 280542 w 382220"/>
                <a:gd name="connsiteY16" fmla="*/ 233680 h 540003"/>
                <a:gd name="connsiteX17" fmla="*/ 295782 w 382220"/>
                <a:gd name="connsiteY17" fmla="*/ 243840 h 540003"/>
                <a:gd name="connsiteX18" fmla="*/ 316102 w 382220"/>
                <a:gd name="connsiteY18" fmla="*/ 259080 h 540003"/>
                <a:gd name="connsiteX19" fmla="*/ 346582 w 382220"/>
                <a:gd name="connsiteY19" fmla="*/ 294640 h 540003"/>
                <a:gd name="connsiteX20" fmla="*/ 382142 w 382220"/>
                <a:gd name="connsiteY20" fmla="*/ 360680 h 540003"/>
                <a:gd name="connsiteX21" fmla="*/ 336422 w 382220"/>
                <a:gd name="connsiteY21" fmla="*/ 482600 h 540003"/>
                <a:gd name="connsiteX22" fmla="*/ 316102 w 382220"/>
                <a:gd name="connsiteY22" fmla="*/ 487680 h 540003"/>
                <a:gd name="connsiteX0" fmla="*/ 316102 w 382354"/>
                <a:gd name="connsiteY0" fmla="*/ 487680 h 540003"/>
                <a:gd name="connsiteX1" fmla="*/ 148462 w 382354"/>
                <a:gd name="connsiteY1" fmla="*/ 538480 h 540003"/>
                <a:gd name="connsiteX2" fmla="*/ 112902 w 382354"/>
                <a:gd name="connsiteY2" fmla="*/ 523240 h 540003"/>
                <a:gd name="connsiteX3" fmla="*/ 92582 w 382354"/>
                <a:gd name="connsiteY3" fmla="*/ 518160 h 540003"/>
                <a:gd name="connsiteX4" fmla="*/ 6222 w 382354"/>
                <a:gd name="connsiteY4" fmla="*/ 406400 h 540003"/>
                <a:gd name="connsiteX5" fmla="*/ 21462 w 382354"/>
                <a:gd name="connsiteY5" fmla="*/ 309880 h 540003"/>
                <a:gd name="connsiteX6" fmla="*/ 138302 w 382354"/>
                <a:gd name="connsiteY6" fmla="*/ 127000 h 540003"/>
                <a:gd name="connsiteX7" fmla="*/ 153542 w 382354"/>
                <a:gd name="connsiteY7" fmla="*/ 111760 h 540003"/>
                <a:gd name="connsiteX8" fmla="*/ 168782 w 382354"/>
                <a:gd name="connsiteY8" fmla="*/ 76200 h 540003"/>
                <a:gd name="connsiteX9" fmla="*/ 173862 w 382354"/>
                <a:gd name="connsiteY9" fmla="*/ 60960 h 540003"/>
                <a:gd name="connsiteX10" fmla="*/ 184022 w 382354"/>
                <a:gd name="connsiteY10" fmla="*/ 40640 h 540003"/>
                <a:gd name="connsiteX11" fmla="*/ 194182 w 382354"/>
                <a:gd name="connsiteY11" fmla="*/ 0 h 540003"/>
                <a:gd name="connsiteX12" fmla="*/ 204342 w 382354"/>
                <a:gd name="connsiteY12" fmla="*/ 55880 h 540003"/>
                <a:gd name="connsiteX13" fmla="*/ 229742 w 382354"/>
                <a:gd name="connsiteY13" fmla="*/ 177800 h 540003"/>
                <a:gd name="connsiteX14" fmla="*/ 244982 w 382354"/>
                <a:gd name="connsiteY14" fmla="*/ 208280 h 540003"/>
                <a:gd name="connsiteX15" fmla="*/ 265302 w 382354"/>
                <a:gd name="connsiteY15" fmla="*/ 218440 h 540003"/>
                <a:gd name="connsiteX16" fmla="*/ 280542 w 382354"/>
                <a:gd name="connsiteY16" fmla="*/ 233680 h 540003"/>
                <a:gd name="connsiteX17" fmla="*/ 295782 w 382354"/>
                <a:gd name="connsiteY17" fmla="*/ 243840 h 540003"/>
                <a:gd name="connsiteX18" fmla="*/ 316102 w 382354"/>
                <a:gd name="connsiteY18" fmla="*/ 259080 h 540003"/>
                <a:gd name="connsiteX19" fmla="*/ 382142 w 382354"/>
                <a:gd name="connsiteY19" fmla="*/ 360680 h 540003"/>
                <a:gd name="connsiteX20" fmla="*/ 336422 w 382354"/>
                <a:gd name="connsiteY20" fmla="*/ 482600 h 540003"/>
                <a:gd name="connsiteX21" fmla="*/ 316102 w 382354"/>
                <a:gd name="connsiteY21" fmla="*/ 487680 h 540003"/>
                <a:gd name="connsiteX0" fmla="*/ 316102 w 382884"/>
                <a:gd name="connsiteY0" fmla="*/ 487680 h 540003"/>
                <a:gd name="connsiteX1" fmla="*/ 148462 w 382884"/>
                <a:gd name="connsiteY1" fmla="*/ 538480 h 540003"/>
                <a:gd name="connsiteX2" fmla="*/ 112902 w 382884"/>
                <a:gd name="connsiteY2" fmla="*/ 523240 h 540003"/>
                <a:gd name="connsiteX3" fmla="*/ 92582 w 382884"/>
                <a:gd name="connsiteY3" fmla="*/ 518160 h 540003"/>
                <a:gd name="connsiteX4" fmla="*/ 6222 w 382884"/>
                <a:gd name="connsiteY4" fmla="*/ 406400 h 540003"/>
                <a:gd name="connsiteX5" fmla="*/ 21462 w 382884"/>
                <a:gd name="connsiteY5" fmla="*/ 309880 h 540003"/>
                <a:gd name="connsiteX6" fmla="*/ 138302 w 382884"/>
                <a:gd name="connsiteY6" fmla="*/ 127000 h 540003"/>
                <a:gd name="connsiteX7" fmla="*/ 153542 w 382884"/>
                <a:gd name="connsiteY7" fmla="*/ 111760 h 540003"/>
                <a:gd name="connsiteX8" fmla="*/ 168782 w 382884"/>
                <a:gd name="connsiteY8" fmla="*/ 76200 h 540003"/>
                <a:gd name="connsiteX9" fmla="*/ 173862 w 382884"/>
                <a:gd name="connsiteY9" fmla="*/ 60960 h 540003"/>
                <a:gd name="connsiteX10" fmla="*/ 184022 w 382884"/>
                <a:gd name="connsiteY10" fmla="*/ 40640 h 540003"/>
                <a:gd name="connsiteX11" fmla="*/ 194182 w 382884"/>
                <a:gd name="connsiteY11" fmla="*/ 0 h 540003"/>
                <a:gd name="connsiteX12" fmla="*/ 204342 w 382884"/>
                <a:gd name="connsiteY12" fmla="*/ 55880 h 540003"/>
                <a:gd name="connsiteX13" fmla="*/ 229742 w 382884"/>
                <a:gd name="connsiteY13" fmla="*/ 177800 h 540003"/>
                <a:gd name="connsiteX14" fmla="*/ 244982 w 382884"/>
                <a:gd name="connsiteY14" fmla="*/ 208280 h 540003"/>
                <a:gd name="connsiteX15" fmla="*/ 265302 w 382884"/>
                <a:gd name="connsiteY15" fmla="*/ 218440 h 540003"/>
                <a:gd name="connsiteX16" fmla="*/ 280542 w 382884"/>
                <a:gd name="connsiteY16" fmla="*/ 233680 h 540003"/>
                <a:gd name="connsiteX17" fmla="*/ 295782 w 382884"/>
                <a:gd name="connsiteY17" fmla="*/ 243840 h 540003"/>
                <a:gd name="connsiteX18" fmla="*/ 382142 w 382884"/>
                <a:gd name="connsiteY18" fmla="*/ 360680 h 540003"/>
                <a:gd name="connsiteX19" fmla="*/ 336422 w 382884"/>
                <a:gd name="connsiteY19" fmla="*/ 482600 h 540003"/>
                <a:gd name="connsiteX20" fmla="*/ 316102 w 382884"/>
                <a:gd name="connsiteY20" fmla="*/ 487680 h 540003"/>
                <a:gd name="connsiteX0" fmla="*/ 316102 w 383426"/>
                <a:gd name="connsiteY0" fmla="*/ 487680 h 540003"/>
                <a:gd name="connsiteX1" fmla="*/ 148462 w 383426"/>
                <a:gd name="connsiteY1" fmla="*/ 538480 h 540003"/>
                <a:gd name="connsiteX2" fmla="*/ 112902 w 383426"/>
                <a:gd name="connsiteY2" fmla="*/ 523240 h 540003"/>
                <a:gd name="connsiteX3" fmla="*/ 92582 w 383426"/>
                <a:gd name="connsiteY3" fmla="*/ 518160 h 540003"/>
                <a:gd name="connsiteX4" fmla="*/ 6222 w 383426"/>
                <a:gd name="connsiteY4" fmla="*/ 406400 h 540003"/>
                <a:gd name="connsiteX5" fmla="*/ 21462 w 383426"/>
                <a:gd name="connsiteY5" fmla="*/ 309880 h 540003"/>
                <a:gd name="connsiteX6" fmla="*/ 138302 w 383426"/>
                <a:gd name="connsiteY6" fmla="*/ 127000 h 540003"/>
                <a:gd name="connsiteX7" fmla="*/ 153542 w 383426"/>
                <a:gd name="connsiteY7" fmla="*/ 111760 h 540003"/>
                <a:gd name="connsiteX8" fmla="*/ 168782 w 383426"/>
                <a:gd name="connsiteY8" fmla="*/ 76200 h 540003"/>
                <a:gd name="connsiteX9" fmla="*/ 173862 w 383426"/>
                <a:gd name="connsiteY9" fmla="*/ 60960 h 540003"/>
                <a:gd name="connsiteX10" fmla="*/ 184022 w 383426"/>
                <a:gd name="connsiteY10" fmla="*/ 40640 h 540003"/>
                <a:gd name="connsiteX11" fmla="*/ 194182 w 383426"/>
                <a:gd name="connsiteY11" fmla="*/ 0 h 540003"/>
                <a:gd name="connsiteX12" fmla="*/ 204342 w 383426"/>
                <a:gd name="connsiteY12" fmla="*/ 55880 h 540003"/>
                <a:gd name="connsiteX13" fmla="*/ 229742 w 383426"/>
                <a:gd name="connsiteY13" fmla="*/ 177800 h 540003"/>
                <a:gd name="connsiteX14" fmla="*/ 244982 w 383426"/>
                <a:gd name="connsiteY14" fmla="*/ 208280 h 540003"/>
                <a:gd name="connsiteX15" fmla="*/ 265302 w 383426"/>
                <a:gd name="connsiteY15" fmla="*/ 218440 h 540003"/>
                <a:gd name="connsiteX16" fmla="*/ 280542 w 383426"/>
                <a:gd name="connsiteY16" fmla="*/ 233680 h 540003"/>
                <a:gd name="connsiteX17" fmla="*/ 382142 w 383426"/>
                <a:gd name="connsiteY17" fmla="*/ 360680 h 540003"/>
                <a:gd name="connsiteX18" fmla="*/ 336422 w 383426"/>
                <a:gd name="connsiteY18" fmla="*/ 482600 h 540003"/>
                <a:gd name="connsiteX19" fmla="*/ 316102 w 383426"/>
                <a:gd name="connsiteY19" fmla="*/ 487680 h 540003"/>
                <a:gd name="connsiteX0" fmla="*/ 316102 w 384058"/>
                <a:gd name="connsiteY0" fmla="*/ 487680 h 540003"/>
                <a:gd name="connsiteX1" fmla="*/ 148462 w 384058"/>
                <a:gd name="connsiteY1" fmla="*/ 538480 h 540003"/>
                <a:gd name="connsiteX2" fmla="*/ 112902 w 384058"/>
                <a:gd name="connsiteY2" fmla="*/ 523240 h 540003"/>
                <a:gd name="connsiteX3" fmla="*/ 92582 w 384058"/>
                <a:gd name="connsiteY3" fmla="*/ 518160 h 540003"/>
                <a:gd name="connsiteX4" fmla="*/ 6222 w 384058"/>
                <a:gd name="connsiteY4" fmla="*/ 406400 h 540003"/>
                <a:gd name="connsiteX5" fmla="*/ 21462 w 384058"/>
                <a:gd name="connsiteY5" fmla="*/ 309880 h 540003"/>
                <a:gd name="connsiteX6" fmla="*/ 138302 w 384058"/>
                <a:gd name="connsiteY6" fmla="*/ 127000 h 540003"/>
                <a:gd name="connsiteX7" fmla="*/ 153542 w 384058"/>
                <a:gd name="connsiteY7" fmla="*/ 111760 h 540003"/>
                <a:gd name="connsiteX8" fmla="*/ 168782 w 384058"/>
                <a:gd name="connsiteY8" fmla="*/ 76200 h 540003"/>
                <a:gd name="connsiteX9" fmla="*/ 173862 w 384058"/>
                <a:gd name="connsiteY9" fmla="*/ 60960 h 540003"/>
                <a:gd name="connsiteX10" fmla="*/ 184022 w 384058"/>
                <a:gd name="connsiteY10" fmla="*/ 40640 h 540003"/>
                <a:gd name="connsiteX11" fmla="*/ 194182 w 384058"/>
                <a:gd name="connsiteY11" fmla="*/ 0 h 540003"/>
                <a:gd name="connsiteX12" fmla="*/ 204342 w 384058"/>
                <a:gd name="connsiteY12" fmla="*/ 55880 h 540003"/>
                <a:gd name="connsiteX13" fmla="*/ 229742 w 384058"/>
                <a:gd name="connsiteY13" fmla="*/ 177800 h 540003"/>
                <a:gd name="connsiteX14" fmla="*/ 244982 w 384058"/>
                <a:gd name="connsiteY14" fmla="*/ 208280 h 540003"/>
                <a:gd name="connsiteX15" fmla="*/ 265302 w 384058"/>
                <a:gd name="connsiteY15" fmla="*/ 218440 h 540003"/>
                <a:gd name="connsiteX16" fmla="*/ 382142 w 384058"/>
                <a:gd name="connsiteY16" fmla="*/ 360680 h 540003"/>
                <a:gd name="connsiteX17" fmla="*/ 336422 w 384058"/>
                <a:gd name="connsiteY17" fmla="*/ 482600 h 540003"/>
                <a:gd name="connsiteX18" fmla="*/ 316102 w 384058"/>
                <a:gd name="connsiteY18" fmla="*/ 487680 h 540003"/>
                <a:gd name="connsiteX0" fmla="*/ 316102 w 385009"/>
                <a:gd name="connsiteY0" fmla="*/ 487680 h 540003"/>
                <a:gd name="connsiteX1" fmla="*/ 148462 w 385009"/>
                <a:gd name="connsiteY1" fmla="*/ 538480 h 540003"/>
                <a:gd name="connsiteX2" fmla="*/ 112902 w 385009"/>
                <a:gd name="connsiteY2" fmla="*/ 523240 h 540003"/>
                <a:gd name="connsiteX3" fmla="*/ 92582 w 385009"/>
                <a:gd name="connsiteY3" fmla="*/ 518160 h 540003"/>
                <a:gd name="connsiteX4" fmla="*/ 6222 w 385009"/>
                <a:gd name="connsiteY4" fmla="*/ 406400 h 540003"/>
                <a:gd name="connsiteX5" fmla="*/ 21462 w 385009"/>
                <a:gd name="connsiteY5" fmla="*/ 309880 h 540003"/>
                <a:gd name="connsiteX6" fmla="*/ 138302 w 385009"/>
                <a:gd name="connsiteY6" fmla="*/ 127000 h 540003"/>
                <a:gd name="connsiteX7" fmla="*/ 153542 w 385009"/>
                <a:gd name="connsiteY7" fmla="*/ 111760 h 540003"/>
                <a:gd name="connsiteX8" fmla="*/ 168782 w 385009"/>
                <a:gd name="connsiteY8" fmla="*/ 76200 h 540003"/>
                <a:gd name="connsiteX9" fmla="*/ 173862 w 385009"/>
                <a:gd name="connsiteY9" fmla="*/ 60960 h 540003"/>
                <a:gd name="connsiteX10" fmla="*/ 184022 w 385009"/>
                <a:gd name="connsiteY10" fmla="*/ 40640 h 540003"/>
                <a:gd name="connsiteX11" fmla="*/ 194182 w 385009"/>
                <a:gd name="connsiteY11" fmla="*/ 0 h 540003"/>
                <a:gd name="connsiteX12" fmla="*/ 204342 w 385009"/>
                <a:gd name="connsiteY12" fmla="*/ 55880 h 540003"/>
                <a:gd name="connsiteX13" fmla="*/ 229742 w 385009"/>
                <a:gd name="connsiteY13" fmla="*/ 177800 h 540003"/>
                <a:gd name="connsiteX14" fmla="*/ 244982 w 385009"/>
                <a:gd name="connsiteY14" fmla="*/ 208280 h 540003"/>
                <a:gd name="connsiteX15" fmla="*/ 382142 w 385009"/>
                <a:gd name="connsiteY15" fmla="*/ 360680 h 540003"/>
                <a:gd name="connsiteX16" fmla="*/ 336422 w 385009"/>
                <a:gd name="connsiteY16" fmla="*/ 482600 h 540003"/>
                <a:gd name="connsiteX17" fmla="*/ 316102 w 385009"/>
                <a:gd name="connsiteY17" fmla="*/ 487680 h 540003"/>
                <a:gd name="connsiteX0" fmla="*/ 316102 w 385785"/>
                <a:gd name="connsiteY0" fmla="*/ 487680 h 540003"/>
                <a:gd name="connsiteX1" fmla="*/ 148462 w 385785"/>
                <a:gd name="connsiteY1" fmla="*/ 538480 h 540003"/>
                <a:gd name="connsiteX2" fmla="*/ 112902 w 385785"/>
                <a:gd name="connsiteY2" fmla="*/ 523240 h 540003"/>
                <a:gd name="connsiteX3" fmla="*/ 92582 w 385785"/>
                <a:gd name="connsiteY3" fmla="*/ 518160 h 540003"/>
                <a:gd name="connsiteX4" fmla="*/ 6222 w 385785"/>
                <a:gd name="connsiteY4" fmla="*/ 406400 h 540003"/>
                <a:gd name="connsiteX5" fmla="*/ 21462 w 385785"/>
                <a:gd name="connsiteY5" fmla="*/ 309880 h 540003"/>
                <a:gd name="connsiteX6" fmla="*/ 138302 w 385785"/>
                <a:gd name="connsiteY6" fmla="*/ 127000 h 540003"/>
                <a:gd name="connsiteX7" fmla="*/ 153542 w 385785"/>
                <a:gd name="connsiteY7" fmla="*/ 111760 h 540003"/>
                <a:gd name="connsiteX8" fmla="*/ 168782 w 385785"/>
                <a:gd name="connsiteY8" fmla="*/ 76200 h 540003"/>
                <a:gd name="connsiteX9" fmla="*/ 173862 w 385785"/>
                <a:gd name="connsiteY9" fmla="*/ 60960 h 540003"/>
                <a:gd name="connsiteX10" fmla="*/ 184022 w 385785"/>
                <a:gd name="connsiteY10" fmla="*/ 40640 h 540003"/>
                <a:gd name="connsiteX11" fmla="*/ 194182 w 385785"/>
                <a:gd name="connsiteY11" fmla="*/ 0 h 540003"/>
                <a:gd name="connsiteX12" fmla="*/ 204342 w 385785"/>
                <a:gd name="connsiteY12" fmla="*/ 55880 h 540003"/>
                <a:gd name="connsiteX13" fmla="*/ 229742 w 385785"/>
                <a:gd name="connsiteY13" fmla="*/ 177800 h 540003"/>
                <a:gd name="connsiteX14" fmla="*/ 382142 w 385785"/>
                <a:gd name="connsiteY14" fmla="*/ 360680 h 540003"/>
                <a:gd name="connsiteX15" fmla="*/ 336422 w 385785"/>
                <a:gd name="connsiteY15" fmla="*/ 482600 h 540003"/>
                <a:gd name="connsiteX16" fmla="*/ 316102 w 385785"/>
                <a:gd name="connsiteY16" fmla="*/ 487680 h 540003"/>
                <a:gd name="connsiteX0" fmla="*/ 316102 w 387170"/>
                <a:gd name="connsiteY0" fmla="*/ 487680 h 540003"/>
                <a:gd name="connsiteX1" fmla="*/ 148462 w 387170"/>
                <a:gd name="connsiteY1" fmla="*/ 538480 h 540003"/>
                <a:gd name="connsiteX2" fmla="*/ 112902 w 387170"/>
                <a:gd name="connsiteY2" fmla="*/ 523240 h 540003"/>
                <a:gd name="connsiteX3" fmla="*/ 92582 w 387170"/>
                <a:gd name="connsiteY3" fmla="*/ 518160 h 540003"/>
                <a:gd name="connsiteX4" fmla="*/ 6222 w 387170"/>
                <a:gd name="connsiteY4" fmla="*/ 406400 h 540003"/>
                <a:gd name="connsiteX5" fmla="*/ 21462 w 387170"/>
                <a:gd name="connsiteY5" fmla="*/ 309880 h 540003"/>
                <a:gd name="connsiteX6" fmla="*/ 138302 w 387170"/>
                <a:gd name="connsiteY6" fmla="*/ 127000 h 540003"/>
                <a:gd name="connsiteX7" fmla="*/ 153542 w 387170"/>
                <a:gd name="connsiteY7" fmla="*/ 111760 h 540003"/>
                <a:gd name="connsiteX8" fmla="*/ 168782 w 387170"/>
                <a:gd name="connsiteY8" fmla="*/ 76200 h 540003"/>
                <a:gd name="connsiteX9" fmla="*/ 173862 w 387170"/>
                <a:gd name="connsiteY9" fmla="*/ 60960 h 540003"/>
                <a:gd name="connsiteX10" fmla="*/ 184022 w 387170"/>
                <a:gd name="connsiteY10" fmla="*/ 40640 h 540003"/>
                <a:gd name="connsiteX11" fmla="*/ 194182 w 387170"/>
                <a:gd name="connsiteY11" fmla="*/ 0 h 540003"/>
                <a:gd name="connsiteX12" fmla="*/ 204342 w 387170"/>
                <a:gd name="connsiteY12" fmla="*/ 55880 h 540003"/>
                <a:gd name="connsiteX13" fmla="*/ 382142 w 387170"/>
                <a:gd name="connsiteY13" fmla="*/ 360680 h 540003"/>
                <a:gd name="connsiteX14" fmla="*/ 336422 w 387170"/>
                <a:gd name="connsiteY14" fmla="*/ 482600 h 540003"/>
                <a:gd name="connsiteX15" fmla="*/ 316102 w 387170"/>
                <a:gd name="connsiteY15" fmla="*/ 487680 h 540003"/>
                <a:gd name="connsiteX0" fmla="*/ 316102 w 387170"/>
                <a:gd name="connsiteY0" fmla="*/ 488011 h 540334"/>
                <a:gd name="connsiteX1" fmla="*/ 148462 w 387170"/>
                <a:gd name="connsiteY1" fmla="*/ 538811 h 540334"/>
                <a:gd name="connsiteX2" fmla="*/ 112902 w 387170"/>
                <a:gd name="connsiteY2" fmla="*/ 523571 h 540334"/>
                <a:gd name="connsiteX3" fmla="*/ 92582 w 387170"/>
                <a:gd name="connsiteY3" fmla="*/ 518491 h 540334"/>
                <a:gd name="connsiteX4" fmla="*/ 6222 w 387170"/>
                <a:gd name="connsiteY4" fmla="*/ 406731 h 540334"/>
                <a:gd name="connsiteX5" fmla="*/ 21462 w 387170"/>
                <a:gd name="connsiteY5" fmla="*/ 310211 h 540334"/>
                <a:gd name="connsiteX6" fmla="*/ 138302 w 387170"/>
                <a:gd name="connsiteY6" fmla="*/ 127331 h 540334"/>
                <a:gd name="connsiteX7" fmla="*/ 153542 w 387170"/>
                <a:gd name="connsiteY7" fmla="*/ 112091 h 540334"/>
                <a:gd name="connsiteX8" fmla="*/ 168782 w 387170"/>
                <a:gd name="connsiteY8" fmla="*/ 76531 h 540334"/>
                <a:gd name="connsiteX9" fmla="*/ 173862 w 387170"/>
                <a:gd name="connsiteY9" fmla="*/ 61291 h 540334"/>
                <a:gd name="connsiteX10" fmla="*/ 194182 w 387170"/>
                <a:gd name="connsiteY10" fmla="*/ 331 h 540334"/>
                <a:gd name="connsiteX11" fmla="*/ 204342 w 387170"/>
                <a:gd name="connsiteY11" fmla="*/ 56211 h 540334"/>
                <a:gd name="connsiteX12" fmla="*/ 382142 w 387170"/>
                <a:gd name="connsiteY12" fmla="*/ 361011 h 540334"/>
                <a:gd name="connsiteX13" fmla="*/ 336422 w 387170"/>
                <a:gd name="connsiteY13" fmla="*/ 482931 h 540334"/>
                <a:gd name="connsiteX14" fmla="*/ 316102 w 387170"/>
                <a:gd name="connsiteY14" fmla="*/ 488011 h 540334"/>
                <a:gd name="connsiteX0" fmla="*/ 316102 w 387170"/>
                <a:gd name="connsiteY0" fmla="*/ 488939 h 541262"/>
                <a:gd name="connsiteX1" fmla="*/ 148462 w 387170"/>
                <a:gd name="connsiteY1" fmla="*/ 539739 h 541262"/>
                <a:gd name="connsiteX2" fmla="*/ 112902 w 387170"/>
                <a:gd name="connsiteY2" fmla="*/ 524499 h 541262"/>
                <a:gd name="connsiteX3" fmla="*/ 92582 w 387170"/>
                <a:gd name="connsiteY3" fmla="*/ 519419 h 541262"/>
                <a:gd name="connsiteX4" fmla="*/ 6222 w 387170"/>
                <a:gd name="connsiteY4" fmla="*/ 407659 h 541262"/>
                <a:gd name="connsiteX5" fmla="*/ 21462 w 387170"/>
                <a:gd name="connsiteY5" fmla="*/ 311139 h 541262"/>
                <a:gd name="connsiteX6" fmla="*/ 138302 w 387170"/>
                <a:gd name="connsiteY6" fmla="*/ 128259 h 541262"/>
                <a:gd name="connsiteX7" fmla="*/ 153542 w 387170"/>
                <a:gd name="connsiteY7" fmla="*/ 113019 h 541262"/>
                <a:gd name="connsiteX8" fmla="*/ 168782 w 387170"/>
                <a:gd name="connsiteY8" fmla="*/ 77459 h 541262"/>
                <a:gd name="connsiteX9" fmla="*/ 194182 w 387170"/>
                <a:gd name="connsiteY9" fmla="*/ 1259 h 541262"/>
                <a:gd name="connsiteX10" fmla="*/ 204342 w 387170"/>
                <a:gd name="connsiteY10" fmla="*/ 57139 h 541262"/>
                <a:gd name="connsiteX11" fmla="*/ 382142 w 387170"/>
                <a:gd name="connsiteY11" fmla="*/ 361939 h 541262"/>
                <a:gd name="connsiteX12" fmla="*/ 336422 w 387170"/>
                <a:gd name="connsiteY12" fmla="*/ 483859 h 541262"/>
                <a:gd name="connsiteX13" fmla="*/ 316102 w 387170"/>
                <a:gd name="connsiteY13" fmla="*/ 488939 h 541262"/>
                <a:gd name="connsiteX0" fmla="*/ 316102 w 387170"/>
                <a:gd name="connsiteY0" fmla="*/ 491336 h 543659"/>
                <a:gd name="connsiteX1" fmla="*/ 148462 w 387170"/>
                <a:gd name="connsiteY1" fmla="*/ 542136 h 543659"/>
                <a:gd name="connsiteX2" fmla="*/ 112902 w 387170"/>
                <a:gd name="connsiteY2" fmla="*/ 526896 h 543659"/>
                <a:gd name="connsiteX3" fmla="*/ 92582 w 387170"/>
                <a:gd name="connsiteY3" fmla="*/ 521816 h 543659"/>
                <a:gd name="connsiteX4" fmla="*/ 6222 w 387170"/>
                <a:gd name="connsiteY4" fmla="*/ 410056 h 543659"/>
                <a:gd name="connsiteX5" fmla="*/ 21462 w 387170"/>
                <a:gd name="connsiteY5" fmla="*/ 313536 h 543659"/>
                <a:gd name="connsiteX6" fmla="*/ 138302 w 387170"/>
                <a:gd name="connsiteY6" fmla="*/ 130656 h 543659"/>
                <a:gd name="connsiteX7" fmla="*/ 153542 w 387170"/>
                <a:gd name="connsiteY7" fmla="*/ 115416 h 543659"/>
                <a:gd name="connsiteX8" fmla="*/ 194182 w 387170"/>
                <a:gd name="connsiteY8" fmla="*/ 3656 h 543659"/>
                <a:gd name="connsiteX9" fmla="*/ 204342 w 387170"/>
                <a:gd name="connsiteY9" fmla="*/ 59536 h 543659"/>
                <a:gd name="connsiteX10" fmla="*/ 382142 w 387170"/>
                <a:gd name="connsiteY10" fmla="*/ 364336 h 543659"/>
                <a:gd name="connsiteX11" fmla="*/ 336422 w 387170"/>
                <a:gd name="connsiteY11" fmla="*/ 486256 h 543659"/>
                <a:gd name="connsiteX12" fmla="*/ 316102 w 387170"/>
                <a:gd name="connsiteY12" fmla="*/ 491336 h 543659"/>
                <a:gd name="connsiteX0" fmla="*/ 316102 w 387170"/>
                <a:gd name="connsiteY0" fmla="*/ 492402 h 544725"/>
                <a:gd name="connsiteX1" fmla="*/ 148462 w 387170"/>
                <a:gd name="connsiteY1" fmla="*/ 543202 h 544725"/>
                <a:gd name="connsiteX2" fmla="*/ 112902 w 387170"/>
                <a:gd name="connsiteY2" fmla="*/ 527962 h 544725"/>
                <a:gd name="connsiteX3" fmla="*/ 92582 w 387170"/>
                <a:gd name="connsiteY3" fmla="*/ 522882 h 544725"/>
                <a:gd name="connsiteX4" fmla="*/ 6222 w 387170"/>
                <a:gd name="connsiteY4" fmla="*/ 411122 h 544725"/>
                <a:gd name="connsiteX5" fmla="*/ 21462 w 387170"/>
                <a:gd name="connsiteY5" fmla="*/ 314602 h 544725"/>
                <a:gd name="connsiteX6" fmla="*/ 138302 w 387170"/>
                <a:gd name="connsiteY6" fmla="*/ 131722 h 544725"/>
                <a:gd name="connsiteX7" fmla="*/ 194182 w 387170"/>
                <a:gd name="connsiteY7" fmla="*/ 4722 h 544725"/>
                <a:gd name="connsiteX8" fmla="*/ 204342 w 387170"/>
                <a:gd name="connsiteY8" fmla="*/ 60602 h 544725"/>
                <a:gd name="connsiteX9" fmla="*/ 382142 w 387170"/>
                <a:gd name="connsiteY9" fmla="*/ 365402 h 544725"/>
                <a:gd name="connsiteX10" fmla="*/ 336422 w 387170"/>
                <a:gd name="connsiteY10" fmla="*/ 487322 h 544725"/>
                <a:gd name="connsiteX11" fmla="*/ 316102 w 387170"/>
                <a:gd name="connsiteY11" fmla="*/ 492402 h 544725"/>
                <a:gd name="connsiteX0" fmla="*/ 318723 w 389791"/>
                <a:gd name="connsiteY0" fmla="*/ 505645 h 557968"/>
                <a:gd name="connsiteX1" fmla="*/ 151083 w 389791"/>
                <a:gd name="connsiteY1" fmla="*/ 556445 h 557968"/>
                <a:gd name="connsiteX2" fmla="*/ 115523 w 389791"/>
                <a:gd name="connsiteY2" fmla="*/ 541205 h 557968"/>
                <a:gd name="connsiteX3" fmla="*/ 95203 w 389791"/>
                <a:gd name="connsiteY3" fmla="*/ 536125 h 557968"/>
                <a:gd name="connsiteX4" fmla="*/ 8843 w 389791"/>
                <a:gd name="connsiteY4" fmla="*/ 424365 h 557968"/>
                <a:gd name="connsiteX5" fmla="*/ 24083 w 389791"/>
                <a:gd name="connsiteY5" fmla="*/ 327845 h 557968"/>
                <a:gd name="connsiteX6" fmla="*/ 196803 w 389791"/>
                <a:gd name="connsiteY6" fmla="*/ 17965 h 557968"/>
                <a:gd name="connsiteX7" fmla="*/ 206963 w 389791"/>
                <a:gd name="connsiteY7" fmla="*/ 73845 h 557968"/>
                <a:gd name="connsiteX8" fmla="*/ 384763 w 389791"/>
                <a:gd name="connsiteY8" fmla="*/ 378645 h 557968"/>
                <a:gd name="connsiteX9" fmla="*/ 339043 w 389791"/>
                <a:gd name="connsiteY9" fmla="*/ 500565 h 557968"/>
                <a:gd name="connsiteX10" fmla="*/ 318723 w 389791"/>
                <a:gd name="connsiteY10" fmla="*/ 505645 h 557968"/>
                <a:gd name="connsiteX0" fmla="*/ 318723 w 390372"/>
                <a:gd name="connsiteY0" fmla="*/ 487890 h 540213"/>
                <a:gd name="connsiteX1" fmla="*/ 151083 w 390372"/>
                <a:gd name="connsiteY1" fmla="*/ 538690 h 540213"/>
                <a:gd name="connsiteX2" fmla="*/ 115523 w 390372"/>
                <a:gd name="connsiteY2" fmla="*/ 523450 h 540213"/>
                <a:gd name="connsiteX3" fmla="*/ 95203 w 390372"/>
                <a:gd name="connsiteY3" fmla="*/ 518370 h 540213"/>
                <a:gd name="connsiteX4" fmla="*/ 8843 w 390372"/>
                <a:gd name="connsiteY4" fmla="*/ 406610 h 540213"/>
                <a:gd name="connsiteX5" fmla="*/ 24083 w 390372"/>
                <a:gd name="connsiteY5" fmla="*/ 310090 h 540213"/>
                <a:gd name="connsiteX6" fmla="*/ 196803 w 390372"/>
                <a:gd name="connsiteY6" fmla="*/ 210 h 540213"/>
                <a:gd name="connsiteX7" fmla="*/ 384763 w 390372"/>
                <a:gd name="connsiteY7" fmla="*/ 360890 h 540213"/>
                <a:gd name="connsiteX8" fmla="*/ 339043 w 390372"/>
                <a:gd name="connsiteY8" fmla="*/ 482810 h 540213"/>
                <a:gd name="connsiteX9" fmla="*/ 318723 w 390372"/>
                <a:gd name="connsiteY9" fmla="*/ 487890 h 540213"/>
                <a:gd name="connsiteX0" fmla="*/ 318723 w 390372"/>
                <a:gd name="connsiteY0" fmla="*/ 487890 h 525053"/>
                <a:gd name="connsiteX1" fmla="*/ 115523 w 390372"/>
                <a:gd name="connsiteY1" fmla="*/ 523450 h 525053"/>
                <a:gd name="connsiteX2" fmla="*/ 95203 w 390372"/>
                <a:gd name="connsiteY2" fmla="*/ 518370 h 525053"/>
                <a:gd name="connsiteX3" fmla="*/ 8843 w 390372"/>
                <a:gd name="connsiteY3" fmla="*/ 406610 h 525053"/>
                <a:gd name="connsiteX4" fmla="*/ 24083 w 390372"/>
                <a:gd name="connsiteY4" fmla="*/ 310090 h 525053"/>
                <a:gd name="connsiteX5" fmla="*/ 196803 w 390372"/>
                <a:gd name="connsiteY5" fmla="*/ 210 h 525053"/>
                <a:gd name="connsiteX6" fmla="*/ 384763 w 390372"/>
                <a:gd name="connsiteY6" fmla="*/ 360890 h 525053"/>
                <a:gd name="connsiteX7" fmla="*/ 339043 w 390372"/>
                <a:gd name="connsiteY7" fmla="*/ 482810 h 525053"/>
                <a:gd name="connsiteX8" fmla="*/ 318723 w 390372"/>
                <a:gd name="connsiteY8" fmla="*/ 487890 h 525053"/>
                <a:gd name="connsiteX0" fmla="*/ 320148 w 391797"/>
                <a:gd name="connsiteY0" fmla="*/ 487890 h 526374"/>
                <a:gd name="connsiteX1" fmla="*/ 116948 w 391797"/>
                <a:gd name="connsiteY1" fmla="*/ 523450 h 526374"/>
                <a:gd name="connsiteX2" fmla="*/ 10268 w 391797"/>
                <a:gd name="connsiteY2" fmla="*/ 406610 h 526374"/>
                <a:gd name="connsiteX3" fmla="*/ 25508 w 391797"/>
                <a:gd name="connsiteY3" fmla="*/ 310090 h 526374"/>
                <a:gd name="connsiteX4" fmla="*/ 198228 w 391797"/>
                <a:gd name="connsiteY4" fmla="*/ 210 h 526374"/>
                <a:gd name="connsiteX5" fmla="*/ 386188 w 391797"/>
                <a:gd name="connsiteY5" fmla="*/ 360890 h 526374"/>
                <a:gd name="connsiteX6" fmla="*/ 340468 w 391797"/>
                <a:gd name="connsiteY6" fmla="*/ 482810 h 526374"/>
                <a:gd name="connsiteX7" fmla="*/ 320148 w 391797"/>
                <a:gd name="connsiteY7" fmla="*/ 487890 h 526374"/>
                <a:gd name="connsiteX0" fmla="*/ 340468 w 395387"/>
                <a:gd name="connsiteY0" fmla="*/ 482810 h 526744"/>
                <a:gd name="connsiteX1" fmla="*/ 116948 w 395387"/>
                <a:gd name="connsiteY1" fmla="*/ 523450 h 526744"/>
                <a:gd name="connsiteX2" fmla="*/ 10268 w 395387"/>
                <a:gd name="connsiteY2" fmla="*/ 406610 h 526744"/>
                <a:gd name="connsiteX3" fmla="*/ 25508 w 395387"/>
                <a:gd name="connsiteY3" fmla="*/ 310090 h 526744"/>
                <a:gd name="connsiteX4" fmla="*/ 198228 w 395387"/>
                <a:gd name="connsiteY4" fmla="*/ 210 h 526744"/>
                <a:gd name="connsiteX5" fmla="*/ 386188 w 395387"/>
                <a:gd name="connsiteY5" fmla="*/ 360890 h 526744"/>
                <a:gd name="connsiteX6" fmla="*/ 340468 w 395387"/>
                <a:gd name="connsiteY6" fmla="*/ 482810 h 526744"/>
                <a:gd name="connsiteX0" fmla="*/ 386188 w 387097"/>
                <a:gd name="connsiteY0" fmla="*/ 360890 h 523910"/>
                <a:gd name="connsiteX1" fmla="*/ 116948 w 387097"/>
                <a:gd name="connsiteY1" fmla="*/ 523450 h 523910"/>
                <a:gd name="connsiteX2" fmla="*/ 10268 w 387097"/>
                <a:gd name="connsiteY2" fmla="*/ 406610 h 523910"/>
                <a:gd name="connsiteX3" fmla="*/ 25508 w 387097"/>
                <a:gd name="connsiteY3" fmla="*/ 310090 h 523910"/>
                <a:gd name="connsiteX4" fmla="*/ 198228 w 387097"/>
                <a:gd name="connsiteY4" fmla="*/ 210 h 523910"/>
                <a:gd name="connsiteX5" fmla="*/ 386188 w 387097"/>
                <a:gd name="connsiteY5" fmla="*/ 360890 h 523910"/>
                <a:gd name="connsiteX0" fmla="*/ 363109 w 364018"/>
                <a:gd name="connsiteY0" fmla="*/ 360906 h 524057"/>
                <a:gd name="connsiteX1" fmla="*/ 93869 w 364018"/>
                <a:gd name="connsiteY1" fmla="*/ 523466 h 524057"/>
                <a:gd name="connsiteX2" fmla="*/ 2429 w 364018"/>
                <a:gd name="connsiteY2" fmla="*/ 310106 h 524057"/>
                <a:gd name="connsiteX3" fmla="*/ 175149 w 364018"/>
                <a:gd name="connsiteY3" fmla="*/ 226 h 524057"/>
                <a:gd name="connsiteX4" fmla="*/ 363109 w 364018"/>
                <a:gd name="connsiteY4" fmla="*/ 360906 h 524057"/>
                <a:gd name="connsiteX0" fmla="*/ 365085 w 365994"/>
                <a:gd name="connsiteY0" fmla="*/ 360884 h 384096"/>
                <a:gd name="connsiteX1" fmla="*/ 4405 w 365994"/>
                <a:gd name="connsiteY1" fmla="*/ 310084 h 384096"/>
                <a:gd name="connsiteX2" fmla="*/ 177125 w 365994"/>
                <a:gd name="connsiteY2" fmla="*/ 204 h 384096"/>
                <a:gd name="connsiteX3" fmla="*/ 365085 w 365994"/>
                <a:gd name="connsiteY3" fmla="*/ 360884 h 384096"/>
                <a:gd name="connsiteX0" fmla="*/ 355207 w 358356"/>
                <a:gd name="connsiteY0" fmla="*/ 360820 h 456720"/>
                <a:gd name="connsiteX1" fmla="*/ 4687 w 358356"/>
                <a:gd name="connsiteY1" fmla="*/ 431940 h 456720"/>
                <a:gd name="connsiteX2" fmla="*/ 167247 w 358356"/>
                <a:gd name="connsiteY2" fmla="*/ 140 h 456720"/>
                <a:gd name="connsiteX3" fmla="*/ 355207 w 358356"/>
                <a:gd name="connsiteY3" fmla="*/ 360820 h 456720"/>
                <a:gd name="connsiteX0" fmla="*/ 356690 w 359839"/>
                <a:gd name="connsiteY0" fmla="*/ 360680 h 456580"/>
                <a:gd name="connsiteX1" fmla="*/ 6170 w 359839"/>
                <a:gd name="connsiteY1" fmla="*/ 431800 h 456580"/>
                <a:gd name="connsiteX2" fmla="*/ 168730 w 359839"/>
                <a:gd name="connsiteY2" fmla="*/ 0 h 456580"/>
                <a:gd name="connsiteX3" fmla="*/ 356690 w 359839"/>
                <a:gd name="connsiteY3" fmla="*/ 360680 h 456580"/>
                <a:gd name="connsiteX0" fmla="*/ 356690 w 359202"/>
                <a:gd name="connsiteY0" fmla="*/ 360680 h 456580"/>
                <a:gd name="connsiteX1" fmla="*/ 6170 w 359202"/>
                <a:gd name="connsiteY1" fmla="*/ 431800 h 456580"/>
                <a:gd name="connsiteX2" fmla="*/ 168730 w 359202"/>
                <a:gd name="connsiteY2" fmla="*/ 0 h 456580"/>
                <a:gd name="connsiteX3" fmla="*/ 356690 w 359202"/>
                <a:gd name="connsiteY3" fmla="*/ 360680 h 456580"/>
                <a:gd name="connsiteX0" fmla="*/ 330047 w 332887"/>
                <a:gd name="connsiteY0" fmla="*/ 411480 h 475262"/>
                <a:gd name="connsiteX1" fmla="*/ 4927 w 332887"/>
                <a:gd name="connsiteY1" fmla="*/ 431800 h 475262"/>
                <a:gd name="connsiteX2" fmla="*/ 167487 w 332887"/>
                <a:gd name="connsiteY2" fmla="*/ 0 h 475262"/>
                <a:gd name="connsiteX3" fmla="*/ 330047 w 332887"/>
                <a:gd name="connsiteY3" fmla="*/ 411480 h 47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87" h="475262">
                  <a:moveTo>
                    <a:pt x="330047" y="411480"/>
                  </a:moveTo>
                  <a:cubicBezTo>
                    <a:pt x="302954" y="483447"/>
                    <a:pt x="32020" y="500380"/>
                    <a:pt x="4927" y="431800"/>
                  </a:cubicBezTo>
                  <a:cubicBezTo>
                    <a:pt x="-22166" y="363220"/>
                    <a:pt x="66734" y="174413"/>
                    <a:pt x="167487" y="0"/>
                  </a:cubicBezTo>
                  <a:cubicBezTo>
                    <a:pt x="181880" y="247227"/>
                    <a:pt x="357140" y="339513"/>
                    <a:pt x="330047" y="41148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44520" y="4352655"/>
              <a:ext cx="619760" cy="2656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444464" y="4206240"/>
              <a:ext cx="0" cy="1464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6002" y="3957343"/>
            <a:ext cx="266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1) Нагреть!</a:t>
            </a:r>
            <a:endParaRPr lang="en-US" altLang="ru-RU" sz="280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71" y="879428"/>
            <a:ext cx="3168341" cy="2110127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02" y="6235851"/>
            <a:ext cx="34972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Источники рисунков:</a:t>
            </a:r>
            <a:endParaRPr lang="en-US" altLang="ru-RU" sz="1000"/>
          </a:p>
          <a:p>
            <a:r>
              <a:rPr lang="en-US" altLang="ru-RU" sz="1000">
                <a:hlinkClick r:id="rId4"/>
              </a:rPr>
              <a:t>http://www.wallpapermania.eu/wallpaper/melting-ice</a:t>
            </a:r>
            <a:r>
              <a:rPr lang="ru-RU" altLang="ru-RU" sz="1000"/>
              <a:t>, </a:t>
            </a:r>
            <a:r>
              <a:rPr lang="en-US" altLang="ru-RU" sz="1000">
                <a:hlinkClick r:id="rId5"/>
              </a:rPr>
              <a:t>https://ru.wikipedia.org/</a:t>
            </a:r>
            <a:endParaRPr lang="en-US" altLang="ru-RU" sz="1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7738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Живые организмы почти никогда не используют изменение температуры для получения энергии</a:t>
            </a:r>
            <a:endParaRPr lang="en-US" altLang="ru-RU" sz="2400"/>
          </a:p>
        </p:txBody>
      </p:sp>
      <p:pic>
        <p:nvPicPr>
          <p:cNvPr id="3076" name="Picture 4" descr="https://upload.wikimedia.org/wikipedia/commons/3/39/ElectrochemCe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77" y="1067927"/>
            <a:ext cx="3089397" cy="23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>
            <a:off x="6162139" y="1067927"/>
            <a:ext cx="1115071" cy="685633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30226" y="3957343"/>
            <a:ext cx="394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2) Пропустить ток</a:t>
            </a:r>
            <a:endParaRPr lang="en-US" altLang="ru-RU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31962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Электический ток организмы используют, но не напрямую и очень хитрым способом</a:t>
            </a:r>
            <a:endParaRPr lang="en-US" altLang="ru-RU" sz="2400"/>
          </a:p>
        </p:txBody>
      </p:sp>
    </p:spTree>
    <p:extLst>
      <p:ext uri="{BB962C8B-B14F-4D97-AF65-F5344CB8AC3E}">
        <p14:creationId xmlns:p14="http://schemas.microsoft.com/office/powerpoint/2010/main" val="170599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2" y="722579"/>
            <a:ext cx="3932835" cy="3317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10" y="1028312"/>
            <a:ext cx="4112806" cy="3104484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сопряжение: идея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689238" y="1627119"/>
            <a:ext cx="1170307" cy="1175173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5594" y="4379043"/>
            <a:ext cx="51850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Сделаем ферменты так, чтобы энергетически выгодная реакция могла протекать только </a:t>
            </a:r>
            <a:r>
              <a:rPr lang="ru-RU" altLang="ru-RU" sz="2400" i="1"/>
              <a:t>сопряженно</a:t>
            </a:r>
            <a:r>
              <a:rPr lang="ru-RU" altLang="ru-RU" sz="2400"/>
              <a:t> с нужной, энергетически невыгодной</a:t>
            </a:r>
            <a:endParaRPr lang="en-US" alt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648" y="4379043"/>
            <a:ext cx="3044699" cy="22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схема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8" name="Полилиния 17"/>
          <p:cNvSpPr/>
          <p:nvPr/>
        </p:nvSpPr>
        <p:spPr>
          <a:xfrm rot="13886805">
            <a:off x="584705" y="2163479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78653" y="2593409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652222" y="294143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1470069" y="3155526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rot="15929468">
            <a:off x="537739" y="1621542"/>
            <a:ext cx="373018" cy="351060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6" h="466555">
                <a:moveTo>
                  <a:pt x="486699" y="454785"/>
                </a:moveTo>
                <a:cubicBezTo>
                  <a:pt x="389801" y="490502"/>
                  <a:pt x="316130" y="436863"/>
                  <a:pt x="235014" y="401146"/>
                </a:cubicBezTo>
                <a:cubicBezTo>
                  <a:pt x="153898" y="365429"/>
                  <a:pt x="47719" y="308952"/>
                  <a:pt x="0" y="240483"/>
                </a:cubicBezTo>
                <a:cubicBezTo>
                  <a:pt x="143259" y="224002"/>
                  <a:pt x="39421" y="-143732"/>
                  <a:pt x="460442" y="62770"/>
                </a:cubicBezTo>
                <a:cubicBezTo>
                  <a:pt x="502772" y="45766"/>
                  <a:pt x="500755" y="365643"/>
                  <a:pt x="486699" y="454785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329428" y="109146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altLang="ru-RU" sz="2800" b="1" baseline="30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3316721" y="224252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2830457" y="1920652"/>
            <a:ext cx="1416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273728" y="2773267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42011" y="773480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«Топливо»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>
            <a:off x="203139" y="1875482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6200000" flipH="1">
            <a:off x="7393117" y="2528541"/>
            <a:ext cx="864060" cy="1042725"/>
          </a:xfrm>
          <a:prstGeom prst="arc">
            <a:avLst>
              <a:gd name="adj1" fmla="val 17953471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770565" y="4608904"/>
            <a:ext cx="2676730" cy="1775054"/>
            <a:chOff x="1121553" y="4101093"/>
            <a:chExt cx="2676730" cy="1775054"/>
          </a:xfrm>
        </p:grpSpPr>
        <p:grpSp>
          <p:nvGrpSpPr>
            <p:cNvPr id="31" name="Группа 30"/>
            <p:cNvGrpSpPr/>
            <p:nvPr/>
          </p:nvGrpSpPr>
          <p:grpSpPr>
            <a:xfrm rot="3086805">
              <a:off x="1197151" y="4025495"/>
              <a:ext cx="1271440" cy="1422635"/>
              <a:chOff x="1050637" y="4152817"/>
              <a:chExt cx="1271440" cy="1422635"/>
            </a:xfrm>
          </p:grpSpPr>
          <p:sp>
            <p:nvSpPr>
              <p:cNvPr id="36" name="Полилиния 35"/>
              <p:cNvSpPr/>
              <p:nvPr/>
            </p:nvSpPr>
            <p:spPr>
              <a:xfrm rot="10800000">
                <a:off x="1050637" y="4152817"/>
                <a:ext cx="1271440" cy="1422635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692569 w 1707184"/>
                  <a:gd name="connsiteY0" fmla="*/ 513883 h 1420727"/>
                  <a:gd name="connsiteX1" fmla="*/ 1642854 w 1707184"/>
                  <a:gd name="connsiteY1" fmla="*/ 310781 h 1420727"/>
                  <a:gd name="connsiteX2" fmla="*/ 1341013 w 1707184"/>
                  <a:gd name="connsiteY2" fmla="*/ 63 h 1420727"/>
                  <a:gd name="connsiteX3" fmla="*/ 266815 w 1707184"/>
                  <a:gd name="connsiteY3" fmla="*/ 337415 h 1420727"/>
                  <a:gd name="connsiteX4" fmla="*/ 89262 w 1707184"/>
                  <a:gd name="connsiteY4" fmla="*/ 1056506 h 1420727"/>
                  <a:gd name="connsiteX5" fmla="*/ 1463994 w 1707184"/>
                  <a:gd name="connsiteY5" fmla="*/ 1417605 h 1420727"/>
                  <a:gd name="connsiteX6" fmla="*/ 1704998 w 1707184"/>
                  <a:gd name="connsiteY6" fmla="*/ 1207426 h 1420727"/>
                  <a:gd name="connsiteX7" fmla="*/ 1442219 w 1707184"/>
                  <a:gd name="connsiteY7" fmla="*/ 797401 h 1420727"/>
                  <a:gd name="connsiteX8" fmla="*/ 1102500 w 1707184"/>
                  <a:gd name="connsiteY8" fmla="*/ 848423 h 1420727"/>
                  <a:gd name="connsiteX9" fmla="*/ 763966 w 1707184"/>
                  <a:gd name="connsiteY9" fmla="*/ 630378 h 1420727"/>
                  <a:gd name="connsiteX10" fmla="*/ 1278870 w 1707184"/>
                  <a:gd name="connsiteY10" fmla="*/ 550479 h 1420727"/>
                  <a:gd name="connsiteX11" fmla="*/ 1571833 w 1707184"/>
                  <a:gd name="connsiteY11" fmla="*/ 710277 h 1420727"/>
                  <a:gd name="connsiteX12" fmla="*/ 1692569 w 1707184"/>
                  <a:gd name="connsiteY12" fmla="*/ 513883 h 1420727"/>
                  <a:gd name="connsiteX0" fmla="*/ 1458408 w 1470990"/>
                  <a:gd name="connsiteY0" fmla="*/ 513883 h 1418618"/>
                  <a:gd name="connsiteX1" fmla="*/ 1408693 w 1470990"/>
                  <a:gd name="connsiteY1" fmla="*/ 310781 h 1418618"/>
                  <a:gd name="connsiteX2" fmla="*/ 1106852 w 1470990"/>
                  <a:gd name="connsiteY2" fmla="*/ 63 h 1418618"/>
                  <a:gd name="connsiteX3" fmla="*/ 32654 w 1470990"/>
                  <a:gd name="connsiteY3" fmla="*/ 337415 h 1418618"/>
                  <a:gd name="connsiteX4" fmla="*/ 363101 w 1470990"/>
                  <a:gd name="connsiteY4" fmla="*/ 1127626 h 1418618"/>
                  <a:gd name="connsiteX5" fmla="*/ 1229833 w 1470990"/>
                  <a:gd name="connsiteY5" fmla="*/ 1417605 h 1418618"/>
                  <a:gd name="connsiteX6" fmla="*/ 1470837 w 1470990"/>
                  <a:gd name="connsiteY6" fmla="*/ 1207426 h 1418618"/>
                  <a:gd name="connsiteX7" fmla="*/ 1208058 w 1470990"/>
                  <a:gd name="connsiteY7" fmla="*/ 797401 h 1418618"/>
                  <a:gd name="connsiteX8" fmla="*/ 868339 w 1470990"/>
                  <a:gd name="connsiteY8" fmla="*/ 848423 h 1418618"/>
                  <a:gd name="connsiteX9" fmla="*/ 529805 w 1470990"/>
                  <a:gd name="connsiteY9" fmla="*/ 630378 h 1418618"/>
                  <a:gd name="connsiteX10" fmla="*/ 1044709 w 1470990"/>
                  <a:gd name="connsiteY10" fmla="*/ 550479 h 1418618"/>
                  <a:gd name="connsiteX11" fmla="*/ 1337672 w 1470990"/>
                  <a:gd name="connsiteY11" fmla="*/ 710277 h 1418618"/>
                  <a:gd name="connsiteX12" fmla="*/ 1458408 w 1470990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337267 w 1278452"/>
                  <a:gd name="connsiteY9" fmla="*/ 63037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611587 w 1278452"/>
                  <a:gd name="connsiteY9" fmla="*/ 62021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84352"/>
                  <a:gd name="connsiteY0" fmla="*/ 513883 h 1418340"/>
                  <a:gd name="connsiteX1" fmla="*/ 1216155 w 1284352"/>
                  <a:gd name="connsiteY1" fmla="*/ 310781 h 1418340"/>
                  <a:gd name="connsiteX2" fmla="*/ 914314 w 1284352"/>
                  <a:gd name="connsiteY2" fmla="*/ 63 h 1418340"/>
                  <a:gd name="connsiteX3" fmla="*/ 63636 w 1284352"/>
                  <a:gd name="connsiteY3" fmla="*/ 337415 h 1418340"/>
                  <a:gd name="connsiteX4" fmla="*/ 170563 w 1284352"/>
                  <a:gd name="connsiteY4" fmla="*/ 1127626 h 1418340"/>
                  <a:gd name="connsiteX5" fmla="*/ 1037295 w 1284352"/>
                  <a:gd name="connsiteY5" fmla="*/ 1417605 h 1418340"/>
                  <a:gd name="connsiteX6" fmla="*/ 1278299 w 1284352"/>
                  <a:gd name="connsiteY6" fmla="*/ 1207426 h 1418340"/>
                  <a:gd name="connsiteX7" fmla="*/ 852960 w 1284352"/>
                  <a:gd name="connsiteY7" fmla="*/ 1102201 h 1418340"/>
                  <a:gd name="connsiteX8" fmla="*/ 675801 w 1284352"/>
                  <a:gd name="connsiteY8" fmla="*/ 848423 h 1418340"/>
                  <a:gd name="connsiteX9" fmla="*/ 611587 w 1284352"/>
                  <a:gd name="connsiteY9" fmla="*/ 620218 h 1418340"/>
                  <a:gd name="connsiteX10" fmla="*/ 852171 w 1284352"/>
                  <a:gd name="connsiteY10" fmla="*/ 550479 h 1418340"/>
                  <a:gd name="connsiteX11" fmla="*/ 1145134 w 1284352"/>
                  <a:gd name="connsiteY11" fmla="*/ 710277 h 1418340"/>
                  <a:gd name="connsiteX12" fmla="*/ 1265870 w 1284352"/>
                  <a:gd name="connsiteY12" fmla="*/ 513883 h 1418340"/>
                  <a:gd name="connsiteX0" fmla="*/ 1265870 w 1271440"/>
                  <a:gd name="connsiteY0" fmla="*/ 513883 h 1422635"/>
                  <a:gd name="connsiteX1" fmla="*/ 1216155 w 1271440"/>
                  <a:gd name="connsiteY1" fmla="*/ 310781 h 1422635"/>
                  <a:gd name="connsiteX2" fmla="*/ 914314 w 1271440"/>
                  <a:gd name="connsiteY2" fmla="*/ 63 h 1422635"/>
                  <a:gd name="connsiteX3" fmla="*/ 63636 w 1271440"/>
                  <a:gd name="connsiteY3" fmla="*/ 337415 h 1422635"/>
                  <a:gd name="connsiteX4" fmla="*/ 170563 w 1271440"/>
                  <a:gd name="connsiteY4" fmla="*/ 1127626 h 1422635"/>
                  <a:gd name="connsiteX5" fmla="*/ 1037295 w 1271440"/>
                  <a:gd name="connsiteY5" fmla="*/ 1417605 h 1422635"/>
                  <a:gd name="connsiteX6" fmla="*/ 1146219 w 1271440"/>
                  <a:gd name="connsiteY6" fmla="*/ 922946 h 1422635"/>
                  <a:gd name="connsiteX7" fmla="*/ 852960 w 1271440"/>
                  <a:gd name="connsiteY7" fmla="*/ 1102201 h 1422635"/>
                  <a:gd name="connsiteX8" fmla="*/ 675801 w 1271440"/>
                  <a:gd name="connsiteY8" fmla="*/ 848423 h 1422635"/>
                  <a:gd name="connsiteX9" fmla="*/ 611587 w 1271440"/>
                  <a:gd name="connsiteY9" fmla="*/ 620218 h 1422635"/>
                  <a:gd name="connsiteX10" fmla="*/ 852171 w 1271440"/>
                  <a:gd name="connsiteY10" fmla="*/ 550479 h 1422635"/>
                  <a:gd name="connsiteX11" fmla="*/ 1145134 w 1271440"/>
                  <a:gd name="connsiteY11" fmla="*/ 710277 h 1422635"/>
                  <a:gd name="connsiteX12" fmla="*/ 1265870 w 1271440"/>
                  <a:gd name="connsiteY12" fmla="*/ 513883 h 14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1440" h="1422635">
                    <a:moveTo>
                      <a:pt x="1265870" y="513883"/>
                    </a:moveTo>
                    <a:cubicBezTo>
                      <a:pt x="1277707" y="447301"/>
                      <a:pt x="1274748" y="396418"/>
                      <a:pt x="1216155" y="310781"/>
                    </a:cubicBezTo>
                    <a:cubicBezTo>
                      <a:pt x="1157562" y="225144"/>
                      <a:pt x="1106400" y="-4376"/>
                      <a:pt x="914314" y="63"/>
                    </a:cubicBezTo>
                    <a:cubicBezTo>
                      <a:pt x="722228" y="4502"/>
                      <a:pt x="187595" y="149488"/>
                      <a:pt x="63636" y="337415"/>
                    </a:cubicBezTo>
                    <a:cubicBezTo>
                      <a:pt x="-60322" y="525342"/>
                      <a:pt x="8287" y="947594"/>
                      <a:pt x="170563" y="1127626"/>
                    </a:cubicBezTo>
                    <a:cubicBezTo>
                      <a:pt x="332840" y="1307658"/>
                      <a:pt x="874686" y="1451718"/>
                      <a:pt x="1037295" y="1417605"/>
                    </a:cubicBezTo>
                    <a:cubicBezTo>
                      <a:pt x="1199904" y="1383492"/>
                      <a:pt x="1176942" y="975513"/>
                      <a:pt x="1146219" y="922946"/>
                    </a:cubicBezTo>
                    <a:cubicBezTo>
                      <a:pt x="1115496" y="870379"/>
                      <a:pt x="931363" y="1114622"/>
                      <a:pt x="852960" y="1102201"/>
                    </a:cubicBezTo>
                    <a:cubicBezTo>
                      <a:pt x="774557" y="1089781"/>
                      <a:pt x="716030" y="928753"/>
                      <a:pt x="675801" y="848423"/>
                    </a:cubicBezTo>
                    <a:cubicBezTo>
                      <a:pt x="635572" y="768093"/>
                      <a:pt x="579652" y="889162"/>
                      <a:pt x="611587" y="620218"/>
                    </a:cubicBezTo>
                    <a:cubicBezTo>
                      <a:pt x="732151" y="733532"/>
                      <a:pt x="717527" y="537163"/>
                      <a:pt x="852171" y="550479"/>
                    </a:cubicBezTo>
                    <a:cubicBezTo>
                      <a:pt x="986816" y="563796"/>
                      <a:pt x="1076184" y="716376"/>
                      <a:pt x="1145134" y="710277"/>
                    </a:cubicBezTo>
                    <a:cubicBezTo>
                      <a:pt x="1214084" y="704178"/>
                      <a:pt x="1254033" y="580465"/>
                      <a:pt x="1265870" y="51388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 rot="12842663">
                <a:off x="1288878" y="4600578"/>
                <a:ext cx="373018" cy="351060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571833 w 1707184"/>
                  <a:gd name="connsiteY11" fmla="*/ 71028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663273 w 1707184"/>
                  <a:gd name="connsiteY11" fmla="*/ 8017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90553 w 1707184"/>
                  <a:gd name="connsiteY11" fmla="*/ 8525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38276 w 1707184"/>
                  <a:gd name="connsiteY8" fmla="*/ 79197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17956 w 1707184"/>
                  <a:gd name="connsiteY8" fmla="*/ 69545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642854 w 1707184"/>
                  <a:gd name="connsiteY0" fmla="*/ 310791 h 1420737"/>
                  <a:gd name="connsiteX1" fmla="*/ 1341013 w 1707184"/>
                  <a:gd name="connsiteY1" fmla="*/ 73 h 1420737"/>
                  <a:gd name="connsiteX2" fmla="*/ 266815 w 1707184"/>
                  <a:gd name="connsiteY2" fmla="*/ 337425 h 1420737"/>
                  <a:gd name="connsiteX3" fmla="*/ 89262 w 1707184"/>
                  <a:gd name="connsiteY3" fmla="*/ 1056516 h 1420737"/>
                  <a:gd name="connsiteX4" fmla="*/ 1463994 w 1707184"/>
                  <a:gd name="connsiteY4" fmla="*/ 1417615 h 1420737"/>
                  <a:gd name="connsiteX5" fmla="*/ 1704998 w 1707184"/>
                  <a:gd name="connsiteY5" fmla="*/ 1207436 h 1420737"/>
                  <a:gd name="connsiteX6" fmla="*/ 1442219 w 1707184"/>
                  <a:gd name="connsiteY6" fmla="*/ 797411 h 1420737"/>
                  <a:gd name="connsiteX7" fmla="*/ 1417956 w 1707184"/>
                  <a:gd name="connsiteY7" fmla="*/ 695456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341013 w 1707184"/>
                  <a:gd name="connsiteY0" fmla="*/ 0 h 1420664"/>
                  <a:gd name="connsiteX1" fmla="*/ 266815 w 1707184"/>
                  <a:gd name="connsiteY1" fmla="*/ 337352 h 1420664"/>
                  <a:gd name="connsiteX2" fmla="*/ 89262 w 1707184"/>
                  <a:gd name="connsiteY2" fmla="*/ 1056443 h 1420664"/>
                  <a:gd name="connsiteX3" fmla="*/ 1463994 w 1707184"/>
                  <a:gd name="connsiteY3" fmla="*/ 1417542 h 1420664"/>
                  <a:gd name="connsiteX4" fmla="*/ 1704998 w 1707184"/>
                  <a:gd name="connsiteY4" fmla="*/ 1207363 h 1420664"/>
                  <a:gd name="connsiteX5" fmla="*/ 1442219 w 1707184"/>
                  <a:gd name="connsiteY5" fmla="*/ 797338 h 1420664"/>
                  <a:gd name="connsiteX6" fmla="*/ 1417956 w 1707184"/>
                  <a:gd name="connsiteY6" fmla="*/ 695383 h 1420664"/>
                  <a:gd name="connsiteX7" fmla="*/ 1102500 w 1707184"/>
                  <a:gd name="connsiteY7" fmla="*/ 848360 h 1420664"/>
                  <a:gd name="connsiteX8" fmla="*/ 763966 w 1707184"/>
                  <a:gd name="connsiteY8" fmla="*/ 630315 h 1420664"/>
                  <a:gd name="connsiteX9" fmla="*/ 1278870 w 1707184"/>
                  <a:gd name="connsiteY9" fmla="*/ 550416 h 1420664"/>
                  <a:gd name="connsiteX10" fmla="*/ 1429593 w 1707184"/>
                  <a:gd name="connsiteY10" fmla="*/ 700054 h 1420664"/>
                  <a:gd name="connsiteX0" fmla="*/ 266815 w 1707184"/>
                  <a:gd name="connsiteY0" fmla="*/ 0 h 1083312"/>
                  <a:gd name="connsiteX1" fmla="*/ 89262 w 1707184"/>
                  <a:gd name="connsiteY1" fmla="*/ 719091 h 1083312"/>
                  <a:gd name="connsiteX2" fmla="*/ 1463994 w 1707184"/>
                  <a:gd name="connsiteY2" fmla="*/ 1080190 h 1083312"/>
                  <a:gd name="connsiteX3" fmla="*/ 1704998 w 1707184"/>
                  <a:gd name="connsiteY3" fmla="*/ 870011 h 1083312"/>
                  <a:gd name="connsiteX4" fmla="*/ 1442219 w 1707184"/>
                  <a:gd name="connsiteY4" fmla="*/ 459986 h 1083312"/>
                  <a:gd name="connsiteX5" fmla="*/ 1417956 w 1707184"/>
                  <a:gd name="connsiteY5" fmla="*/ 358031 h 1083312"/>
                  <a:gd name="connsiteX6" fmla="*/ 1102500 w 1707184"/>
                  <a:gd name="connsiteY6" fmla="*/ 511008 h 1083312"/>
                  <a:gd name="connsiteX7" fmla="*/ 763966 w 1707184"/>
                  <a:gd name="connsiteY7" fmla="*/ 292963 h 1083312"/>
                  <a:gd name="connsiteX8" fmla="*/ 1278870 w 1707184"/>
                  <a:gd name="connsiteY8" fmla="*/ 213064 h 1083312"/>
                  <a:gd name="connsiteX9" fmla="*/ 1429593 w 1707184"/>
                  <a:gd name="connsiteY9" fmla="*/ 362702 h 1083312"/>
                  <a:gd name="connsiteX0" fmla="*/ 0 w 1617922"/>
                  <a:gd name="connsiteY0" fmla="*/ 506506 h 870727"/>
                  <a:gd name="connsiteX1" fmla="*/ 1374732 w 1617922"/>
                  <a:gd name="connsiteY1" fmla="*/ 867605 h 870727"/>
                  <a:gd name="connsiteX2" fmla="*/ 1615736 w 1617922"/>
                  <a:gd name="connsiteY2" fmla="*/ 657426 h 870727"/>
                  <a:gd name="connsiteX3" fmla="*/ 1352957 w 1617922"/>
                  <a:gd name="connsiteY3" fmla="*/ 247401 h 870727"/>
                  <a:gd name="connsiteX4" fmla="*/ 1328694 w 1617922"/>
                  <a:gd name="connsiteY4" fmla="*/ 145446 h 870727"/>
                  <a:gd name="connsiteX5" fmla="*/ 1013238 w 1617922"/>
                  <a:gd name="connsiteY5" fmla="*/ 298423 h 870727"/>
                  <a:gd name="connsiteX6" fmla="*/ 674704 w 1617922"/>
                  <a:gd name="connsiteY6" fmla="*/ 80378 h 870727"/>
                  <a:gd name="connsiteX7" fmla="*/ 1189608 w 1617922"/>
                  <a:gd name="connsiteY7" fmla="*/ 479 h 870727"/>
                  <a:gd name="connsiteX8" fmla="*/ 1340331 w 1617922"/>
                  <a:gd name="connsiteY8" fmla="*/ 150117 h 870727"/>
                  <a:gd name="connsiteX0" fmla="*/ 702712 w 945902"/>
                  <a:gd name="connsiteY0" fmla="*/ 867605 h 870727"/>
                  <a:gd name="connsiteX1" fmla="*/ 943716 w 945902"/>
                  <a:gd name="connsiteY1" fmla="*/ 657426 h 870727"/>
                  <a:gd name="connsiteX2" fmla="*/ 680937 w 945902"/>
                  <a:gd name="connsiteY2" fmla="*/ 247401 h 870727"/>
                  <a:gd name="connsiteX3" fmla="*/ 656674 w 945902"/>
                  <a:gd name="connsiteY3" fmla="*/ 145446 h 870727"/>
                  <a:gd name="connsiteX4" fmla="*/ 341218 w 945902"/>
                  <a:gd name="connsiteY4" fmla="*/ 298423 h 870727"/>
                  <a:gd name="connsiteX5" fmla="*/ 2684 w 945902"/>
                  <a:gd name="connsiteY5" fmla="*/ 80378 h 870727"/>
                  <a:gd name="connsiteX6" fmla="*/ 517588 w 945902"/>
                  <a:gd name="connsiteY6" fmla="*/ 479 h 870727"/>
                  <a:gd name="connsiteX7" fmla="*/ 668311 w 945902"/>
                  <a:gd name="connsiteY7" fmla="*/ 150117 h 870727"/>
                  <a:gd name="connsiteX0" fmla="*/ 943716 w 943716"/>
                  <a:gd name="connsiteY0" fmla="*/ 657426 h 657426"/>
                  <a:gd name="connsiteX1" fmla="*/ 680937 w 943716"/>
                  <a:gd name="connsiteY1" fmla="*/ 247401 h 657426"/>
                  <a:gd name="connsiteX2" fmla="*/ 656674 w 943716"/>
                  <a:gd name="connsiteY2" fmla="*/ 145446 h 657426"/>
                  <a:gd name="connsiteX3" fmla="*/ 341218 w 943716"/>
                  <a:gd name="connsiteY3" fmla="*/ 298423 h 657426"/>
                  <a:gd name="connsiteX4" fmla="*/ 2684 w 943716"/>
                  <a:gd name="connsiteY4" fmla="*/ 80378 h 657426"/>
                  <a:gd name="connsiteX5" fmla="*/ 517588 w 943716"/>
                  <a:gd name="connsiteY5" fmla="*/ 479 h 657426"/>
                  <a:gd name="connsiteX6" fmla="*/ 668311 w 943716"/>
                  <a:gd name="connsiteY6" fmla="*/ 150117 h 657426"/>
                  <a:gd name="connsiteX0" fmla="*/ 680937 w 680937"/>
                  <a:gd name="connsiteY0" fmla="*/ 247401 h 298965"/>
                  <a:gd name="connsiteX1" fmla="*/ 656674 w 680937"/>
                  <a:gd name="connsiteY1" fmla="*/ 145446 h 298965"/>
                  <a:gd name="connsiteX2" fmla="*/ 341218 w 680937"/>
                  <a:gd name="connsiteY2" fmla="*/ 298423 h 298965"/>
                  <a:gd name="connsiteX3" fmla="*/ 2684 w 680937"/>
                  <a:gd name="connsiteY3" fmla="*/ 80378 h 298965"/>
                  <a:gd name="connsiteX4" fmla="*/ 517588 w 680937"/>
                  <a:gd name="connsiteY4" fmla="*/ 479 h 298965"/>
                  <a:gd name="connsiteX5" fmla="*/ 668311 w 680937"/>
                  <a:gd name="connsiteY5" fmla="*/ 150117 h 298965"/>
                  <a:gd name="connsiteX0" fmla="*/ 656674 w 668311"/>
                  <a:gd name="connsiteY0" fmla="*/ 145446 h 298965"/>
                  <a:gd name="connsiteX1" fmla="*/ 341218 w 668311"/>
                  <a:gd name="connsiteY1" fmla="*/ 298423 h 298965"/>
                  <a:gd name="connsiteX2" fmla="*/ 2684 w 668311"/>
                  <a:gd name="connsiteY2" fmla="*/ 80378 h 298965"/>
                  <a:gd name="connsiteX3" fmla="*/ 517588 w 668311"/>
                  <a:gd name="connsiteY3" fmla="*/ 479 h 298965"/>
                  <a:gd name="connsiteX4" fmla="*/ 668311 w 668311"/>
                  <a:gd name="connsiteY4" fmla="*/ 150117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4" fmla="*/ 656674 w 656674"/>
                  <a:gd name="connsiteY4" fmla="*/ 145446 h 298965"/>
                  <a:gd name="connsiteX0" fmla="*/ 636588 w 636588"/>
                  <a:gd name="connsiteY0" fmla="*/ 144999 h 313431"/>
                  <a:gd name="connsiteX1" fmla="*/ 321132 w 636588"/>
                  <a:gd name="connsiteY1" fmla="*/ 297976 h 313431"/>
                  <a:gd name="connsiteX2" fmla="*/ 2852 w 636588"/>
                  <a:gd name="connsiteY2" fmla="*/ 125502 h 313431"/>
                  <a:gd name="connsiteX3" fmla="*/ 497502 w 636588"/>
                  <a:gd name="connsiteY3" fmla="*/ 32 h 313431"/>
                  <a:gd name="connsiteX4" fmla="*/ 636588 w 636588"/>
                  <a:gd name="connsiteY4" fmla="*/ 144999 h 313431"/>
                  <a:gd name="connsiteX0" fmla="*/ 635962 w 635962"/>
                  <a:gd name="connsiteY0" fmla="*/ 144999 h 293653"/>
                  <a:gd name="connsiteX1" fmla="*/ 396457 w 635962"/>
                  <a:gd name="connsiteY1" fmla="*/ 262532 h 293653"/>
                  <a:gd name="connsiteX2" fmla="*/ 2226 w 635962"/>
                  <a:gd name="connsiteY2" fmla="*/ 125502 h 293653"/>
                  <a:gd name="connsiteX3" fmla="*/ 496876 w 635962"/>
                  <a:gd name="connsiteY3" fmla="*/ 32 h 293653"/>
                  <a:gd name="connsiteX4" fmla="*/ 635962 w 635962"/>
                  <a:gd name="connsiteY4" fmla="*/ 144999 h 293653"/>
                  <a:gd name="connsiteX0" fmla="*/ 635962 w 635962"/>
                  <a:gd name="connsiteY0" fmla="*/ 145010 h 293664"/>
                  <a:gd name="connsiteX1" fmla="*/ 396457 w 635962"/>
                  <a:gd name="connsiteY1" fmla="*/ 262543 h 293664"/>
                  <a:gd name="connsiteX2" fmla="*/ 2226 w 635962"/>
                  <a:gd name="connsiteY2" fmla="*/ 125513 h 293664"/>
                  <a:gd name="connsiteX3" fmla="*/ 496876 w 635962"/>
                  <a:gd name="connsiteY3" fmla="*/ 43 h 293664"/>
                  <a:gd name="connsiteX4" fmla="*/ 635962 w 635962"/>
                  <a:gd name="connsiteY4" fmla="*/ 145010 h 293664"/>
                  <a:gd name="connsiteX0" fmla="*/ 635962 w 635962"/>
                  <a:gd name="connsiteY0" fmla="*/ 101984 h 250638"/>
                  <a:gd name="connsiteX1" fmla="*/ 396457 w 635962"/>
                  <a:gd name="connsiteY1" fmla="*/ 219517 h 250638"/>
                  <a:gd name="connsiteX2" fmla="*/ 2226 w 635962"/>
                  <a:gd name="connsiteY2" fmla="*/ 82487 h 250638"/>
                  <a:gd name="connsiteX3" fmla="*/ 512066 w 635962"/>
                  <a:gd name="connsiteY3" fmla="*/ 56 h 250638"/>
                  <a:gd name="connsiteX4" fmla="*/ 635962 w 635962"/>
                  <a:gd name="connsiteY4" fmla="*/ 101984 h 250638"/>
                  <a:gd name="connsiteX0" fmla="*/ 635962 w 635962"/>
                  <a:gd name="connsiteY0" fmla="*/ 64030 h 212684"/>
                  <a:gd name="connsiteX1" fmla="*/ 396457 w 635962"/>
                  <a:gd name="connsiteY1" fmla="*/ 181563 h 212684"/>
                  <a:gd name="connsiteX2" fmla="*/ 2226 w 635962"/>
                  <a:gd name="connsiteY2" fmla="*/ 44533 h 212684"/>
                  <a:gd name="connsiteX3" fmla="*/ 514597 w 635962"/>
                  <a:gd name="connsiteY3" fmla="*/ 77 h 212684"/>
                  <a:gd name="connsiteX4" fmla="*/ 635962 w 635962"/>
                  <a:gd name="connsiteY4" fmla="*/ 64030 h 212684"/>
                  <a:gd name="connsiteX0" fmla="*/ 635962 w 635962"/>
                  <a:gd name="connsiteY0" fmla="*/ 68509 h 217163"/>
                  <a:gd name="connsiteX1" fmla="*/ 396457 w 635962"/>
                  <a:gd name="connsiteY1" fmla="*/ 186042 h 217163"/>
                  <a:gd name="connsiteX2" fmla="*/ 2226 w 635962"/>
                  <a:gd name="connsiteY2" fmla="*/ 49012 h 217163"/>
                  <a:gd name="connsiteX3" fmla="*/ 514597 w 635962"/>
                  <a:gd name="connsiteY3" fmla="*/ 4556 h 217163"/>
                  <a:gd name="connsiteX4" fmla="*/ 635962 w 635962"/>
                  <a:gd name="connsiteY4" fmla="*/ 68509 h 217163"/>
                  <a:gd name="connsiteX0" fmla="*/ 635962 w 635962"/>
                  <a:gd name="connsiteY0" fmla="*/ 104514 h 253168"/>
                  <a:gd name="connsiteX1" fmla="*/ 396457 w 635962"/>
                  <a:gd name="connsiteY1" fmla="*/ 222047 h 253168"/>
                  <a:gd name="connsiteX2" fmla="*/ 2226 w 635962"/>
                  <a:gd name="connsiteY2" fmla="*/ 85017 h 253168"/>
                  <a:gd name="connsiteX3" fmla="*/ 436114 w 635962"/>
                  <a:gd name="connsiteY3" fmla="*/ 2585 h 253168"/>
                  <a:gd name="connsiteX4" fmla="*/ 635962 w 635962"/>
                  <a:gd name="connsiteY4" fmla="*/ 104514 h 253168"/>
                  <a:gd name="connsiteX0" fmla="*/ 635900 w 635900"/>
                  <a:gd name="connsiteY0" fmla="*/ 104514 h 271390"/>
                  <a:gd name="connsiteX1" fmla="*/ 406522 w 635900"/>
                  <a:gd name="connsiteY1" fmla="*/ 254959 h 271390"/>
                  <a:gd name="connsiteX2" fmla="*/ 2164 w 635900"/>
                  <a:gd name="connsiteY2" fmla="*/ 85017 h 271390"/>
                  <a:gd name="connsiteX3" fmla="*/ 436052 w 635900"/>
                  <a:gd name="connsiteY3" fmla="*/ 2585 h 271390"/>
                  <a:gd name="connsiteX4" fmla="*/ 635900 w 635900"/>
                  <a:gd name="connsiteY4" fmla="*/ 104514 h 271390"/>
                  <a:gd name="connsiteX0" fmla="*/ 635618 w 635618"/>
                  <a:gd name="connsiteY0" fmla="*/ 104514 h 284520"/>
                  <a:gd name="connsiteX1" fmla="*/ 459406 w 635618"/>
                  <a:gd name="connsiteY1" fmla="*/ 275212 h 284520"/>
                  <a:gd name="connsiteX2" fmla="*/ 1882 w 635618"/>
                  <a:gd name="connsiteY2" fmla="*/ 85017 h 284520"/>
                  <a:gd name="connsiteX3" fmla="*/ 435770 w 635618"/>
                  <a:gd name="connsiteY3" fmla="*/ 2585 h 284520"/>
                  <a:gd name="connsiteX4" fmla="*/ 635618 w 635618"/>
                  <a:gd name="connsiteY4" fmla="*/ 104514 h 284520"/>
                  <a:gd name="connsiteX0" fmla="*/ 635606 w 635606"/>
                  <a:gd name="connsiteY0" fmla="*/ 104514 h 258407"/>
                  <a:gd name="connsiteX1" fmla="*/ 461926 w 635606"/>
                  <a:gd name="connsiteY1" fmla="*/ 232173 h 258407"/>
                  <a:gd name="connsiteX2" fmla="*/ 1870 w 635606"/>
                  <a:gd name="connsiteY2" fmla="*/ 85017 h 258407"/>
                  <a:gd name="connsiteX3" fmla="*/ 435758 w 635606"/>
                  <a:gd name="connsiteY3" fmla="*/ 2585 h 258407"/>
                  <a:gd name="connsiteX4" fmla="*/ 635606 w 635606"/>
                  <a:gd name="connsiteY4" fmla="*/ 104514 h 258407"/>
                  <a:gd name="connsiteX0" fmla="*/ 635339 w 635339"/>
                  <a:gd name="connsiteY0" fmla="*/ 104514 h 269860"/>
                  <a:gd name="connsiteX1" fmla="*/ 530015 w 635339"/>
                  <a:gd name="connsiteY1" fmla="*/ 252427 h 269860"/>
                  <a:gd name="connsiteX2" fmla="*/ 1603 w 635339"/>
                  <a:gd name="connsiteY2" fmla="*/ 85017 h 269860"/>
                  <a:gd name="connsiteX3" fmla="*/ 435491 w 635339"/>
                  <a:gd name="connsiteY3" fmla="*/ 2585 h 269860"/>
                  <a:gd name="connsiteX4" fmla="*/ 635339 w 635339"/>
                  <a:gd name="connsiteY4" fmla="*/ 104514 h 269860"/>
                  <a:gd name="connsiteX0" fmla="*/ 635339 w 635339"/>
                  <a:gd name="connsiteY0" fmla="*/ 240639 h 405985"/>
                  <a:gd name="connsiteX1" fmla="*/ 530015 w 635339"/>
                  <a:gd name="connsiteY1" fmla="*/ 388552 h 405985"/>
                  <a:gd name="connsiteX2" fmla="*/ 1603 w 635339"/>
                  <a:gd name="connsiteY2" fmla="*/ 221142 h 405985"/>
                  <a:gd name="connsiteX3" fmla="*/ 540811 w 635339"/>
                  <a:gd name="connsiteY3" fmla="*/ 984 h 405985"/>
                  <a:gd name="connsiteX4" fmla="*/ 635339 w 635339"/>
                  <a:gd name="connsiteY4" fmla="*/ 240639 h 405985"/>
                  <a:gd name="connsiteX0" fmla="*/ 829889 w 829890"/>
                  <a:gd name="connsiteY0" fmla="*/ 361812 h 397275"/>
                  <a:gd name="connsiteX1" fmla="*/ 530129 w 829890"/>
                  <a:gd name="connsiteY1" fmla="*/ 388202 h 397275"/>
                  <a:gd name="connsiteX2" fmla="*/ 1717 w 829890"/>
                  <a:gd name="connsiteY2" fmla="*/ 220792 h 397275"/>
                  <a:gd name="connsiteX3" fmla="*/ 540925 w 829890"/>
                  <a:gd name="connsiteY3" fmla="*/ 634 h 397275"/>
                  <a:gd name="connsiteX4" fmla="*/ 829889 w 829890"/>
                  <a:gd name="connsiteY4" fmla="*/ 361812 h 397275"/>
                  <a:gd name="connsiteX0" fmla="*/ 829801 w 829801"/>
                  <a:gd name="connsiteY0" fmla="*/ 361812 h 464292"/>
                  <a:gd name="connsiteX1" fmla="*/ 554345 w 829801"/>
                  <a:gd name="connsiteY1" fmla="*/ 461115 h 464292"/>
                  <a:gd name="connsiteX2" fmla="*/ 1629 w 829801"/>
                  <a:gd name="connsiteY2" fmla="*/ 220792 h 464292"/>
                  <a:gd name="connsiteX3" fmla="*/ 540837 w 829801"/>
                  <a:gd name="connsiteY3" fmla="*/ 634 h 464292"/>
                  <a:gd name="connsiteX4" fmla="*/ 829801 w 829801"/>
                  <a:gd name="connsiteY4" fmla="*/ 361812 h 464292"/>
                  <a:gd name="connsiteX0" fmla="*/ 484047 w 484047"/>
                  <a:gd name="connsiteY0" fmla="*/ 361812 h 466316"/>
                  <a:gd name="connsiteX1" fmla="*/ 208591 w 484047"/>
                  <a:gd name="connsiteY1" fmla="*/ 461115 h 466316"/>
                  <a:gd name="connsiteX2" fmla="*/ 4241 w 484047"/>
                  <a:gd name="connsiteY2" fmla="*/ 172183 h 466316"/>
                  <a:gd name="connsiteX3" fmla="*/ 195083 w 484047"/>
                  <a:gd name="connsiteY3" fmla="*/ 634 h 466316"/>
                  <a:gd name="connsiteX4" fmla="*/ 484047 w 484047"/>
                  <a:gd name="connsiteY4" fmla="*/ 361812 h 466316"/>
                  <a:gd name="connsiteX0" fmla="*/ 466382 w 466382"/>
                  <a:gd name="connsiteY0" fmla="*/ 422495 h 473968"/>
                  <a:gd name="connsiteX1" fmla="*/ 208527 w 466382"/>
                  <a:gd name="connsiteY1" fmla="*/ 461021 h 473968"/>
                  <a:gd name="connsiteX2" fmla="*/ 4177 w 466382"/>
                  <a:gd name="connsiteY2" fmla="*/ 172089 h 473968"/>
                  <a:gd name="connsiteX3" fmla="*/ 195019 w 466382"/>
                  <a:gd name="connsiteY3" fmla="*/ 540 h 473968"/>
                  <a:gd name="connsiteX4" fmla="*/ 466382 w 466382"/>
                  <a:gd name="connsiteY4" fmla="*/ 422495 h 473968"/>
                  <a:gd name="connsiteX0" fmla="*/ 460189 w 460189"/>
                  <a:gd name="connsiteY0" fmla="*/ 514559 h 517809"/>
                  <a:gd name="connsiteX1" fmla="*/ 208504 w 460189"/>
                  <a:gd name="connsiteY1" fmla="*/ 460920 h 517809"/>
                  <a:gd name="connsiteX2" fmla="*/ 4154 w 460189"/>
                  <a:gd name="connsiteY2" fmla="*/ 171988 h 517809"/>
                  <a:gd name="connsiteX3" fmla="*/ 194996 w 460189"/>
                  <a:gd name="connsiteY3" fmla="*/ 439 h 517809"/>
                  <a:gd name="connsiteX4" fmla="*/ 460189 w 460189"/>
                  <a:gd name="connsiteY4" fmla="*/ 514559 h 517809"/>
                  <a:gd name="connsiteX0" fmla="*/ 460189 w 460189"/>
                  <a:gd name="connsiteY0" fmla="*/ 392598 h 395848"/>
                  <a:gd name="connsiteX1" fmla="*/ 208504 w 460189"/>
                  <a:gd name="connsiteY1" fmla="*/ 338959 h 395848"/>
                  <a:gd name="connsiteX2" fmla="*/ 4154 w 460189"/>
                  <a:gd name="connsiteY2" fmla="*/ 50027 h 395848"/>
                  <a:gd name="connsiteX3" fmla="*/ 433932 w 460189"/>
                  <a:gd name="connsiteY3" fmla="*/ 583 h 395848"/>
                  <a:gd name="connsiteX4" fmla="*/ 460189 w 460189"/>
                  <a:gd name="connsiteY4" fmla="*/ 392598 h 395848"/>
                  <a:gd name="connsiteX0" fmla="*/ 460189 w 460189"/>
                  <a:gd name="connsiteY0" fmla="*/ 429726 h 432976"/>
                  <a:gd name="connsiteX1" fmla="*/ 208504 w 460189"/>
                  <a:gd name="connsiteY1" fmla="*/ 376087 h 432976"/>
                  <a:gd name="connsiteX2" fmla="*/ 4154 w 460189"/>
                  <a:gd name="connsiteY2" fmla="*/ 87155 h 432976"/>
                  <a:gd name="connsiteX3" fmla="*/ 433932 w 460189"/>
                  <a:gd name="connsiteY3" fmla="*/ 37711 h 432976"/>
                  <a:gd name="connsiteX4" fmla="*/ 460189 w 460189"/>
                  <a:gd name="connsiteY4" fmla="*/ 429726 h 432976"/>
                  <a:gd name="connsiteX0" fmla="*/ 460189 w 460189"/>
                  <a:gd name="connsiteY0" fmla="*/ 475519 h 478769"/>
                  <a:gd name="connsiteX1" fmla="*/ 208504 w 460189"/>
                  <a:gd name="connsiteY1" fmla="*/ 421880 h 478769"/>
                  <a:gd name="connsiteX2" fmla="*/ 4154 w 460189"/>
                  <a:gd name="connsiteY2" fmla="*/ 132948 h 478769"/>
                  <a:gd name="connsiteX3" fmla="*/ 433932 w 460189"/>
                  <a:gd name="connsiteY3" fmla="*/ 83504 h 478769"/>
                  <a:gd name="connsiteX4" fmla="*/ 460189 w 460189"/>
                  <a:gd name="connsiteY4" fmla="*/ 475519 h 478769"/>
                  <a:gd name="connsiteX0" fmla="*/ 490350 w 490350"/>
                  <a:gd name="connsiteY0" fmla="*/ 454785 h 456388"/>
                  <a:gd name="connsiteX1" fmla="*/ 238665 w 490350"/>
                  <a:gd name="connsiteY1" fmla="*/ 401146 h 456388"/>
                  <a:gd name="connsiteX2" fmla="*/ 3651 w 490350"/>
                  <a:gd name="connsiteY2" fmla="*/ 240483 h 456388"/>
                  <a:gd name="connsiteX3" fmla="*/ 464093 w 490350"/>
                  <a:gd name="connsiteY3" fmla="*/ 62770 h 456388"/>
                  <a:gd name="connsiteX4" fmla="*/ 490350 w 490350"/>
                  <a:gd name="connsiteY4" fmla="*/ 454785 h 456388"/>
                  <a:gd name="connsiteX0" fmla="*/ 486699 w 486699"/>
                  <a:gd name="connsiteY0" fmla="*/ 454785 h 456387"/>
                  <a:gd name="connsiteX1" fmla="*/ 235014 w 486699"/>
                  <a:gd name="connsiteY1" fmla="*/ 401146 h 456387"/>
                  <a:gd name="connsiteX2" fmla="*/ 0 w 486699"/>
                  <a:gd name="connsiteY2" fmla="*/ 240483 h 456387"/>
                  <a:gd name="connsiteX3" fmla="*/ 460442 w 486699"/>
                  <a:gd name="connsiteY3" fmla="*/ 62770 h 456387"/>
                  <a:gd name="connsiteX4" fmla="*/ 486699 w 486699"/>
                  <a:gd name="connsiteY4" fmla="*/ 454785 h 456387"/>
                  <a:gd name="connsiteX0" fmla="*/ 486699 w 495736"/>
                  <a:gd name="connsiteY0" fmla="*/ 454785 h 456387"/>
                  <a:gd name="connsiteX1" fmla="*/ 235014 w 495736"/>
                  <a:gd name="connsiteY1" fmla="*/ 401146 h 456387"/>
                  <a:gd name="connsiteX2" fmla="*/ 0 w 495736"/>
                  <a:gd name="connsiteY2" fmla="*/ 240483 h 456387"/>
                  <a:gd name="connsiteX3" fmla="*/ 460442 w 495736"/>
                  <a:gd name="connsiteY3" fmla="*/ 62770 h 456387"/>
                  <a:gd name="connsiteX4" fmla="*/ 486699 w 495736"/>
                  <a:gd name="connsiteY4" fmla="*/ 454785 h 456387"/>
                  <a:gd name="connsiteX0" fmla="*/ 486699 w 495736"/>
                  <a:gd name="connsiteY0" fmla="*/ 454785 h 466555"/>
                  <a:gd name="connsiteX1" fmla="*/ 235014 w 495736"/>
                  <a:gd name="connsiteY1" fmla="*/ 401146 h 466555"/>
                  <a:gd name="connsiteX2" fmla="*/ 0 w 495736"/>
                  <a:gd name="connsiteY2" fmla="*/ 240483 h 466555"/>
                  <a:gd name="connsiteX3" fmla="*/ 460442 w 495736"/>
                  <a:gd name="connsiteY3" fmla="*/ 62770 h 466555"/>
                  <a:gd name="connsiteX4" fmla="*/ 486699 w 495736"/>
                  <a:gd name="connsiteY4" fmla="*/ 454785 h 46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36" h="466555">
                    <a:moveTo>
                      <a:pt x="486699" y="454785"/>
                    </a:moveTo>
                    <a:cubicBezTo>
                      <a:pt x="389801" y="490502"/>
                      <a:pt x="316130" y="436863"/>
                      <a:pt x="235014" y="401146"/>
                    </a:cubicBezTo>
                    <a:cubicBezTo>
                      <a:pt x="153898" y="365429"/>
                      <a:pt x="47719" y="308952"/>
                      <a:pt x="0" y="240483"/>
                    </a:cubicBezTo>
                    <a:cubicBezTo>
                      <a:pt x="143259" y="224002"/>
                      <a:pt x="39421" y="-143732"/>
                      <a:pt x="460442" y="62770"/>
                    </a:cubicBezTo>
                    <a:cubicBezTo>
                      <a:pt x="502772" y="45766"/>
                      <a:pt x="500755" y="365643"/>
                      <a:pt x="486699" y="454785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олилиния 31"/>
            <p:cNvSpPr/>
            <p:nvPr/>
          </p:nvSpPr>
          <p:spPr>
            <a:xfrm>
              <a:off x="2091099" y="4455425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15542" y="876255"/>
                    <a:pt x="1102500" y="848418"/>
                  </a:cubicBezTo>
                  <a:cubicBezTo>
                    <a:pt x="989458" y="820581"/>
                    <a:pt x="732031" y="899317"/>
                    <a:pt x="763966" y="630373"/>
                  </a:cubicBezTo>
                  <a:cubicBezTo>
                    <a:pt x="884530" y="743687"/>
                    <a:pt x="1144226" y="537158"/>
                    <a:pt x="1278870" y="550474"/>
                  </a:cubicBezTo>
                  <a:cubicBezTo>
                    <a:pt x="1413515" y="563791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882886" y="5065058"/>
              <a:ext cx="478062" cy="203057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339" h="269860">
                  <a:moveTo>
                    <a:pt x="635339" y="104514"/>
                  </a:moveTo>
                  <a:cubicBezTo>
                    <a:pt x="578719" y="113018"/>
                    <a:pt x="635638" y="255677"/>
                    <a:pt x="530015" y="252427"/>
                  </a:cubicBezTo>
                  <a:cubicBezTo>
                    <a:pt x="424392" y="249177"/>
                    <a:pt x="-30332" y="353961"/>
                    <a:pt x="1603" y="85017"/>
                  </a:cubicBezTo>
                  <a:cubicBezTo>
                    <a:pt x="139890" y="140102"/>
                    <a:pt x="337434" y="41975"/>
                    <a:pt x="435491" y="2585"/>
                  </a:cubicBezTo>
                  <a:cubicBezTo>
                    <a:pt x="477821" y="-14419"/>
                    <a:pt x="588977" y="56192"/>
                    <a:pt x="635339" y="104514"/>
                  </a:cubicBezTo>
                  <a:close/>
                </a:path>
              </a:pathLst>
            </a:custGeom>
            <a:solidFill>
              <a:srgbClr val="FF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feld 12"/>
            <p:cNvSpPr txBox="1">
              <a:spLocks noChangeArrowheads="1"/>
            </p:cNvSpPr>
            <p:nvPr/>
          </p:nvSpPr>
          <p:spPr bwMode="auto">
            <a:xfrm>
              <a:off x="1214108" y="4751723"/>
              <a:ext cx="10687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ru-RU" altLang="ru-RU" sz="2800" b="1" baseline="300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de-DE" altLang="ru-RU" sz="2800" b="1" baseline="30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12"/>
            <p:cNvSpPr txBox="1">
              <a:spLocks noChangeArrowheads="1"/>
            </p:cNvSpPr>
            <p:nvPr/>
          </p:nvSpPr>
          <p:spPr bwMode="auto">
            <a:xfrm>
              <a:off x="2082515" y="5017542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de-DE" altLang="ru-RU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altLang="ru-RU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40259" y="4643862"/>
            <a:ext cx="2747999" cy="1640677"/>
            <a:chOff x="4640259" y="4643862"/>
            <a:chExt cx="2747999" cy="1640677"/>
          </a:xfrm>
        </p:grpSpPr>
        <p:sp>
          <p:nvSpPr>
            <p:cNvPr id="44" name="Полилиния 43"/>
            <p:cNvSpPr/>
            <p:nvPr/>
          </p:nvSpPr>
          <p:spPr>
            <a:xfrm rot="13886805">
              <a:off x="4688761" y="4595360"/>
              <a:ext cx="1322153" cy="1419158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692569 w 1707184"/>
                <a:gd name="connsiteY0" fmla="*/ 513883 h 1420727"/>
                <a:gd name="connsiteX1" fmla="*/ 1642854 w 1707184"/>
                <a:gd name="connsiteY1" fmla="*/ 310781 h 1420727"/>
                <a:gd name="connsiteX2" fmla="*/ 1341013 w 1707184"/>
                <a:gd name="connsiteY2" fmla="*/ 63 h 1420727"/>
                <a:gd name="connsiteX3" fmla="*/ 266815 w 1707184"/>
                <a:gd name="connsiteY3" fmla="*/ 337415 h 1420727"/>
                <a:gd name="connsiteX4" fmla="*/ 89262 w 1707184"/>
                <a:gd name="connsiteY4" fmla="*/ 1056506 h 1420727"/>
                <a:gd name="connsiteX5" fmla="*/ 1463994 w 1707184"/>
                <a:gd name="connsiteY5" fmla="*/ 1417605 h 1420727"/>
                <a:gd name="connsiteX6" fmla="*/ 1704998 w 1707184"/>
                <a:gd name="connsiteY6" fmla="*/ 1207426 h 1420727"/>
                <a:gd name="connsiteX7" fmla="*/ 1442219 w 1707184"/>
                <a:gd name="connsiteY7" fmla="*/ 797401 h 1420727"/>
                <a:gd name="connsiteX8" fmla="*/ 1102500 w 1707184"/>
                <a:gd name="connsiteY8" fmla="*/ 848423 h 1420727"/>
                <a:gd name="connsiteX9" fmla="*/ 763966 w 1707184"/>
                <a:gd name="connsiteY9" fmla="*/ 630378 h 1420727"/>
                <a:gd name="connsiteX10" fmla="*/ 1278870 w 1707184"/>
                <a:gd name="connsiteY10" fmla="*/ 550479 h 1420727"/>
                <a:gd name="connsiteX11" fmla="*/ 1571833 w 1707184"/>
                <a:gd name="connsiteY11" fmla="*/ 710277 h 1420727"/>
                <a:gd name="connsiteX12" fmla="*/ 1692569 w 1707184"/>
                <a:gd name="connsiteY12" fmla="*/ 513883 h 1420727"/>
                <a:gd name="connsiteX0" fmla="*/ 1458408 w 1470990"/>
                <a:gd name="connsiteY0" fmla="*/ 513883 h 1418618"/>
                <a:gd name="connsiteX1" fmla="*/ 1408693 w 1470990"/>
                <a:gd name="connsiteY1" fmla="*/ 310781 h 1418618"/>
                <a:gd name="connsiteX2" fmla="*/ 1106852 w 1470990"/>
                <a:gd name="connsiteY2" fmla="*/ 63 h 1418618"/>
                <a:gd name="connsiteX3" fmla="*/ 32654 w 1470990"/>
                <a:gd name="connsiteY3" fmla="*/ 337415 h 1418618"/>
                <a:gd name="connsiteX4" fmla="*/ 363101 w 1470990"/>
                <a:gd name="connsiteY4" fmla="*/ 1127626 h 1418618"/>
                <a:gd name="connsiteX5" fmla="*/ 1229833 w 1470990"/>
                <a:gd name="connsiteY5" fmla="*/ 1417605 h 1418618"/>
                <a:gd name="connsiteX6" fmla="*/ 1470837 w 1470990"/>
                <a:gd name="connsiteY6" fmla="*/ 1207426 h 1418618"/>
                <a:gd name="connsiteX7" fmla="*/ 1208058 w 1470990"/>
                <a:gd name="connsiteY7" fmla="*/ 797401 h 1418618"/>
                <a:gd name="connsiteX8" fmla="*/ 868339 w 1470990"/>
                <a:gd name="connsiteY8" fmla="*/ 848423 h 1418618"/>
                <a:gd name="connsiteX9" fmla="*/ 529805 w 1470990"/>
                <a:gd name="connsiteY9" fmla="*/ 630378 h 1418618"/>
                <a:gd name="connsiteX10" fmla="*/ 1044709 w 1470990"/>
                <a:gd name="connsiteY10" fmla="*/ 550479 h 1418618"/>
                <a:gd name="connsiteX11" fmla="*/ 1337672 w 1470990"/>
                <a:gd name="connsiteY11" fmla="*/ 710277 h 1418618"/>
                <a:gd name="connsiteX12" fmla="*/ 1458408 w 1470990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337267 w 1278452"/>
                <a:gd name="connsiteY9" fmla="*/ 63037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611587 w 1278452"/>
                <a:gd name="connsiteY9" fmla="*/ 62021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84352"/>
                <a:gd name="connsiteY0" fmla="*/ 513883 h 1418340"/>
                <a:gd name="connsiteX1" fmla="*/ 1216155 w 1284352"/>
                <a:gd name="connsiteY1" fmla="*/ 310781 h 1418340"/>
                <a:gd name="connsiteX2" fmla="*/ 914314 w 1284352"/>
                <a:gd name="connsiteY2" fmla="*/ 63 h 1418340"/>
                <a:gd name="connsiteX3" fmla="*/ 63636 w 1284352"/>
                <a:gd name="connsiteY3" fmla="*/ 337415 h 1418340"/>
                <a:gd name="connsiteX4" fmla="*/ 170563 w 1284352"/>
                <a:gd name="connsiteY4" fmla="*/ 1127626 h 1418340"/>
                <a:gd name="connsiteX5" fmla="*/ 1037295 w 1284352"/>
                <a:gd name="connsiteY5" fmla="*/ 1417605 h 1418340"/>
                <a:gd name="connsiteX6" fmla="*/ 1278299 w 1284352"/>
                <a:gd name="connsiteY6" fmla="*/ 1207426 h 1418340"/>
                <a:gd name="connsiteX7" fmla="*/ 852960 w 1284352"/>
                <a:gd name="connsiteY7" fmla="*/ 1102201 h 1418340"/>
                <a:gd name="connsiteX8" fmla="*/ 675801 w 1284352"/>
                <a:gd name="connsiteY8" fmla="*/ 848423 h 1418340"/>
                <a:gd name="connsiteX9" fmla="*/ 611587 w 1284352"/>
                <a:gd name="connsiteY9" fmla="*/ 620218 h 1418340"/>
                <a:gd name="connsiteX10" fmla="*/ 852171 w 1284352"/>
                <a:gd name="connsiteY10" fmla="*/ 550479 h 1418340"/>
                <a:gd name="connsiteX11" fmla="*/ 1145134 w 1284352"/>
                <a:gd name="connsiteY11" fmla="*/ 710277 h 1418340"/>
                <a:gd name="connsiteX12" fmla="*/ 1265870 w 1284352"/>
                <a:gd name="connsiteY12" fmla="*/ 513883 h 1418340"/>
                <a:gd name="connsiteX0" fmla="*/ 1265870 w 1271440"/>
                <a:gd name="connsiteY0" fmla="*/ 513883 h 1422635"/>
                <a:gd name="connsiteX1" fmla="*/ 1216155 w 1271440"/>
                <a:gd name="connsiteY1" fmla="*/ 310781 h 1422635"/>
                <a:gd name="connsiteX2" fmla="*/ 914314 w 1271440"/>
                <a:gd name="connsiteY2" fmla="*/ 63 h 1422635"/>
                <a:gd name="connsiteX3" fmla="*/ 63636 w 1271440"/>
                <a:gd name="connsiteY3" fmla="*/ 337415 h 1422635"/>
                <a:gd name="connsiteX4" fmla="*/ 170563 w 1271440"/>
                <a:gd name="connsiteY4" fmla="*/ 1127626 h 1422635"/>
                <a:gd name="connsiteX5" fmla="*/ 1037295 w 1271440"/>
                <a:gd name="connsiteY5" fmla="*/ 1417605 h 1422635"/>
                <a:gd name="connsiteX6" fmla="*/ 1146219 w 1271440"/>
                <a:gd name="connsiteY6" fmla="*/ 922946 h 1422635"/>
                <a:gd name="connsiteX7" fmla="*/ 852960 w 1271440"/>
                <a:gd name="connsiteY7" fmla="*/ 1102201 h 1422635"/>
                <a:gd name="connsiteX8" fmla="*/ 675801 w 1271440"/>
                <a:gd name="connsiteY8" fmla="*/ 848423 h 1422635"/>
                <a:gd name="connsiteX9" fmla="*/ 611587 w 1271440"/>
                <a:gd name="connsiteY9" fmla="*/ 620218 h 1422635"/>
                <a:gd name="connsiteX10" fmla="*/ 852171 w 1271440"/>
                <a:gd name="connsiteY10" fmla="*/ 550479 h 1422635"/>
                <a:gd name="connsiteX11" fmla="*/ 1145134 w 1271440"/>
                <a:gd name="connsiteY11" fmla="*/ 710277 h 1422635"/>
                <a:gd name="connsiteX12" fmla="*/ 1265870 w 1271440"/>
                <a:gd name="connsiteY12" fmla="*/ 513883 h 1422635"/>
                <a:gd name="connsiteX0" fmla="*/ 1265870 w 1289353"/>
                <a:gd name="connsiteY0" fmla="*/ 513883 h 1419158"/>
                <a:gd name="connsiteX1" fmla="*/ 1216155 w 1289353"/>
                <a:gd name="connsiteY1" fmla="*/ 310781 h 1419158"/>
                <a:gd name="connsiteX2" fmla="*/ 914314 w 1289353"/>
                <a:gd name="connsiteY2" fmla="*/ 63 h 1419158"/>
                <a:gd name="connsiteX3" fmla="*/ 63636 w 1289353"/>
                <a:gd name="connsiteY3" fmla="*/ 337415 h 1419158"/>
                <a:gd name="connsiteX4" fmla="*/ 170563 w 1289353"/>
                <a:gd name="connsiteY4" fmla="*/ 1127626 h 1419158"/>
                <a:gd name="connsiteX5" fmla="*/ 1037295 w 1289353"/>
                <a:gd name="connsiteY5" fmla="*/ 1417605 h 1419158"/>
                <a:gd name="connsiteX6" fmla="*/ 1283501 w 1289353"/>
                <a:gd name="connsiteY6" fmla="*/ 1024559 h 1419158"/>
                <a:gd name="connsiteX7" fmla="*/ 852960 w 1289353"/>
                <a:gd name="connsiteY7" fmla="*/ 1102201 h 1419158"/>
                <a:gd name="connsiteX8" fmla="*/ 675801 w 1289353"/>
                <a:gd name="connsiteY8" fmla="*/ 848423 h 1419158"/>
                <a:gd name="connsiteX9" fmla="*/ 611587 w 1289353"/>
                <a:gd name="connsiteY9" fmla="*/ 620218 h 1419158"/>
                <a:gd name="connsiteX10" fmla="*/ 852171 w 1289353"/>
                <a:gd name="connsiteY10" fmla="*/ 550479 h 1419158"/>
                <a:gd name="connsiteX11" fmla="*/ 1145134 w 1289353"/>
                <a:gd name="connsiteY11" fmla="*/ 710277 h 1419158"/>
                <a:gd name="connsiteX12" fmla="*/ 1265870 w 1289353"/>
                <a:gd name="connsiteY12" fmla="*/ 513883 h 1419158"/>
                <a:gd name="connsiteX0" fmla="*/ 1265870 w 1322244"/>
                <a:gd name="connsiteY0" fmla="*/ 513883 h 1419158"/>
                <a:gd name="connsiteX1" fmla="*/ 1216155 w 1322244"/>
                <a:gd name="connsiteY1" fmla="*/ 310781 h 1419158"/>
                <a:gd name="connsiteX2" fmla="*/ 914314 w 1322244"/>
                <a:gd name="connsiteY2" fmla="*/ 63 h 1419158"/>
                <a:gd name="connsiteX3" fmla="*/ 63636 w 1322244"/>
                <a:gd name="connsiteY3" fmla="*/ 337415 h 1419158"/>
                <a:gd name="connsiteX4" fmla="*/ 170563 w 1322244"/>
                <a:gd name="connsiteY4" fmla="*/ 1127626 h 1419158"/>
                <a:gd name="connsiteX5" fmla="*/ 1037295 w 1322244"/>
                <a:gd name="connsiteY5" fmla="*/ 1417605 h 1419158"/>
                <a:gd name="connsiteX6" fmla="*/ 1283501 w 1322244"/>
                <a:gd name="connsiteY6" fmla="*/ 1024559 h 1419158"/>
                <a:gd name="connsiteX7" fmla="*/ 852960 w 1322244"/>
                <a:gd name="connsiteY7" fmla="*/ 1102201 h 1419158"/>
                <a:gd name="connsiteX8" fmla="*/ 675801 w 1322244"/>
                <a:gd name="connsiteY8" fmla="*/ 848423 h 1419158"/>
                <a:gd name="connsiteX9" fmla="*/ 611587 w 1322244"/>
                <a:gd name="connsiteY9" fmla="*/ 620218 h 1419158"/>
                <a:gd name="connsiteX10" fmla="*/ 852171 w 1322244"/>
                <a:gd name="connsiteY10" fmla="*/ 550479 h 1419158"/>
                <a:gd name="connsiteX11" fmla="*/ 1295677 w 1322244"/>
                <a:gd name="connsiteY11" fmla="*/ 775687 h 1419158"/>
                <a:gd name="connsiteX12" fmla="*/ 1265870 w 1322244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11587 w 1322153"/>
                <a:gd name="connsiteY9" fmla="*/ 620218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749015 w 1322153"/>
                <a:gd name="connsiteY9" fmla="*/ 799897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153" h="1419158">
                  <a:moveTo>
                    <a:pt x="1265870" y="513883"/>
                  </a:moveTo>
                  <a:cubicBezTo>
                    <a:pt x="1252616" y="436399"/>
                    <a:pt x="1274748" y="396418"/>
                    <a:pt x="1216155" y="310781"/>
                  </a:cubicBezTo>
                  <a:cubicBezTo>
                    <a:pt x="1157562" y="225144"/>
                    <a:pt x="1106400" y="-4376"/>
                    <a:pt x="914314" y="63"/>
                  </a:cubicBezTo>
                  <a:cubicBezTo>
                    <a:pt x="722228" y="4502"/>
                    <a:pt x="187595" y="149488"/>
                    <a:pt x="63636" y="337415"/>
                  </a:cubicBezTo>
                  <a:cubicBezTo>
                    <a:pt x="-60322" y="525342"/>
                    <a:pt x="8287" y="947594"/>
                    <a:pt x="170563" y="1127626"/>
                  </a:cubicBezTo>
                  <a:cubicBezTo>
                    <a:pt x="332840" y="1307658"/>
                    <a:pt x="851805" y="1434783"/>
                    <a:pt x="1037295" y="1417605"/>
                  </a:cubicBezTo>
                  <a:cubicBezTo>
                    <a:pt x="1222785" y="1400427"/>
                    <a:pt x="1306786" y="1088089"/>
                    <a:pt x="1283501" y="1024559"/>
                  </a:cubicBezTo>
                  <a:cubicBezTo>
                    <a:pt x="1260216" y="961029"/>
                    <a:pt x="979959" y="1052013"/>
                    <a:pt x="897583" y="1036426"/>
                  </a:cubicBezTo>
                  <a:cubicBezTo>
                    <a:pt x="815207" y="1020839"/>
                    <a:pt x="814008" y="970459"/>
                    <a:pt x="789247" y="931038"/>
                  </a:cubicBezTo>
                  <a:cubicBezTo>
                    <a:pt x="764486" y="891617"/>
                    <a:pt x="717080" y="1068841"/>
                    <a:pt x="749015" y="799897"/>
                  </a:cubicBezTo>
                  <a:cubicBezTo>
                    <a:pt x="869579" y="913211"/>
                    <a:pt x="718786" y="701863"/>
                    <a:pt x="853430" y="715179"/>
                  </a:cubicBezTo>
                  <a:cubicBezTo>
                    <a:pt x="988075" y="728496"/>
                    <a:pt x="1226937" y="809236"/>
                    <a:pt x="1295677" y="775687"/>
                  </a:cubicBezTo>
                  <a:cubicBezTo>
                    <a:pt x="1364417" y="742138"/>
                    <a:pt x="1279124" y="591367"/>
                    <a:pt x="1265870" y="51388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rot="15929468">
              <a:off x="5066961" y="4724139"/>
              <a:ext cx="402499" cy="303041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  <a:gd name="connsiteX0" fmla="*/ 635339 w 635339"/>
                <a:gd name="connsiteY0" fmla="*/ 240639 h 405985"/>
                <a:gd name="connsiteX1" fmla="*/ 530015 w 635339"/>
                <a:gd name="connsiteY1" fmla="*/ 388552 h 405985"/>
                <a:gd name="connsiteX2" fmla="*/ 1603 w 635339"/>
                <a:gd name="connsiteY2" fmla="*/ 221142 h 405985"/>
                <a:gd name="connsiteX3" fmla="*/ 540811 w 635339"/>
                <a:gd name="connsiteY3" fmla="*/ 984 h 405985"/>
                <a:gd name="connsiteX4" fmla="*/ 635339 w 635339"/>
                <a:gd name="connsiteY4" fmla="*/ 240639 h 405985"/>
                <a:gd name="connsiteX0" fmla="*/ 829889 w 829890"/>
                <a:gd name="connsiteY0" fmla="*/ 361812 h 397275"/>
                <a:gd name="connsiteX1" fmla="*/ 530129 w 829890"/>
                <a:gd name="connsiteY1" fmla="*/ 388202 h 397275"/>
                <a:gd name="connsiteX2" fmla="*/ 1717 w 829890"/>
                <a:gd name="connsiteY2" fmla="*/ 220792 h 397275"/>
                <a:gd name="connsiteX3" fmla="*/ 540925 w 829890"/>
                <a:gd name="connsiteY3" fmla="*/ 634 h 397275"/>
                <a:gd name="connsiteX4" fmla="*/ 829889 w 829890"/>
                <a:gd name="connsiteY4" fmla="*/ 361812 h 397275"/>
                <a:gd name="connsiteX0" fmla="*/ 829801 w 829801"/>
                <a:gd name="connsiteY0" fmla="*/ 361812 h 464292"/>
                <a:gd name="connsiteX1" fmla="*/ 554345 w 829801"/>
                <a:gd name="connsiteY1" fmla="*/ 461115 h 464292"/>
                <a:gd name="connsiteX2" fmla="*/ 1629 w 829801"/>
                <a:gd name="connsiteY2" fmla="*/ 220792 h 464292"/>
                <a:gd name="connsiteX3" fmla="*/ 540837 w 829801"/>
                <a:gd name="connsiteY3" fmla="*/ 634 h 464292"/>
                <a:gd name="connsiteX4" fmla="*/ 829801 w 829801"/>
                <a:gd name="connsiteY4" fmla="*/ 361812 h 464292"/>
                <a:gd name="connsiteX0" fmla="*/ 484047 w 484047"/>
                <a:gd name="connsiteY0" fmla="*/ 361812 h 466316"/>
                <a:gd name="connsiteX1" fmla="*/ 208591 w 484047"/>
                <a:gd name="connsiteY1" fmla="*/ 461115 h 466316"/>
                <a:gd name="connsiteX2" fmla="*/ 4241 w 484047"/>
                <a:gd name="connsiteY2" fmla="*/ 172183 h 466316"/>
                <a:gd name="connsiteX3" fmla="*/ 195083 w 484047"/>
                <a:gd name="connsiteY3" fmla="*/ 634 h 466316"/>
                <a:gd name="connsiteX4" fmla="*/ 484047 w 484047"/>
                <a:gd name="connsiteY4" fmla="*/ 361812 h 466316"/>
                <a:gd name="connsiteX0" fmla="*/ 466382 w 466382"/>
                <a:gd name="connsiteY0" fmla="*/ 422495 h 473968"/>
                <a:gd name="connsiteX1" fmla="*/ 208527 w 466382"/>
                <a:gd name="connsiteY1" fmla="*/ 461021 h 473968"/>
                <a:gd name="connsiteX2" fmla="*/ 4177 w 466382"/>
                <a:gd name="connsiteY2" fmla="*/ 172089 h 473968"/>
                <a:gd name="connsiteX3" fmla="*/ 195019 w 466382"/>
                <a:gd name="connsiteY3" fmla="*/ 540 h 473968"/>
                <a:gd name="connsiteX4" fmla="*/ 466382 w 466382"/>
                <a:gd name="connsiteY4" fmla="*/ 422495 h 473968"/>
                <a:gd name="connsiteX0" fmla="*/ 460189 w 460189"/>
                <a:gd name="connsiteY0" fmla="*/ 514559 h 517809"/>
                <a:gd name="connsiteX1" fmla="*/ 208504 w 460189"/>
                <a:gd name="connsiteY1" fmla="*/ 460920 h 517809"/>
                <a:gd name="connsiteX2" fmla="*/ 4154 w 460189"/>
                <a:gd name="connsiteY2" fmla="*/ 171988 h 517809"/>
                <a:gd name="connsiteX3" fmla="*/ 194996 w 460189"/>
                <a:gd name="connsiteY3" fmla="*/ 439 h 517809"/>
                <a:gd name="connsiteX4" fmla="*/ 460189 w 460189"/>
                <a:gd name="connsiteY4" fmla="*/ 514559 h 517809"/>
                <a:gd name="connsiteX0" fmla="*/ 460189 w 460189"/>
                <a:gd name="connsiteY0" fmla="*/ 392598 h 395848"/>
                <a:gd name="connsiteX1" fmla="*/ 208504 w 460189"/>
                <a:gd name="connsiteY1" fmla="*/ 338959 h 395848"/>
                <a:gd name="connsiteX2" fmla="*/ 4154 w 460189"/>
                <a:gd name="connsiteY2" fmla="*/ 50027 h 395848"/>
                <a:gd name="connsiteX3" fmla="*/ 433932 w 460189"/>
                <a:gd name="connsiteY3" fmla="*/ 583 h 395848"/>
                <a:gd name="connsiteX4" fmla="*/ 460189 w 460189"/>
                <a:gd name="connsiteY4" fmla="*/ 392598 h 395848"/>
                <a:gd name="connsiteX0" fmla="*/ 460189 w 460189"/>
                <a:gd name="connsiteY0" fmla="*/ 429726 h 432976"/>
                <a:gd name="connsiteX1" fmla="*/ 208504 w 460189"/>
                <a:gd name="connsiteY1" fmla="*/ 376087 h 432976"/>
                <a:gd name="connsiteX2" fmla="*/ 4154 w 460189"/>
                <a:gd name="connsiteY2" fmla="*/ 87155 h 432976"/>
                <a:gd name="connsiteX3" fmla="*/ 433932 w 460189"/>
                <a:gd name="connsiteY3" fmla="*/ 37711 h 432976"/>
                <a:gd name="connsiteX4" fmla="*/ 460189 w 460189"/>
                <a:gd name="connsiteY4" fmla="*/ 429726 h 432976"/>
                <a:gd name="connsiteX0" fmla="*/ 460189 w 460189"/>
                <a:gd name="connsiteY0" fmla="*/ 475519 h 478769"/>
                <a:gd name="connsiteX1" fmla="*/ 208504 w 460189"/>
                <a:gd name="connsiteY1" fmla="*/ 421880 h 478769"/>
                <a:gd name="connsiteX2" fmla="*/ 4154 w 460189"/>
                <a:gd name="connsiteY2" fmla="*/ 132948 h 478769"/>
                <a:gd name="connsiteX3" fmla="*/ 433932 w 460189"/>
                <a:gd name="connsiteY3" fmla="*/ 83504 h 478769"/>
                <a:gd name="connsiteX4" fmla="*/ 460189 w 460189"/>
                <a:gd name="connsiteY4" fmla="*/ 475519 h 478769"/>
                <a:gd name="connsiteX0" fmla="*/ 490350 w 490350"/>
                <a:gd name="connsiteY0" fmla="*/ 454785 h 456388"/>
                <a:gd name="connsiteX1" fmla="*/ 238665 w 490350"/>
                <a:gd name="connsiteY1" fmla="*/ 401146 h 456388"/>
                <a:gd name="connsiteX2" fmla="*/ 3651 w 490350"/>
                <a:gd name="connsiteY2" fmla="*/ 240483 h 456388"/>
                <a:gd name="connsiteX3" fmla="*/ 464093 w 490350"/>
                <a:gd name="connsiteY3" fmla="*/ 62770 h 456388"/>
                <a:gd name="connsiteX4" fmla="*/ 490350 w 490350"/>
                <a:gd name="connsiteY4" fmla="*/ 454785 h 456388"/>
                <a:gd name="connsiteX0" fmla="*/ 486699 w 486699"/>
                <a:gd name="connsiteY0" fmla="*/ 454785 h 456387"/>
                <a:gd name="connsiteX1" fmla="*/ 235014 w 486699"/>
                <a:gd name="connsiteY1" fmla="*/ 401146 h 456387"/>
                <a:gd name="connsiteX2" fmla="*/ 0 w 486699"/>
                <a:gd name="connsiteY2" fmla="*/ 240483 h 456387"/>
                <a:gd name="connsiteX3" fmla="*/ 460442 w 486699"/>
                <a:gd name="connsiteY3" fmla="*/ 62770 h 456387"/>
                <a:gd name="connsiteX4" fmla="*/ 486699 w 486699"/>
                <a:gd name="connsiteY4" fmla="*/ 454785 h 456387"/>
                <a:gd name="connsiteX0" fmla="*/ 486699 w 495736"/>
                <a:gd name="connsiteY0" fmla="*/ 454785 h 456387"/>
                <a:gd name="connsiteX1" fmla="*/ 235014 w 495736"/>
                <a:gd name="connsiteY1" fmla="*/ 401146 h 456387"/>
                <a:gd name="connsiteX2" fmla="*/ 0 w 495736"/>
                <a:gd name="connsiteY2" fmla="*/ 240483 h 456387"/>
                <a:gd name="connsiteX3" fmla="*/ 460442 w 495736"/>
                <a:gd name="connsiteY3" fmla="*/ 62770 h 456387"/>
                <a:gd name="connsiteX4" fmla="*/ 486699 w 495736"/>
                <a:gd name="connsiteY4" fmla="*/ 454785 h 456387"/>
                <a:gd name="connsiteX0" fmla="*/ 486699 w 495736"/>
                <a:gd name="connsiteY0" fmla="*/ 454785 h 466555"/>
                <a:gd name="connsiteX1" fmla="*/ 235014 w 495736"/>
                <a:gd name="connsiteY1" fmla="*/ 401146 h 466555"/>
                <a:gd name="connsiteX2" fmla="*/ 0 w 495736"/>
                <a:gd name="connsiteY2" fmla="*/ 240483 h 466555"/>
                <a:gd name="connsiteX3" fmla="*/ 460442 w 495736"/>
                <a:gd name="connsiteY3" fmla="*/ 62770 h 466555"/>
                <a:gd name="connsiteX4" fmla="*/ 486699 w 495736"/>
                <a:gd name="connsiteY4" fmla="*/ 454785 h 466555"/>
                <a:gd name="connsiteX0" fmla="*/ 486699 w 491986"/>
                <a:gd name="connsiteY0" fmla="*/ 550874 h 562644"/>
                <a:gd name="connsiteX1" fmla="*/ 235014 w 491986"/>
                <a:gd name="connsiteY1" fmla="*/ 497235 h 562644"/>
                <a:gd name="connsiteX2" fmla="*/ 0 w 491986"/>
                <a:gd name="connsiteY2" fmla="*/ 336572 h 562644"/>
                <a:gd name="connsiteX3" fmla="*/ 444492 w 491986"/>
                <a:gd name="connsiteY3" fmla="*/ 51954 h 562644"/>
                <a:gd name="connsiteX4" fmla="*/ 486699 w 491986"/>
                <a:gd name="connsiteY4" fmla="*/ 550874 h 562644"/>
                <a:gd name="connsiteX0" fmla="*/ 508556 w 511662"/>
                <a:gd name="connsiteY0" fmla="*/ 170643 h 501304"/>
                <a:gd name="connsiteX1" fmla="*/ 235014 w 511662"/>
                <a:gd name="connsiteY1" fmla="*/ 497235 h 501304"/>
                <a:gd name="connsiteX2" fmla="*/ 0 w 511662"/>
                <a:gd name="connsiteY2" fmla="*/ 336572 h 501304"/>
                <a:gd name="connsiteX3" fmla="*/ 444492 w 511662"/>
                <a:gd name="connsiteY3" fmla="*/ 51954 h 501304"/>
                <a:gd name="connsiteX4" fmla="*/ 508556 w 511662"/>
                <a:gd name="connsiteY4" fmla="*/ 170643 h 501304"/>
                <a:gd name="connsiteX0" fmla="*/ 508556 w 511662"/>
                <a:gd name="connsiteY0" fmla="*/ 170643 h 430699"/>
                <a:gd name="connsiteX1" fmla="*/ 110887 w 511662"/>
                <a:gd name="connsiteY1" fmla="*/ 422433 h 430699"/>
                <a:gd name="connsiteX2" fmla="*/ 0 w 511662"/>
                <a:gd name="connsiteY2" fmla="*/ 336572 h 430699"/>
                <a:gd name="connsiteX3" fmla="*/ 444492 w 511662"/>
                <a:gd name="connsiteY3" fmla="*/ 51954 h 430699"/>
                <a:gd name="connsiteX4" fmla="*/ 508556 w 511662"/>
                <a:gd name="connsiteY4" fmla="*/ 170643 h 430699"/>
                <a:gd name="connsiteX0" fmla="*/ 620988 w 624094"/>
                <a:gd name="connsiteY0" fmla="*/ 172108 h 429665"/>
                <a:gd name="connsiteX1" fmla="*/ 223319 w 624094"/>
                <a:gd name="connsiteY1" fmla="*/ 423898 h 429665"/>
                <a:gd name="connsiteX2" fmla="*/ -1 w 624094"/>
                <a:gd name="connsiteY2" fmla="*/ 321045 h 429665"/>
                <a:gd name="connsiteX3" fmla="*/ 556924 w 624094"/>
                <a:gd name="connsiteY3" fmla="*/ 53419 h 429665"/>
                <a:gd name="connsiteX4" fmla="*/ 620988 w 624094"/>
                <a:gd name="connsiteY4" fmla="*/ 172108 h 429665"/>
                <a:gd name="connsiteX0" fmla="*/ 620989 w 624095"/>
                <a:gd name="connsiteY0" fmla="*/ 156502 h 414060"/>
                <a:gd name="connsiteX1" fmla="*/ 223320 w 624095"/>
                <a:gd name="connsiteY1" fmla="*/ 408292 h 414060"/>
                <a:gd name="connsiteX2" fmla="*/ 0 w 624095"/>
                <a:gd name="connsiteY2" fmla="*/ 305439 h 414060"/>
                <a:gd name="connsiteX3" fmla="*/ 556925 w 624095"/>
                <a:gd name="connsiteY3" fmla="*/ 37813 h 414060"/>
                <a:gd name="connsiteX4" fmla="*/ 620989 w 624095"/>
                <a:gd name="connsiteY4" fmla="*/ 156502 h 414060"/>
                <a:gd name="connsiteX0" fmla="*/ 620989 w 624095"/>
                <a:gd name="connsiteY0" fmla="*/ 122153 h 379711"/>
                <a:gd name="connsiteX1" fmla="*/ 223320 w 624095"/>
                <a:gd name="connsiteY1" fmla="*/ 373943 h 379711"/>
                <a:gd name="connsiteX2" fmla="*/ 0 w 624095"/>
                <a:gd name="connsiteY2" fmla="*/ 271090 h 379711"/>
                <a:gd name="connsiteX3" fmla="*/ 556925 w 624095"/>
                <a:gd name="connsiteY3" fmla="*/ 3464 h 379711"/>
                <a:gd name="connsiteX4" fmla="*/ 620989 w 624095"/>
                <a:gd name="connsiteY4" fmla="*/ 122153 h 379711"/>
                <a:gd name="connsiteX0" fmla="*/ 620989 w 624095"/>
                <a:gd name="connsiteY0" fmla="*/ 122153 h 375967"/>
                <a:gd name="connsiteX1" fmla="*/ 223320 w 624095"/>
                <a:gd name="connsiteY1" fmla="*/ 373943 h 375967"/>
                <a:gd name="connsiteX2" fmla="*/ 0 w 624095"/>
                <a:gd name="connsiteY2" fmla="*/ 271090 h 375967"/>
                <a:gd name="connsiteX3" fmla="*/ 556925 w 624095"/>
                <a:gd name="connsiteY3" fmla="*/ 3464 h 375967"/>
                <a:gd name="connsiteX4" fmla="*/ 620989 w 624095"/>
                <a:gd name="connsiteY4" fmla="*/ 122153 h 375967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569346 w 572452"/>
                <a:gd name="connsiteY0" fmla="*/ 122153 h 399955"/>
                <a:gd name="connsiteX1" fmla="*/ 171677 w 572452"/>
                <a:gd name="connsiteY1" fmla="*/ 373943 h 399955"/>
                <a:gd name="connsiteX2" fmla="*/ 0 w 572452"/>
                <a:gd name="connsiteY2" fmla="*/ 234528 h 399955"/>
                <a:gd name="connsiteX3" fmla="*/ 505282 w 572452"/>
                <a:gd name="connsiteY3" fmla="*/ 3464 h 399955"/>
                <a:gd name="connsiteX4" fmla="*/ 569346 w 572452"/>
                <a:gd name="connsiteY4" fmla="*/ 122153 h 399955"/>
                <a:gd name="connsiteX0" fmla="*/ 522160 w 534916"/>
                <a:gd name="connsiteY0" fmla="*/ 103557 h 402738"/>
                <a:gd name="connsiteX1" fmla="*/ 171677 w 534916"/>
                <a:gd name="connsiteY1" fmla="*/ 375322 h 402738"/>
                <a:gd name="connsiteX2" fmla="*/ 0 w 534916"/>
                <a:gd name="connsiteY2" fmla="*/ 235907 h 402738"/>
                <a:gd name="connsiteX3" fmla="*/ 505282 w 534916"/>
                <a:gd name="connsiteY3" fmla="*/ 4843 h 402738"/>
                <a:gd name="connsiteX4" fmla="*/ 522160 w 534916"/>
                <a:gd name="connsiteY4" fmla="*/ 103557 h 4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16" h="402738">
                  <a:moveTo>
                    <a:pt x="522160" y="103557"/>
                  </a:moveTo>
                  <a:cubicBezTo>
                    <a:pt x="425262" y="139274"/>
                    <a:pt x="258704" y="353264"/>
                    <a:pt x="171677" y="375322"/>
                  </a:cubicBezTo>
                  <a:cubicBezTo>
                    <a:pt x="84650" y="397380"/>
                    <a:pt x="59209" y="467815"/>
                    <a:pt x="0" y="235907"/>
                  </a:cubicBezTo>
                  <a:cubicBezTo>
                    <a:pt x="139642" y="162255"/>
                    <a:pt x="106809" y="27666"/>
                    <a:pt x="505282" y="4843"/>
                  </a:cubicBezTo>
                  <a:cubicBezTo>
                    <a:pt x="547612" y="-12161"/>
                    <a:pt x="536216" y="14415"/>
                    <a:pt x="522160" y="103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681074" y="4863817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984549 w 1707184"/>
                <a:gd name="connsiteY10" fmla="*/ 586320 h 1420722"/>
                <a:gd name="connsiteX11" fmla="*/ 1278870 w 1707184"/>
                <a:gd name="connsiteY11" fmla="*/ 550474 h 1420722"/>
                <a:gd name="connsiteX12" fmla="*/ 1571833 w 1707184"/>
                <a:gd name="connsiteY12" fmla="*/ 710272 h 1420722"/>
                <a:gd name="connsiteX13" fmla="*/ 1509689 w 1707184"/>
                <a:gd name="connsiteY13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845484 w 1707184"/>
                <a:gd name="connsiteY9" fmla="*/ 877785 h 1420722"/>
                <a:gd name="connsiteX10" fmla="*/ 763966 w 1707184"/>
                <a:gd name="connsiteY10" fmla="*/ 630373 h 1420722"/>
                <a:gd name="connsiteX11" fmla="*/ 984549 w 1707184"/>
                <a:gd name="connsiteY11" fmla="*/ 586320 h 1420722"/>
                <a:gd name="connsiteX12" fmla="*/ 1278870 w 1707184"/>
                <a:gd name="connsiteY12" fmla="*/ 550474 h 1420722"/>
                <a:gd name="connsiteX13" fmla="*/ 1571833 w 1707184"/>
                <a:gd name="connsiteY13" fmla="*/ 710272 h 1420722"/>
                <a:gd name="connsiteX14" fmla="*/ 1509689 w 1707184"/>
                <a:gd name="connsiteY14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01956" y="835020"/>
                    <a:pt x="1102500" y="848418"/>
                  </a:cubicBezTo>
                  <a:cubicBezTo>
                    <a:pt x="1003044" y="861816"/>
                    <a:pt x="901906" y="914126"/>
                    <a:pt x="845484" y="877785"/>
                  </a:cubicBezTo>
                  <a:cubicBezTo>
                    <a:pt x="789062" y="841444"/>
                    <a:pt x="754441" y="660853"/>
                    <a:pt x="763966" y="630373"/>
                  </a:cubicBezTo>
                  <a:cubicBezTo>
                    <a:pt x="773491" y="599893"/>
                    <a:pt x="898732" y="599636"/>
                    <a:pt x="984549" y="586320"/>
                  </a:cubicBezTo>
                  <a:cubicBezTo>
                    <a:pt x="1070366" y="573004"/>
                    <a:pt x="1180989" y="529815"/>
                    <a:pt x="1278870" y="550474"/>
                  </a:cubicBezTo>
                  <a:cubicBezTo>
                    <a:pt x="1376751" y="571133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feld 12"/>
            <p:cNvSpPr txBox="1">
              <a:spLocks noChangeArrowheads="1"/>
            </p:cNvSpPr>
            <p:nvPr/>
          </p:nvSpPr>
          <p:spPr bwMode="auto">
            <a:xfrm>
              <a:off x="4798799" y="5390320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de-DE" altLang="ru-RU" sz="2800" b="1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feld 12"/>
            <p:cNvSpPr txBox="1">
              <a:spLocks noChangeArrowheads="1"/>
            </p:cNvSpPr>
            <p:nvPr/>
          </p:nvSpPr>
          <p:spPr bwMode="auto">
            <a:xfrm>
              <a:off x="5640269" y="5451007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ru-RU" sz="2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de-DE" altLang="ru-RU" sz="2800" b="1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481738" y="5425929"/>
              <a:ext cx="606344" cy="24331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43183 w 643183"/>
                <a:gd name="connsiteY0" fmla="*/ 102902 h 274163"/>
                <a:gd name="connsiteX1" fmla="*/ 466971 w 643183"/>
                <a:gd name="connsiteY1" fmla="*/ 273600 h 274163"/>
                <a:gd name="connsiteX2" fmla="*/ 1852 w 643183"/>
                <a:gd name="connsiteY2" fmla="*/ 32770 h 274163"/>
                <a:gd name="connsiteX3" fmla="*/ 443335 w 643183"/>
                <a:gd name="connsiteY3" fmla="*/ 973 h 274163"/>
                <a:gd name="connsiteX4" fmla="*/ 643183 w 643183"/>
                <a:gd name="connsiteY4" fmla="*/ 102902 h 274163"/>
                <a:gd name="connsiteX0" fmla="*/ 643183 w 643183"/>
                <a:gd name="connsiteY0" fmla="*/ 135580 h 306841"/>
                <a:gd name="connsiteX1" fmla="*/ 466971 w 643183"/>
                <a:gd name="connsiteY1" fmla="*/ 306278 h 306841"/>
                <a:gd name="connsiteX2" fmla="*/ 1852 w 643183"/>
                <a:gd name="connsiteY2" fmla="*/ 65448 h 306841"/>
                <a:gd name="connsiteX3" fmla="*/ 519287 w 643183"/>
                <a:gd name="connsiteY3" fmla="*/ 738 h 306841"/>
                <a:gd name="connsiteX4" fmla="*/ 643183 w 643183"/>
                <a:gd name="connsiteY4" fmla="*/ 135580 h 306841"/>
                <a:gd name="connsiteX0" fmla="*/ 663437 w 663437"/>
                <a:gd name="connsiteY0" fmla="*/ 135581 h 382392"/>
                <a:gd name="connsiteX1" fmla="*/ 487225 w 663437"/>
                <a:gd name="connsiteY1" fmla="*/ 306279 h 382392"/>
                <a:gd name="connsiteX2" fmla="*/ 139969 w 663437"/>
                <a:gd name="connsiteY2" fmla="*/ 369714 h 382392"/>
                <a:gd name="connsiteX3" fmla="*/ 22106 w 663437"/>
                <a:gd name="connsiteY3" fmla="*/ 65449 h 382392"/>
                <a:gd name="connsiteX4" fmla="*/ 539541 w 663437"/>
                <a:gd name="connsiteY4" fmla="*/ 739 h 382392"/>
                <a:gd name="connsiteX5" fmla="*/ 663437 w 663437"/>
                <a:gd name="connsiteY5" fmla="*/ 135581 h 382392"/>
                <a:gd name="connsiteX0" fmla="*/ 678144 w 678144"/>
                <a:gd name="connsiteY0" fmla="*/ 135581 h 376439"/>
                <a:gd name="connsiteX1" fmla="*/ 501932 w 678144"/>
                <a:gd name="connsiteY1" fmla="*/ 306279 h 376439"/>
                <a:gd name="connsiteX2" fmla="*/ 154676 w 678144"/>
                <a:gd name="connsiteY2" fmla="*/ 369714 h 376439"/>
                <a:gd name="connsiteX3" fmla="*/ 66066 w 678144"/>
                <a:gd name="connsiteY3" fmla="*/ 159583 h 376439"/>
                <a:gd name="connsiteX4" fmla="*/ 36813 w 678144"/>
                <a:gd name="connsiteY4" fmla="*/ 65449 h 376439"/>
                <a:gd name="connsiteX5" fmla="*/ 554248 w 678144"/>
                <a:gd name="connsiteY5" fmla="*/ 739 h 376439"/>
                <a:gd name="connsiteX6" fmla="*/ 678144 w 678144"/>
                <a:gd name="connsiteY6" fmla="*/ 135581 h 376439"/>
                <a:gd name="connsiteX0" fmla="*/ 642863 w 642863"/>
                <a:gd name="connsiteY0" fmla="*/ 135717 h 376575"/>
                <a:gd name="connsiteX1" fmla="*/ 466651 w 642863"/>
                <a:gd name="connsiteY1" fmla="*/ 306415 h 376575"/>
                <a:gd name="connsiteX2" fmla="*/ 119395 w 642863"/>
                <a:gd name="connsiteY2" fmla="*/ 369850 h 376575"/>
                <a:gd name="connsiteX3" fmla="*/ 30785 w 642863"/>
                <a:gd name="connsiteY3" fmla="*/ 159719 h 376575"/>
                <a:gd name="connsiteX4" fmla="*/ 52167 w 642863"/>
                <a:gd name="connsiteY4" fmla="*/ 60522 h 376575"/>
                <a:gd name="connsiteX5" fmla="*/ 518967 w 642863"/>
                <a:gd name="connsiteY5" fmla="*/ 875 h 376575"/>
                <a:gd name="connsiteX6" fmla="*/ 642863 w 642863"/>
                <a:gd name="connsiteY6" fmla="*/ 135717 h 376575"/>
                <a:gd name="connsiteX0" fmla="*/ 649876 w 649876"/>
                <a:gd name="connsiteY0" fmla="*/ 135717 h 376575"/>
                <a:gd name="connsiteX1" fmla="*/ 473664 w 649876"/>
                <a:gd name="connsiteY1" fmla="*/ 306415 h 376575"/>
                <a:gd name="connsiteX2" fmla="*/ 126408 w 649876"/>
                <a:gd name="connsiteY2" fmla="*/ 369850 h 376575"/>
                <a:gd name="connsiteX3" fmla="*/ 22607 w 649876"/>
                <a:gd name="connsiteY3" fmla="*/ 154655 h 376575"/>
                <a:gd name="connsiteX4" fmla="*/ 59180 w 649876"/>
                <a:gd name="connsiteY4" fmla="*/ 60522 h 376575"/>
                <a:gd name="connsiteX5" fmla="*/ 525980 w 649876"/>
                <a:gd name="connsiteY5" fmla="*/ 875 h 376575"/>
                <a:gd name="connsiteX6" fmla="*/ 649876 w 649876"/>
                <a:gd name="connsiteY6" fmla="*/ 135717 h 376575"/>
                <a:gd name="connsiteX0" fmla="*/ 651135 w 651135"/>
                <a:gd name="connsiteY0" fmla="*/ 136320 h 377178"/>
                <a:gd name="connsiteX1" fmla="*/ 474923 w 651135"/>
                <a:gd name="connsiteY1" fmla="*/ 307018 h 377178"/>
                <a:gd name="connsiteX2" fmla="*/ 127667 w 651135"/>
                <a:gd name="connsiteY2" fmla="*/ 370453 h 377178"/>
                <a:gd name="connsiteX3" fmla="*/ 23866 w 651135"/>
                <a:gd name="connsiteY3" fmla="*/ 155258 h 377178"/>
                <a:gd name="connsiteX4" fmla="*/ 57907 w 651135"/>
                <a:gd name="connsiteY4" fmla="*/ 43403 h 377178"/>
                <a:gd name="connsiteX5" fmla="*/ 527239 w 651135"/>
                <a:gd name="connsiteY5" fmla="*/ 1478 h 377178"/>
                <a:gd name="connsiteX6" fmla="*/ 651135 w 651135"/>
                <a:gd name="connsiteY6" fmla="*/ 136320 h 377178"/>
                <a:gd name="connsiteX0" fmla="*/ 651135 w 651135"/>
                <a:gd name="connsiteY0" fmla="*/ 153853 h 394711"/>
                <a:gd name="connsiteX1" fmla="*/ 474923 w 651135"/>
                <a:gd name="connsiteY1" fmla="*/ 324551 h 394711"/>
                <a:gd name="connsiteX2" fmla="*/ 127667 w 651135"/>
                <a:gd name="connsiteY2" fmla="*/ 387986 h 394711"/>
                <a:gd name="connsiteX3" fmla="*/ 23866 w 651135"/>
                <a:gd name="connsiteY3" fmla="*/ 172791 h 394711"/>
                <a:gd name="connsiteX4" fmla="*/ 57907 w 651135"/>
                <a:gd name="connsiteY4" fmla="*/ 60936 h 394711"/>
                <a:gd name="connsiteX5" fmla="*/ 529770 w 651135"/>
                <a:gd name="connsiteY5" fmla="*/ 1289 h 394711"/>
                <a:gd name="connsiteX6" fmla="*/ 651135 w 651135"/>
                <a:gd name="connsiteY6" fmla="*/ 153853 h 394711"/>
                <a:gd name="connsiteX0" fmla="*/ 651135 w 651135"/>
                <a:gd name="connsiteY0" fmla="*/ 153853 h 393379"/>
                <a:gd name="connsiteX1" fmla="*/ 462264 w 651135"/>
                <a:gd name="connsiteY1" fmla="*/ 306830 h 393379"/>
                <a:gd name="connsiteX2" fmla="*/ 127667 w 651135"/>
                <a:gd name="connsiteY2" fmla="*/ 387986 h 393379"/>
                <a:gd name="connsiteX3" fmla="*/ 23866 w 651135"/>
                <a:gd name="connsiteY3" fmla="*/ 172791 h 393379"/>
                <a:gd name="connsiteX4" fmla="*/ 57907 w 651135"/>
                <a:gd name="connsiteY4" fmla="*/ 60936 h 393379"/>
                <a:gd name="connsiteX5" fmla="*/ 529770 w 651135"/>
                <a:gd name="connsiteY5" fmla="*/ 1289 h 393379"/>
                <a:gd name="connsiteX6" fmla="*/ 651135 w 651135"/>
                <a:gd name="connsiteY6" fmla="*/ 153853 h 393379"/>
                <a:gd name="connsiteX0" fmla="*/ 651135 w 651135"/>
                <a:gd name="connsiteY0" fmla="*/ 153853 h 376743"/>
                <a:gd name="connsiteX1" fmla="*/ 462264 w 651135"/>
                <a:gd name="connsiteY1" fmla="*/ 306830 h 376743"/>
                <a:gd name="connsiteX2" fmla="*/ 137794 w 651135"/>
                <a:gd name="connsiteY2" fmla="*/ 370264 h 376743"/>
                <a:gd name="connsiteX3" fmla="*/ 23866 w 651135"/>
                <a:gd name="connsiteY3" fmla="*/ 172791 h 376743"/>
                <a:gd name="connsiteX4" fmla="*/ 57907 w 651135"/>
                <a:gd name="connsiteY4" fmla="*/ 60936 h 376743"/>
                <a:gd name="connsiteX5" fmla="*/ 529770 w 651135"/>
                <a:gd name="connsiteY5" fmla="*/ 1289 h 376743"/>
                <a:gd name="connsiteX6" fmla="*/ 651135 w 651135"/>
                <a:gd name="connsiteY6" fmla="*/ 153853 h 376743"/>
                <a:gd name="connsiteX0" fmla="*/ 644283 w 644283"/>
                <a:gd name="connsiteY0" fmla="*/ 153535 h 376425"/>
                <a:gd name="connsiteX1" fmla="*/ 455412 w 644283"/>
                <a:gd name="connsiteY1" fmla="*/ 306512 h 376425"/>
                <a:gd name="connsiteX2" fmla="*/ 130942 w 644283"/>
                <a:gd name="connsiteY2" fmla="*/ 369946 h 376425"/>
                <a:gd name="connsiteX3" fmla="*/ 17014 w 644283"/>
                <a:gd name="connsiteY3" fmla="*/ 172473 h 376425"/>
                <a:gd name="connsiteX4" fmla="*/ 66245 w 644283"/>
                <a:gd name="connsiteY4" fmla="*/ 70745 h 376425"/>
                <a:gd name="connsiteX5" fmla="*/ 522918 w 644283"/>
                <a:gd name="connsiteY5" fmla="*/ 971 h 376425"/>
                <a:gd name="connsiteX6" fmla="*/ 644283 w 644283"/>
                <a:gd name="connsiteY6" fmla="*/ 153535 h 376425"/>
                <a:gd name="connsiteX0" fmla="*/ 629386 w 629386"/>
                <a:gd name="connsiteY0" fmla="*/ 152579 h 375469"/>
                <a:gd name="connsiteX1" fmla="*/ 440515 w 629386"/>
                <a:gd name="connsiteY1" fmla="*/ 305556 h 375469"/>
                <a:gd name="connsiteX2" fmla="*/ 116045 w 629386"/>
                <a:gd name="connsiteY2" fmla="*/ 368990 h 375469"/>
                <a:gd name="connsiteX3" fmla="*/ 2117 w 629386"/>
                <a:gd name="connsiteY3" fmla="*/ 171517 h 375469"/>
                <a:gd name="connsiteX4" fmla="*/ 193125 w 629386"/>
                <a:gd name="connsiteY4" fmla="*/ 140677 h 375469"/>
                <a:gd name="connsiteX5" fmla="*/ 508021 w 629386"/>
                <a:gd name="connsiteY5" fmla="*/ 15 h 375469"/>
                <a:gd name="connsiteX6" fmla="*/ 629386 w 629386"/>
                <a:gd name="connsiteY6" fmla="*/ 152579 h 375469"/>
                <a:gd name="connsiteX0" fmla="*/ 639368 w 639368"/>
                <a:gd name="connsiteY0" fmla="*/ 152579 h 375469"/>
                <a:gd name="connsiteX1" fmla="*/ 450497 w 639368"/>
                <a:gd name="connsiteY1" fmla="*/ 305556 h 375469"/>
                <a:gd name="connsiteX2" fmla="*/ 126027 w 639368"/>
                <a:gd name="connsiteY2" fmla="*/ 368990 h 375469"/>
                <a:gd name="connsiteX3" fmla="*/ 1972 w 639368"/>
                <a:gd name="connsiteY3" fmla="*/ 115820 h 375469"/>
                <a:gd name="connsiteX4" fmla="*/ 203107 w 639368"/>
                <a:gd name="connsiteY4" fmla="*/ 140677 h 375469"/>
                <a:gd name="connsiteX5" fmla="*/ 518003 w 639368"/>
                <a:gd name="connsiteY5" fmla="*/ 15 h 375469"/>
                <a:gd name="connsiteX6" fmla="*/ 639368 w 639368"/>
                <a:gd name="connsiteY6" fmla="*/ 152579 h 375469"/>
                <a:gd name="connsiteX0" fmla="*/ 639187 w 639187"/>
                <a:gd name="connsiteY0" fmla="*/ 152680 h 375570"/>
                <a:gd name="connsiteX1" fmla="*/ 450316 w 639187"/>
                <a:gd name="connsiteY1" fmla="*/ 305657 h 375570"/>
                <a:gd name="connsiteX2" fmla="*/ 125846 w 639187"/>
                <a:gd name="connsiteY2" fmla="*/ 369091 h 375570"/>
                <a:gd name="connsiteX3" fmla="*/ 1791 w 639187"/>
                <a:gd name="connsiteY3" fmla="*/ 115921 h 375570"/>
                <a:gd name="connsiteX4" fmla="*/ 218116 w 639187"/>
                <a:gd name="connsiteY4" fmla="*/ 120525 h 375570"/>
                <a:gd name="connsiteX5" fmla="*/ 517822 w 639187"/>
                <a:gd name="connsiteY5" fmla="*/ 116 h 375570"/>
                <a:gd name="connsiteX6" fmla="*/ 639187 w 639187"/>
                <a:gd name="connsiteY6" fmla="*/ 152680 h 375570"/>
                <a:gd name="connsiteX0" fmla="*/ 638731 w 638731"/>
                <a:gd name="connsiteY0" fmla="*/ 152579 h 375469"/>
                <a:gd name="connsiteX1" fmla="*/ 449860 w 638731"/>
                <a:gd name="connsiteY1" fmla="*/ 305556 h 375469"/>
                <a:gd name="connsiteX2" fmla="*/ 125390 w 638731"/>
                <a:gd name="connsiteY2" fmla="*/ 368990 h 375469"/>
                <a:gd name="connsiteX3" fmla="*/ 1335 w 638731"/>
                <a:gd name="connsiteY3" fmla="*/ 115820 h 375469"/>
                <a:gd name="connsiteX4" fmla="*/ 273358 w 638731"/>
                <a:gd name="connsiteY4" fmla="*/ 140677 h 375469"/>
                <a:gd name="connsiteX5" fmla="*/ 517366 w 638731"/>
                <a:gd name="connsiteY5" fmla="*/ 15 h 375469"/>
                <a:gd name="connsiteX6" fmla="*/ 638731 w 638731"/>
                <a:gd name="connsiteY6" fmla="*/ 152579 h 375469"/>
                <a:gd name="connsiteX0" fmla="*/ 638731 w 638731"/>
                <a:gd name="connsiteY0" fmla="*/ 152579 h 320635"/>
                <a:gd name="connsiteX1" fmla="*/ 449860 w 638731"/>
                <a:gd name="connsiteY1" fmla="*/ 305556 h 320635"/>
                <a:gd name="connsiteX2" fmla="*/ 155771 w 638731"/>
                <a:gd name="connsiteY2" fmla="*/ 298103 h 320635"/>
                <a:gd name="connsiteX3" fmla="*/ 1335 w 638731"/>
                <a:gd name="connsiteY3" fmla="*/ 115820 h 320635"/>
                <a:gd name="connsiteX4" fmla="*/ 273358 w 638731"/>
                <a:gd name="connsiteY4" fmla="*/ 140677 h 320635"/>
                <a:gd name="connsiteX5" fmla="*/ 517366 w 638731"/>
                <a:gd name="connsiteY5" fmla="*/ 15 h 320635"/>
                <a:gd name="connsiteX6" fmla="*/ 638731 w 638731"/>
                <a:gd name="connsiteY6" fmla="*/ 152579 h 320635"/>
                <a:gd name="connsiteX0" fmla="*/ 638731 w 638731"/>
                <a:gd name="connsiteY0" fmla="*/ 152579 h 320636"/>
                <a:gd name="connsiteX1" fmla="*/ 449860 w 638731"/>
                <a:gd name="connsiteY1" fmla="*/ 305556 h 320636"/>
                <a:gd name="connsiteX2" fmla="*/ 155771 w 638731"/>
                <a:gd name="connsiteY2" fmla="*/ 298103 h 320636"/>
                <a:gd name="connsiteX3" fmla="*/ 1335 w 638731"/>
                <a:gd name="connsiteY3" fmla="*/ 115820 h 320636"/>
                <a:gd name="connsiteX4" fmla="*/ 273358 w 638731"/>
                <a:gd name="connsiteY4" fmla="*/ 140677 h 320636"/>
                <a:gd name="connsiteX5" fmla="*/ 517366 w 638731"/>
                <a:gd name="connsiteY5" fmla="*/ 15 h 320636"/>
                <a:gd name="connsiteX6" fmla="*/ 638731 w 638731"/>
                <a:gd name="connsiteY6" fmla="*/ 152579 h 320636"/>
                <a:gd name="connsiteX0" fmla="*/ 638731 w 638731"/>
                <a:gd name="connsiteY0" fmla="*/ 152579 h 310944"/>
                <a:gd name="connsiteX1" fmla="*/ 449860 w 638731"/>
                <a:gd name="connsiteY1" fmla="*/ 305556 h 310944"/>
                <a:gd name="connsiteX2" fmla="*/ 155771 w 638731"/>
                <a:gd name="connsiteY2" fmla="*/ 298103 h 310944"/>
                <a:gd name="connsiteX3" fmla="*/ 1335 w 638731"/>
                <a:gd name="connsiteY3" fmla="*/ 115820 h 310944"/>
                <a:gd name="connsiteX4" fmla="*/ 273358 w 638731"/>
                <a:gd name="connsiteY4" fmla="*/ 140677 h 310944"/>
                <a:gd name="connsiteX5" fmla="*/ 517366 w 638731"/>
                <a:gd name="connsiteY5" fmla="*/ 15 h 310944"/>
                <a:gd name="connsiteX6" fmla="*/ 638731 w 638731"/>
                <a:gd name="connsiteY6" fmla="*/ 152579 h 310944"/>
                <a:gd name="connsiteX0" fmla="*/ 638731 w 638731"/>
                <a:gd name="connsiteY0" fmla="*/ 152579 h 325276"/>
                <a:gd name="connsiteX1" fmla="*/ 459987 w 638731"/>
                <a:gd name="connsiteY1" fmla="*/ 320747 h 325276"/>
                <a:gd name="connsiteX2" fmla="*/ 155771 w 638731"/>
                <a:gd name="connsiteY2" fmla="*/ 298103 h 325276"/>
                <a:gd name="connsiteX3" fmla="*/ 1335 w 638731"/>
                <a:gd name="connsiteY3" fmla="*/ 115820 h 325276"/>
                <a:gd name="connsiteX4" fmla="*/ 273358 w 638731"/>
                <a:gd name="connsiteY4" fmla="*/ 140677 h 325276"/>
                <a:gd name="connsiteX5" fmla="*/ 517366 w 638731"/>
                <a:gd name="connsiteY5" fmla="*/ 15 h 325276"/>
                <a:gd name="connsiteX6" fmla="*/ 638731 w 638731"/>
                <a:gd name="connsiteY6" fmla="*/ 152579 h 325276"/>
                <a:gd name="connsiteX0" fmla="*/ 638731 w 638731"/>
                <a:gd name="connsiteY0" fmla="*/ 152579 h 325320"/>
                <a:gd name="connsiteX1" fmla="*/ 459987 w 638731"/>
                <a:gd name="connsiteY1" fmla="*/ 320747 h 325320"/>
                <a:gd name="connsiteX2" fmla="*/ 155771 w 638731"/>
                <a:gd name="connsiteY2" fmla="*/ 298103 h 325320"/>
                <a:gd name="connsiteX3" fmla="*/ 1335 w 638731"/>
                <a:gd name="connsiteY3" fmla="*/ 115820 h 325320"/>
                <a:gd name="connsiteX4" fmla="*/ 273358 w 638731"/>
                <a:gd name="connsiteY4" fmla="*/ 140677 h 325320"/>
                <a:gd name="connsiteX5" fmla="*/ 517366 w 638731"/>
                <a:gd name="connsiteY5" fmla="*/ 15 h 325320"/>
                <a:gd name="connsiteX6" fmla="*/ 638731 w 638731"/>
                <a:gd name="connsiteY6" fmla="*/ 152579 h 325320"/>
                <a:gd name="connsiteX0" fmla="*/ 638731 w 638731"/>
                <a:gd name="connsiteY0" fmla="*/ 152579 h 350250"/>
                <a:gd name="connsiteX1" fmla="*/ 459987 w 638731"/>
                <a:gd name="connsiteY1" fmla="*/ 320747 h 350250"/>
                <a:gd name="connsiteX2" fmla="*/ 155771 w 638731"/>
                <a:gd name="connsiteY2" fmla="*/ 298103 h 350250"/>
                <a:gd name="connsiteX3" fmla="*/ 1335 w 638731"/>
                <a:gd name="connsiteY3" fmla="*/ 115820 h 350250"/>
                <a:gd name="connsiteX4" fmla="*/ 273358 w 638731"/>
                <a:gd name="connsiteY4" fmla="*/ 140677 h 350250"/>
                <a:gd name="connsiteX5" fmla="*/ 517366 w 638731"/>
                <a:gd name="connsiteY5" fmla="*/ 15 h 350250"/>
                <a:gd name="connsiteX6" fmla="*/ 638731 w 638731"/>
                <a:gd name="connsiteY6" fmla="*/ 152579 h 350250"/>
                <a:gd name="connsiteX0" fmla="*/ 805825 w 805825"/>
                <a:gd name="connsiteY0" fmla="*/ 203582 h 323356"/>
                <a:gd name="connsiteX1" fmla="*/ 459987 w 805825"/>
                <a:gd name="connsiteY1" fmla="*/ 321115 h 323356"/>
                <a:gd name="connsiteX2" fmla="*/ 155771 w 805825"/>
                <a:gd name="connsiteY2" fmla="*/ 298471 h 323356"/>
                <a:gd name="connsiteX3" fmla="*/ 1335 w 805825"/>
                <a:gd name="connsiteY3" fmla="*/ 116188 h 323356"/>
                <a:gd name="connsiteX4" fmla="*/ 273358 w 805825"/>
                <a:gd name="connsiteY4" fmla="*/ 141045 h 323356"/>
                <a:gd name="connsiteX5" fmla="*/ 517366 w 805825"/>
                <a:gd name="connsiteY5" fmla="*/ 383 h 323356"/>
                <a:gd name="connsiteX6" fmla="*/ 805825 w 805825"/>
                <a:gd name="connsiteY6" fmla="*/ 203582 h 3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825" h="323356">
                  <a:moveTo>
                    <a:pt x="805825" y="203582"/>
                  </a:moveTo>
                  <a:cubicBezTo>
                    <a:pt x="749205" y="212086"/>
                    <a:pt x="568329" y="305300"/>
                    <a:pt x="459987" y="321115"/>
                  </a:cubicBezTo>
                  <a:cubicBezTo>
                    <a:pt x="351645" y="336930"/>
                    <a:pt x="287067" y="262581"/>
                    <a:pt x="155771" y="298471"/>
                  </a:cubicBezTo>
                  <a:cubicBezTo>
                    <a:pt x="191570" y="228029"/>
                    <a:pt x="20979" y="166899"/>
                    <a:pt x="1335" y="116188"/>
                  </a:cubicBezTo>
                  <a:cubicBezTo>
                    <a:pt x="-18309" y="65477"/>
                    <a:pt x="183977" y="167097"/>
                    <a:pt x="273358" y="141045"/>
                  </a:cubicBezTo>
                  <a:cubicBezTo>
                    <a:pt x="411645" y="196130"/>
                    <a:pt x="428622" y="-10040"/>
                    <a:pt x="517366" y="383"/>
                  </a:cubicBezTo>
                  <a:cubicBezTo>
                    <a:pt x="606111" y="10806"/>
                    <a:pt x="759463" y="155260"/>
                    <a:pt x="805825" y="20358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Дуга 47"/>
          <p:cNvSpPr/>
          <p:nvPr/>
        </p:nvSpPr>
        <p:spPr>
          <a:xfrm>
            <a:off x="2807435" y="2521697"/>
            <a:ext cx="768759" cy="1042725"/>
          </a:xfrm>
          <a:prstGeom prst="arc">
            <a:avLst>
              <a:gd name="adj1" fmla="val 418400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3174273">
            <a:off x="5469293" y="1690864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13886805">
            <a:off x="5039394" y="2133735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933342" y="256366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5106911" y="2911688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5924758" y="312578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12"/>
          <p:cNvSpPr txBox="1">
            <a:spLocks noChangeArrowheads="1"/>
          </p:cNvSpPr>
          <p:nvPr/>
        </p:nvSpPr>
        <p:spPr bwMode="auto">
          <a:xfrm>
            <a:off x="5535107" y="1168220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de-DE" altLang="ru-RU" sz="2800" b="1" baseline="30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5409200" y="835487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«Отходы»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7993481" y="2668376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feld 12"/>
          <p:cNvSpPr txBox="1">
            <a:spLocks noChangeArrowheads="1"/>
          </p:cNvSpPr>
          <p:nvPr/>
        </p:nvSpPr>
        <p:spPr bwMode="auto">
          <a:xfrm>
            <a:off x="8143637" y="2124900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6" name="Textfeld 12"/>
          <p:cNvSpPr txBox="1">
            <a:spLocks noChangeArrowheads="1"/>
          </p:cNvSpPr>
          <p:nvPr/>
        </p:nvSpPr>
        <p:spPr bwMode="auto">
          <a:xfrm>
            <a:off x="7640526" y="1819422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 rot="15929468">
            <a:off x="5565220" y="1526913"/>
            <a:ext cx="402499" cy="303041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  <a:gd name="connsiteX0" fmla="*/ 486699 w 491986"/>
              <a:gd name="connsiteY0" fmla="*/ 550874 h 562644"/>
              <a:gd name="connsiteX1" fmla="*/ 235014 w 491986"/>
              <a:gd name="connsiteY1" fmla="*/ 497235 h 562644"/>
              <a:gd name="connsiteX2" fmla="*/ 0 w 491986"/>
              <a:gd name="connsiteY2" fmla="*/ 336572 h 562644"/>
              <a:gd name="connsiteX3" fmla="*/ 444492 w 491986"/>
              <a:gd name="connsiteY3" fmla="*/ 51954 h 562644"/>
              <a:gd name="connsiteX4" fmla="*/ 486699 w 491986"/>
              <a:gd name="connsiteY4" fmla="*/ 550874 h 562644"/>
              <a:gd name="connsiteX0" fmla="*/ 508556 w 511662"/>
              <a:gd name="connsiteY0" fmla="*/ 170643 h 501304"/>
              <a:gd name="connsiteX1" fmla="*/ 235014 w 511662"/>
              <a:gd name="connsiteY1" fmla="*/ 497235 h 501304"/>
              <a:gd name="connsiteX2" fmla="*/ 0 w 511662"/>
              <a:gd name="connsiteY2" fmla="*/ 336572 h 501304"/>
              <a:gd name="connsiteX3" fmla="*/ 444492 w 511662"/>
              <a:gd name="connsiteY3" fmla="*/ 51954 h 501304"/>
              <a:gd name="connsiteX4" fmla="*/ 508556 w 511662"/>
              <a:gd name="connsiteY4" fmla="*/ 170643 h 501304"/>
              <a:gd name="connsiteX0" fmla="*/ 508556 w 511662"/>
              <a:gd name="connsiteY0" fmla="*/ 170643 h 430699"/>
              <a:gd name="connsiteX1" fmla="*/ 110887 w 511662"/>
              <a:gd name="connsiteY1" fmla="*/ 422433 h 430699"/>
              <a:gd name="connsiteX2" fmla="*/ 0 w 511662"/>
              <a:gd name="connsiteY2" fmla="*/ 336572 h 430699"/>
              <a:gd name="connsiteX3" fmla="*/ 444492 w 511662"/>
              <a:gd name="connsiteY3" fmla="*/ 51954 h 430699"/>
              <a:gd name="connsiteX4" fmla="*/ 508556 w 511662"/>
              <a:gd name="connsiteY4" fmla="*/ 170643 h 430699"/>
              <a:gd name="connsiteX0" fmla="*/ 620988 w 624094"/>
              <a:gd name="connsiteY0" fmla="*/ 172108 h 429665"/>
              <a:gd name="connsiteX1" fmla="*/ 223319 w 624094"/>
              <a:gd name="connsiteY1" fmla="*/ 423898 h 429665"/>
              <a:gd name="connsiteX2" fmla="*/ -1 w 624094"/>
              <a:gd name="connsiteY2" fmla="*/ 321045 h 429665"/>
              <a:gd name="connsiteX3" fmla="*/ 556924 w 624094"/>
              <a:gd name="connsiteY3" fmla="*/ 53419 h 429665"/>
              <a:gd name="connsiteX4" fmla="*/ 620988 w 624094"/>
              <a:gd name="connsiteY4" fmla="*/ 172108 h 429665"/>
              <a:gd name="connsiteX0" fmla="*/ 620989 w 624095"/>
              <a:gd name="connsiteY0" fmla="*/ 156502 h 414060"/>
              <a:gd name="connsiteX1" fmla="*/ 223320 w 624095"/>
              <a:gd name="connsiteY1" fmla="*/ 408292 h 414060"/>
              <a:gd name="connsiteX2" fmla="*/ 0 w 624095"/>
              <a:gd name="connsiteY2" fmla="*/ 305439 h 414060"/>
              <a:gd name="connsiteX3" fmla="*/ 556925 w 624095"/>
              <a:gd name="connsiteY3" fmla="*/ 37813 h 414060"/>
              <a:gd name="connsiteX4" fmla="*/ 620989 w 624095"/>
              <a:gd name="connsiteY4" fmla="*/ 156502 h 414060"/>
              <a:gd name="connsiteX0" fmla="*/ 620989 w 624095"/>
              <a:gd name="connsiteY0" fmla="*/ 122153 h 379711"/>
              <a:gd name="connsiteX1" fmla="*/ 223320 w 624095"/>
              <a:gd name="connsiteY1" fmla="*/ 373943 h 379711"/>
              <a:gd name="connsiteX2" fmla="*/ 0 w 624095"/>
              <a:gd name="connsiteY2" fmla="*/ 271090 h 379711"/>
              <a:gd name="connsiteX3" fmla="*/ 556925 w 624095"/>
              <a:gd name="connsiteY3" fmla="*/ 3464 h 379711"/>
              <a:gd name="connsiteX4" fmla="*/ 620989 w 624095"/>
              <a:gd name="connsiteY4" fmla="*/ 122153 h 379711"/>
              <a:gd name="connsiteX0" fmla="*/ 620989 w 624095"/>
              <a:gd name="connsiteY0" fmla="*/ 122153 h 375967"/>
              <a:gd name="connsiteX1" fmla="*/ 223320 w 624095"/>
              <a:gd name="connsiteY1" fmla="*/ 373943 h 375967"/>
              <a:gd name="connsiteX2" fmla="*/ 0 w 624095"/>
              <a:gd name="connsiteY2" fmla="*/ 271090 h 375967"/>
              <a:gd name="connsiteX3" fmla="*/ 556925 w 624095"/>
              <a:gd name="connsiteY3" fmla="*/ 3464 h 375967"/>
              <a:gd name="connsiteX4" fmla="*/ 620989 w 624095"/>
              <a:gd name="connsiteY4" fmla="*/ 122153 h 375967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569346 w 572452"/>
              <a:gd name="connsiteY0" fmla="*/ 122153 h 399955"/>
              <a:gd name="connsiteX1" fmla="*/ 171677 w 572452"/>
              <a:gd name="connsiteY1" fmla="*/ 373943 h 399955"/>
              <a:gd name="connsiteX2" fmla="*/ 0 w 572452"/>
              <a:gd name="connsiteY2" fmla="*/ 234528 h 399955"/>
              <a:gd name="connsiteX3" fmla="*/ 505282 w 572452"/>
              <a:gd name="connsiteY3" fmla="*/ 3464 h 399955"/>
              <a:gd name="connsiteX4" fmla="*/ 569346 w 572452"/>
              <a:gd name="connsiteY4" fmla="*/ 122153 h 399955"/>
              <a:gd name="connsiteX0" fmla="*/ 522160 w 534916"/>
              <a:gd name="connsiteY0" fmla="*/ 103557 h 402738"/>
              <a:gd name="connsiteX1" fmla="*/ 171677 w 534916"/>
              <a:gd name="connsiteY1" fmla="*/ 375322 h 402738"/>
              <a:gd name="connsiteX2" fmla="*/ 0 w 534916"/>
              <a:gd name="connsiteY2" fmla="*/ 235907 h 402738"/>
              <a:gd name="connsiteX3" fmla="*/ 505282 w 534916"/>
              <a:gd name="connsiteY3" fmla="*/ 4843 h 402738"/>
              <a:gd name="connsiteX4" fmla="*/ 522160 w 534916"/>
              <a:gd name="connsiteY4" fmla="*/ 103557 h 4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916" h="402738">
                <a:moveTo>
                  <a:pt x="522160" y="103557"/>
                </a:moveTo>
                <a:cubicBezTo>
                  <a:pt x="425262" y="139274"/>
                  <a:pt x="258704" y="353264"/>
                  <a:pt x="171677" y="375322"/>
                </a:cubicBezTo>
                <a:cubicBezTo>
                  <a:pt x="84650" y="397380"/>
                  <a:pt x="59209" y="467815"/>
                  <a:pt x="0" y="235907"/>
                </a:cubicBezTo>
                <a:cubicBezTo>
                  <a:pt x="139642" y="162255"/>
                  <a:pt x="106809" y="27666"/>
                  <a:pt x="505282" y="4843"/>
                </a:cubicBezTo>
                <a:cubicBezTo>
                  <a:pt x="547612" y="-12161"/>
                  <a:pt x="536216" y="14415"/>
                  <a:pt x="522160" y="1035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20674" y="4034229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3738369" y="5149940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0800000">
            <a:off x="6177909" y="4057301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911206" y="1035542"/>
            <a:ext cx="3314046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79851" y="1117188"/>
            <a:ext cx="3406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3200" b="1">
                <a:solidFill>
                  <a:schemeClr val="accent6">
                    <a:lumMod val="75000"/>
                  </a:schemeClr>
                </a:solidFill>
              </a:rPr>
              <a:t>Биоэнергетика</a:t>
            </a:r>
            <a:endParaRPr lang="en-US" altLang="ru-RU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46" y="847463"/>
            <a:ext cx="4181140" cy="4131632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57855" y="116296"/>
            <a:ext cx="882829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Вещество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X</a:t>
            </a:r>
            <a:r>
              <a:rPr lang="ru-RU" sz="3200" b="1" baseline="3000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*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аденозинтрифосфат (АТФ)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7855" y="1617624"/>
            <a:ext cx="4566545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Отрицательно заряженные фосфатные группы отталкиваются;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Ф</a:t>
            </a:r>
            <a:r>
              <a:rPr lang="ru-RU" altLang="ru-RU" sz="2000" baseline="-25000"/>
              <a:t>н</a:t>
            </a:r>
            <a:r>
              <a:rPr lang="ru-RU" altLang="ru-RU" sz="2000"/>
              <a:t> стабилизируется за счет резонансной структуры</a:t>
            </a:r>
            <a:r>
              <a:rPr lang="en-US" altLang="ru-RU" sz="200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Образовавшийся после гидролиза АДФ</a:t>
            </a:r>
            <a:r>
              <a:rPr lang="ru-RU" altLang="ru-RU" sz="2000" baseline="30000"/>
              <a:t>2-</a:t>
            </a:r>
            <a:r>
              <a:rPr lang="ru-RU" altLang="ru-RU" sz="2000"/>
              <a:t> тут же ионизируется</a:t>
            </a:r>
            <a:r>
              <a:rPr lang="en-US" altLang="ru-RU" sz="200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/>
              <a:t>Степень гидратации продуктов гидролиза АТФ выше, чем у исходной молекулы АТФ.</a:t>
            </a:r>
            <a:endParaRPr lang="en-US" altLang="ru-RU" sz="20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855" y="909738"/>
            <a:ext cx="5379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В реакции АТФ → АДФ + Ф</a:t>
            </a:r>
            <a:r>
              <a:rPr lang="en-US" altLang="ru-RU" sz="2000" b="1" baseline="-2500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 выделяется много энергии, потому что: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ppendorf.com/script/binres.php?RID=152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3" y="5295010"/>
            <a:ext cx="759460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52617" y="5242158"/>
            <a:ext cx="5428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altLang="ru-RU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Однако АТФ </a:t>
            </a:r>
            <a:r>
              <a:rPr lang="ru-RU" altLang="ru-RU" sz="2000" b="1" i="1">
                <a:solidFill>
                  <a:schemeClr val="accent6">
                    <a:lumMod val="75000"/>
                  </a:schemeClr>
                </a:solidFill>
              </a:rPr>
              <a:t>кинетически стабильна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855" y="6249661"/>
            <a:ext cx="1394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Источник рисунка:</a:t>
            </a:r>
          </a:p>
          <a:p>
            <a:r>
              <a:rPr lang="en-US" altLang="ru-RU" sz="1000">
                <a:hlinkClick r:id="rId4"/>
              </a:rPr>
              <a:t>www.eppendorf.com</a:t>
            </a:r>
            <a:endParaRPr lang="en-US" altLang="ru-RU" sz="10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52616" y="5595122"/>
            <a:ext cx="6190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/>
              <a:t>взаимодействие с атакующим нуклеофилом фосфатных групп приводит к его отталкиванию и повышению энергии активации гидролиза</a:t>
            </a:r>
            <a:endParaRPr lang="en-US" altLang="ru-RU" sz="2000"/>
          </a:p>
        </p:txBody>
      </p:sp>
    </p:spTree>
    <p:extLst>
      <p:ext uri="{BB962C8B-B14F-4D97-AF65-F5344CB8AC3E}">
        <p14:creationId xmlns:p14="http://schemas.microsoft.com/office/powerpoint/2010/main" val="5925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4222" y="5587683"/>
            <a:ext cx="8990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информация:</a:t>
            </a: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http://enzyme.expasy.org/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- хорошая БД кодов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, можно скачать через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http://en.wikipedia.org/wiki/Enzyme_Commission_number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EC: </a:t>
            </a: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классификация ферментов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452" y="847129"/>
            <a:ext cx="83558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EC (Enzyme Commission) –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специальный номер из четырех цифр, который характеризует фермент по: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типу катализируемой реакции (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6 типов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субстрату(ам)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730" y="2832485"/>
            <a:ext cx="835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деле это классификация не собственно ферментов, а </a:t>
            </a:r>
            <a:r>
              <a:rPr lang="ru-RU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</a:t>
            </a:r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одну и ту же реакцию могут катализировать неродственные ферменты!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219008" y="4134219"/>
            <a:ext cx="86092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Marina V.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Omelchenko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Michael Y.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Galperin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Yuri I. Wolf and Eugene V.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Koonin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Research Non-homologous </a:t>
            </a:r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isofunctional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enzymes: A systematic analysis of alternative solutions in enzyme evolution</a:t>
            </a:r>
          </a:p>
          <a:p>
            <a:r>
              <a:rPr lang="en-US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Biology Direct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5:31</a:t>
            </a:r>
          </a:p>
        </p:txBody>
      </p:sp>
    </p:spTree>
    <p:extLst>
      <p:ext uri="{BB962C8B-B14F-4D97-AF65-F5344CB8AC3E}">
        <p14:creationId xmlns:p14="http://schemas.microsoft.com/office/powerpoint/2010/main" val="1770705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 w="25400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1283</Words>
  <Application>Microsoft Office PowerPoint</Application>
  <PresentationFormat>Экран (4:3)</PresentationFormat>
  <Paragraphs>249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140</cp:revision>
  <dcterms:created xsi:type="dcterms:W3CDTF">2015-02-12T07:48:46Z</dcterms:created>
  <dcterms:modified xsi:type="dcterms:W3CDTF">2018-04-26T12:19:37Z</dcterms:modified>
</cp:coreProperties>
</file>