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2" autoAdjust="0"/>
    <p:restoredTop sz="94660"/>
  </p:normalViewPr>
  <p:slideViewPr>
    <p:cSldViewPr showGuides="1">
      <p:cViewPr varScale="1">
        <p:scale>
          <a:sx n="73" d="100"/>
          <a:sy n="73" d="100"/>
        </p:scale>
        <p:origin x="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7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4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4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9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D104-9431-41CD-A5B0-36D5490FB899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2C7EA-A945-48B2-8B65-1E7DE8D1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9708D-1EA6-47FB-B2BE-E9349231E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0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6C783-B137-474D-A293-5EF07AB4F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2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08F07-378C-4A0B-9983-C5EB31E9B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F9EA-4576-4F1A-A647-73D56E7DE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B2905-C6C9-4F7F-B866-78F95EEC2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0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BF8B8-2A25-46AF-8DC7-BD8E41D49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7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279DA-726E-4130-AEF8-E8C1087C4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DBF34-18AA-41C6-824C-02D93D79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8C2CE-BF23-46A2-8A3A-DE7469E90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4BA8E-58EF-4AFF-9895-FDDA1E893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BBB68-930D-4560-8C09-2FB69F2DB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28FB6-29BC-4AB8-8097-23B537F26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07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4F42A-496F-4D74-91D9-1887410D9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3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5EDC7-EBAB-4270-AC0F-A9ABCE40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18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37787-DA94-4866-9E5C-E7DDE6D4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8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8B05E-B207-496B-8061-F79B7DB2E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79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95BFFE-818B-41D2-A37A-5B7662098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93A25-4FFE-4689-8699-5694CC492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F08C3-C66D-42E8-A0C0-EC47F1FE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1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80453-E6BA-48A9-80D3-795F5E24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71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8E929-F40F-4492-80FF-A964EECB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89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65D3F-E068-435E-8172-D0343517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4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554FC-A740-4AF9-9147-471616B60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96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3DFEC-EC47-45A8-BD14-0A4D7D35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63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ED4D9-32DE-4B25-B7DE-2D912451F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55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FBA69-453C-4659-9AC6-508AFD12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7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621CE-15C8-4174-8CD0-DA7A41720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3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C9C2A-5276-48DE-BF96-52C55AC84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9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8B7D5-9332-448C-8BE5-7FA87A39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36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CAF80-236A-4E2A-83DA-B21B3D7DA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7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7FA72-C2F4-479F-948C-5919E136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0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61CB4-0FFD-45D0-BD65-54846276B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0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934EF-9856-4F8F-9035-69865C056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94C2C-F3EE-42EC-8113-FB78EE6BB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0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4065A-3A40-444F-A9D5-99D470041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1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A4BF5-C3BE-4B23-AFA9-71E9D3A0B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1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DF78C-89EE-4709-BD5D-F76A73273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5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87107-6ABF-4852-8BD2-D1BED0A43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97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3978B-E93E-4F35-8535-4906318E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27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A7138-8974-4197-A1BE-BB9E1ACF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82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04FA9-E334-4DE6-9790-FF82EF4C2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23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7C5DC-006D-42A7-9816-B916A476B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5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727A2-7CE9-438A-B491-38EFEC91D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94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06D1A-FC54-4085-B89F-1421470E1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86FC97-E2A1-49C4-BAEB-294E64A7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0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E4B13-900E-4B8F-9829-0B26E8252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81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E191E-7709-4164-A0EA-5F577F144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93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63E0-0D13-409E-89EC-4233E8AE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56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14B63-A09D-47E8-9796-0F15FB7A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22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C0B08-2E92-4067-9B94-7A652910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48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159AA-145E-4183-A850-C97D554F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12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D387B-FACA-45A4-B237-E90BAD3E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16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B265F-D5E2-4CD4-8B4D-228F9D759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01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78B25-E16A-4FC8-BD9A-AA283DEF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8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13D66-3951-47B8-A371-9729940DC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97303-10DA-466E-92CB-6C79E24F9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027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BFC37-9D61-4467-A734-A51F8C82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994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69D59-2AD5-4EE5-93EC-71E344DC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5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0C6D5-9451-4B56-8065-89B9CB3B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705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0D4CC-F9F6-4408-BD8A-DEAE32A7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46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BC333-E4EE-478F-A58D-A96FB2134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599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6E46C-F615-454E-ACB9-A3D81F38B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38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1E743-D7B8-43A1-88B5-D771E4E6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578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32C00-F245-456A-B9BB-36B7FF140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32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0C56B-E339-45EA-9F70-45F82371B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50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D22B5-2184-4563-BAD1-69481EF8C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1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18F91-F62B-4462-830A-C0603EA73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0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39A07-EACE-469A-92B4-64FA775D9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84D54-E09C-4609-A466-2805A59E9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847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97BCB-4D3E-493E-9F99-13045EED9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65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EDD9D-42CA-46D5-837C-C46472E26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21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28FF2-23E2-47DF-9293-9B5796522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683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616E6-2823-4C23-9881-F6F5922B5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226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DF3B2-78C9-4C28-9039-C1FE8E5B1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056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2DD27-4079-41F3-885B-7E032502E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075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C7E0F-1FAA-49DB-A804-022528B64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6B698-5075-416B-9488-8B24213A1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2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6B865-53FA-41FF-B686-D627E53E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06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Lunin</dc:creator>
  <cp:lastModifiedBy>Vladimir Lunin</cp:lastModifiedBy>
  <cp:revision>3</cp:revision>
  <dcterms:created xsi:type="dcterms:W3CDTF">2019-10-15T19:46:28Z</dcterms:created>
  <dcterms:modified xsi:type="dcterms:W3CDTF">2019-10-15T19:59:04Z</dcterms:modified>
</cp:coreProperties>
</file>