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6" r:id="rId10"/>
    <p:sldId id="271" r:id="rId11"/>
    <p:sldId id="272" r:id="rId12"/>
    <p:sldId id="273" r:id="rId13"/>
    <p:sldId id="264" r:id="rId14"/>
    <p:sldId id="274" r:id="rId15"/>
    <p:sldId id="265" r:id="rId16"/>
    <p:sldId id="276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8A58-6C3A-47C4-8325-DDE2C133A36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44F4-E420-4B4B-B07A-AA9E5F4F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6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8A58-6C3A-47C4-8325-DDE2C133A36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44F4-E420-4B4B-B07A-AA9E5F4F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7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8A58-6C3A-47C4-8325-DDE2C133A36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44F4-E420-4B4B-B07A-AA9E5F4F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8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8A58-6C3A-47C4-8325-DDE2C133A36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44F4-E420-4B4B-B07A-AA9E5F4F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1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8A58-6C3A-47C4-8325-DDE2C133A36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44F4-E420-4B4B-B07A-AA9E5F4F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86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8A58-6C3A-47C4-8325-DDE2C133A36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44F4-E420-4B4B-B07A-AA9E5F4F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21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8A58-6C3A-47C4-8325-DDE2C133A36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44F4-E420-4B4B-B07A-AA9E5F4F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9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8A58-6C3A-47C4-8325-DDE2C133A36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44F4-E420-4B4B-B07A-AA9E5F4F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2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8A58-6C3A-47C4-8325-DDE2C133A36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44F4-E420-4B4B-B07A-AA9E5F4F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0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8A58-6C3A-47C4-8325-DDE2C133A36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44F4-E420-4B4B-B07A-AA9E5F4F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6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8A58-6C3A-47C4-8325-DDE2C133A36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44F4-E420-4B4B-B07A-AA9E5F4F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5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8A58-6C3A-47C4-8325-DDE2C133A362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444F4-E420-4B4B-B07A-AA9E5F4F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47408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Некодирующие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РНК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Жарикова, МФК, 25.04.2018</a:t>
            </a:r>
          </a:p>
        </p:txBody>
      </p:sp>
    </p:spTree>
    <p:extLst>
      <p:ext uri="{BB962C8B-B14F-4D97-AF65-F5344CB8AC3E}">
        <p14:creationId xmlns:p14="http://schemas.microsoft.com/office/powerpoint/2010/main" val="336064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657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РНК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231" y="1222736"/>
            <a:ext cx="4772025" cy="4743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59294" y="594794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971" y="1423035"/>
            <a:ext cx="56123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73-93 нуклеотида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аминокислот к месту синтеза белка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каждой аминокислоты своя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657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Рибосомные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РНК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354" y="2133597"/>
            <a:ext cx="66533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всего в клетке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 в состав рибосом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Рибосома состоит из малой и большой субъединиц</a:t>
            </a:r>
          </a:p>
          <a:p>
            <a:pPr marL="285750" indent="-285750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эукариот: 16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5.8S, 28S = 45S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в ядрышке и дальнейшие модификации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5S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Рибосомы у эукариот: 60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субъединица) +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субъединица) = 80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914" y="1630397"/>
            <a:ext cx="4237078" cy="32542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65986" y="4959920"/>
            <a:ext cx="3550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http://habrahabr.net/geek/286520/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74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k-t.ru/helpiksorg/baza4/316976467114.files/image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67" y="2087383"/>
            <a:ext cx="52292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6880" y="11863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Транскрибируемые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спейсеры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8400" y="392265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Спейсерные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последовательности наиболее вариабельные с точки зрения эволюционной консервативности.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анализ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трансрибируемых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спейсеров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для изучения внутривидового разнообразия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классификации близкородственных организмов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57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Филогения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3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93" y="115360"/>
            <a:ext cx="8942207" cy="65570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54" y="4272100"/>
            <a:ext cx="2952750" cy="2400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62" y="547550"/>
            <a:ext cx="2252664" cy="2473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254" y="3257006"/>
            <a:ext cx="157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Xist</a:t>
            </a:r>
            <a:r>
              <a:rPr lang="en-US" dirty="0" smtClean="0"/>
              <a:t> – 15-17 Kb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92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57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Малые ядерные и малые ядрышковые РНК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566" y="2673531"/>
            <a:ext cx="109908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ядре эукариот</a:t>
            </a:r>
          </a:p>
          <a:p>
            <a:pPr marL="285750" indent="-285750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Сплайсинг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поддержание целостности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теломер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в комплексе с белками, образуя малые ядерные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рибонуклеопротеины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Малые ядрышковые РНК участвуют в процессинге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мяРНК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4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68" y="1100665"/>
            <a:ext cx="5172894" cy="5139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57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РНК интерференция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41579" y="6239793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778"/>
          <a:stretch/>
        </p:blipFill>
        <p:spPr>
          <a:xfrm>
            <a:off x="370046" y="2960914"/>
            <a:ext cx="5254934" cy="28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53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174" y="1163002"/>
            <a:ext cx="4752975" cy="501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57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микроРНК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37965" y="625721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1555" y="1012091"/>
            <a:ext cx="568989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микроРНК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18-25 нуклеотидов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у растений, животных, некоторых вирусов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подавлении активности генов</a:t>
            </a:r>
          </a:p>
          <a:p>
            <a:pPr marL="285750" indent="-285750"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Высококонсервативны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комплементарность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интерферирующие РНК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21-25 нуклеотидов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спариваются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мРНК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778"/>
          <a:stretch/>
        </p:blipFill>
        <p:spPr>
          <a:xfrm>
            <a:off x="896512" y="3857896"/>
            <a:ext cx="5254934" cy="28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78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7087" t="23520" r="28498" b="11801"/>
          <a:stretch>
            <a:fillRect/>
          </a:stretch>
        </p:blipFill>
        <p:spPr bwMode="auto">
          <a:xfrm>
            <a:off x="4442816" y="1149507"/>
            <a:ext cx="7036526" cy="525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657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383" y="1245326"/>
            <a:ext cx="4275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Экспрессируются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клетках животных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26-32 нуклеотида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репрессии мобильных элементов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крупный класс малых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некодирующих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РНК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 в комплексе с белками класса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Piwi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2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474" y="1050090"/>
            <a:ext cx="5032057" cy="5065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4206" y="623533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05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474" y="1154594"/>
            <a:ext cx="5032057" cy="5065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57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Геном человека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206" y="623533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0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00" r="355" b="1320"/>
          <a:stretch/>
        </p:blipFill>
        <p:spPr>
          <a:xfrm>
            <a:off x="2447109" y="1365749"/>
            <a:ext cx="6979142" cy="4347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57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догма молекулярной биологии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8239" y="594794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78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7" y="430245"/>
            <a:ext cx="9239795" cy="55815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92960" y="6144289"/>
            <a:ext cx="4186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http://www.ibch.ru/structure/groups/gacg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08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57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Генные заболевания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0618" y="1463040"/>
            <a:ext cx="841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в гене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изменение структуры или количества белка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2006" y="2603862"/>
            <a:ext cx="9797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ген РАН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фенилаланингидроксилаза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Марфана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ген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FBN1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(фибриллин-1)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ген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CFTR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(трансмембранный регулятор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5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57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Миотоническая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дистрофия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08" y="1012091"/>
            <a:ext cx="10421983" cy="5077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41923" y="6217918"/>
            <a:ext cx="413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</a:t>
            </a:r>
            <a:r>
              <a:rPr lang="en-US" dirty="0" smtClean="0"/>
              <a:t> </a:t>
            </a:r>
            <a:r>
              <a:rPr lang="en-US" dirty="0" err="1" smtClean="0"/>
              <a:t>Opin</a:t>
            </a:r>
            <a:r>
              <a:rPr lang="en-US" dirty="0" smtClean="0"/>
              <a:t> Neurol. 2014 Oct;27(5):599-606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75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1679529"/>
            <a:ext cx="6305550" cy="4143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57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Атаксия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Фридрейха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7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57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Некодирующие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РНК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9646" y="1628503"/>
            <a:ext cx="661270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РНК: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РНК: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Малые ядерные РНК: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мяРНК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Малые ядрышковые РНК: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мякРНК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микроРНК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Малые интерферирующие РНК: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миРНК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некодирующие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РНК</a:t>
            </a:r>
          </a:p>
        </p:txBody>
      </p:sp>
    </p:spTree>
    <p:extLst>
      <p:ext uri="{BB962C8B-B14F-4D97-AF65-F5344CB8AC3E}">
        <p14:creationId xmlns:p14="http://schemas.microsoft.com/office/powerpoint/2010/main" val="1919197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307</Words>
  <Application>Microsoft Office PowerPoint</Application>
  <PresentationFormat>Широкоэкранный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Жарикова</dc:creator>
  <cp:lastModifiedBy>Анастасия Жарикова</cp:lastModifiedBy>
  <cp:revision>25</cp:revision>
  <dcterms:created xsi:type="dcterms:W3CDTF">2018-04-24T19:11:33Z</dcterms:created>
  <dcterms:modified xsi:type="dcterms:W3CDTF">2018-04-25T11:33:59Z</dcterms:modified>
</cp:coreProperties>
</file>