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63" r:id="rId3"/>
    <p:sldId id="256" r:id="rId4"/>
    <p:sldId id="258" r:id="rId5"/>
    <p:sldId id="264" r:id="rId6"/>
    <p:sldId id="266" r:id="rId7"/>
    <p:sldId id="267" r:id="rId8"/>
    <p:sldId id="257" r:id="rId9"/>
    <p:sldId id="259" r:id="rId10"/>
    <p:sldId id="261" r:id="rId11"/>
    <p:sldId id="260" r:id="rId12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9072226-FF3B-4F73-945C-7111A0079555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2A6C0EA-7730-4F6D-AC49-B4FD74F751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6C0EA-7730-4F6D-AC49-B4FD74F751FA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6C0EA-7730-4F6D-AC49-B4FD74F751FA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78B6A-6578-4695-AABE-A999A27F30DF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D75D5-CE96-48CB-AEEF-0A54DF1EE1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Случайный лес (</a:t>
            </a:r>
            <a:r>
              <a:rPr lang="en-US" dirty="0" smtClean="0"/>
              <a:t>Random forest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Ставровская Елена</a:t>
            </a:r>
          </a:p>
          <a:p>
            <a:r>
              <a:rPr lang="ru-RU" dirty="0" smtClean="0"/>
              <a:t>2016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Случайный лес (</a:t>
            </a:r>
            <a:r>
              <a:rPr lang="en-US" dirty="0" smtClean="0"/>
              <a:t>Random Forest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043890" cy="247174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Классификация объектов проводится путём голосования: каждое дерево леса относит классифицируемый объект к одному из классов, и побеждает класс, за который проголосовало наибольшее число деревьев.</a:t>
            </a:r>
          </a:p>
          <a:p>
            <a:endParaRPr lang="ru-RU" dirty="0"/>
          </a:p>
        </p:txBody>
      </p:sp>
      <p:pic>
        <p:nvPicPr>
          <p:cNvPr id="16386" name="Picture 2" descr="Картинки по запросу голос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1" y="4000512"/>
            <a:ext cx="5143511" cy="1928818"/>
          </a:xfrm>
          <a:prstGeom prst="rect">
            <a:avLst/>
          </a:prstGeom>
          <a:noFill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929066"/>
            <a:ext cx="608647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Forest </a:t>
            </a:r>
            <a:r>
              <a:rPr lang="ru-RU" dirty="0" smtClean="0"/>
              <a:t>в </a:t>
            </a:r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library(</a:t>
            </a:r>
            <a:r>
              <a:rPr lang="en-US" dirty="0" err="1" smtClean="0">
                <a:solidFill>
                  <a:schemeClr val="tx2"/>
                </a:solidFill>
              </a:rPr>
              <a:t>randomForest</a:t>
            </a:r>
            <a:r>
              <a:rPr lang="en-US" dirty="0" smtClean="0">
                <a:solidFill>
                  <a:schemeClr val="tx2"/>
                </a:solidFill>
              </a:rPr>
              <a:t>) 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model = </a:t>
            </a:r>
            <a:r>
              <a:rPr lang="en-US" dirty="0" err="1" smtClean="0">
                <a:solidFill>
                  <a:schemeClr val="tx2"/>
                </a:solidFill>
              </a:rPr>
              <a:t>randomForest</a:t>
            </a:r>
            <a:r>
              <a:rPr lang="en-US" dirty="0" smtClean="0">
                <a:solidFill>
                  <a:schemeClr val="tx2"/>
                </a:solidFill>
              </a:rPr>
              <a:t>(Type ~ ., train)</a:t>
            </a:r>
          </a:p>
          <a:p>
            <a:pPr>
              <a:buNone/>
            </a:pPr>
            <a:r>
              <a:rPr lang="en-US" dirty="0" smtClean="0"/>
              <a:t>#</a:t>
            </a:r>
            <a:r>
              <a:rPr lang="ru-RU" dirty="0" smtClean="0"/>
              <a:t>важность переменных для классификатор</a:t>
            </a:r>
            <a:r>
              <a:rPr lang="ru-RU" dirty="0"/>
              <a:t>а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importance(model) </a:t>
            </a:r>
          </a:p>
          <a:p>
            <a:pPr>
              <a:buNone/>
            </a:pPr>
            <a:r>
              <a:rPr lang="en-US" dirty="0" smtClean="0"/>
              <a:t>#</a:t>
            </a:r>
            <a:r>
              <a:rPr lang="ru-RU" dirty="0" smtClean="0"/>
              <a:t>вытащим одно из</a:t>
            </a:r>
            <a:r>
              <a:rPr lang="en-US" dirty="0" smtClean="0"/>
              <a:t> </a:t>
            </a:r>
            <a:r>
              <a:rPr lang="ru-RU" dirty="0" smtClean="0"/>
              <a:t>деревьев леса</a:t>
            </a: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chemeClr val="tx2"/>
                </a:solidFill>
              </a:rPr>
              <a:t>getTree</a:t>
            </a:r>
            <a:r>
              <a:rPr lang="en-US" dirty="0" smtClean="0">
                <a:solidFill>
                  <a:schemeClr val="tx2"/>
                </a:solidFill>
              </a:rPr>
              <a:t>(model, k=10, </a:t>
            </a:r>
            <a:r>
              <a:rPr lang="en-US" dirty="0" err="1" smtClean="0">
                <a:solidFill>
                  <a:schemeClr val="tx2"/>
                </a:solidFill>
              </a:rPr>
              <a:t>labelVar</a:t>
            </a:r>
            <a:r>
              <a:rPr lang="en-US" dirty="0" smtClean="0">
                <a:solidFill>
                  <a:schemeClr val="tx2"/>
                </a:solidFill>
              </a:rPr>
              <a:t>=T)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472386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Покупает ли студент компьютер?</a:t>
            </a:r>
            <a:endParaRPr lang="ru-RU" dirty="0"/>
          </a:p>
        </p:txBody>
      </p:sp>
      <p:pic>
        <p:nvPicPr>
          <p:cNvPr id="22530" name="Picture 2" descr="http://cdn.edureka.co/blog/wp-content/uploads/2015/01/dat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5413" y="2452709"/>
            <a:ext cx="7019925" cy="4048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14414" y="1285860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Узел – один из признаков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Ребро – значение признака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Лист – значение целевой функции(класс)</a:t>
            </a:r>
            <a:endParaRPr lang="ru-RU" sz="2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Дерево принятия решений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30" name="Picture 6" descr="tre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327" y="2857496"/>
            <a:ext cx="7845449" cy="4067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Построение:</a:t>
            </a:r>
          </a:p>
          <a:p>
            <a:r>
              <a:rPr lang="ru-RU" dirty="0" smtClean="0"/>
              <a:t>Выбираем очередной признак </a:t>
            </a:r>
            <a:r>
              <a:rPr lang="en-US" i="1" dirty="0" smtClean="0"/>
              <a:t>P</a:t>
            </a:r>
            <a:r>
              <a:rPr lang="ru-RU" dirty="0" smtClean="0"/>
              <a:t>, помещаем его в корень.</a:t>
            </a:r>
          </a:p>
          <a:p>
            <a:r>
              <a:rPr lang="ru-RU" dirty="0" smtClean="0"/>
              <a:t>Для всех его значений </a:t>
            </a:r>
            <a:r>
              <a:rPr lang="en-US" i="1" dirty="0" smtClean="0"/>
              <a:t>v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Оставляем из тестовых примеров только те, у которых значение атрибута </a:t>
            </a:r>
            <a:r>
              <a:rPr lang="en-US" i="1" dirty="0" smtClean="0"/>
              <a:t>P</a:t>
            </a:r>
            <a:r>
              <a:rPr lang="ru-RU" dirty="0" smtClean="0"/>
              <a:t> равно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endParaRPr lang="ru-RU" i="1" dirty="0" smtClean="0"/>
          </a:p>
          <a:p>
            <a:pPr lvl="1"/>
            <a:r>
              <a:rPr lang="ru-RU" dirty="0" smtClean="0"/>
              <a:t>Рекурсивно строим дерево в этом потомке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Дерево принятия решений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каком порядке выбирать признаки?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Дерево принятия решений</a:t>
            </a:r>
            <a:endParaRPr lang="ru-RU" dirty="0"/>
          </a:p>
        </p:txBody>
      </p:sp>
      <p:pic>
        <p:nvPicPr>
          <p:cNvPr id="23554" name="Picture 2" descr="http://cdn.edureka.co/blog/wp-content/uploads/2015/01/tre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2" y="1995418"/>
            <a:ext cx="3857620" cy="1999826"/>
          </a:xfrm>
          <a:prstGeom prst="rect">
            <a:avLst/>
          </a:prstGeom>
          <a:noFill/>
        </p:spPr>
      </p:pic>
      <p:pic>
        <p:nvPicPr>
          <p:cNvPr id="23556" name="Picture 4" descr="http://cdn.edureka.co/blog/wp-content/uploads/2015/01/tree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928803"/>
            <a:ext cx="3857652" cy="2142806"/>
          </a:xfrm>
          <a:prstGeom prst="rect">
            <a:avLst/>
          </a:prstGeom>
          <a:noFill/>
        </p:spPr>
      </p:pic>
      <p:pic>
        <p:nvPicPr>
          <p:cNvPr id="23558" name="Picture 6" descr="http://cdn.edureka.co/blog/wp-content/uploads/2015/01/tree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500438"/>
            <a:ext cx="2357454" cy="189630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71472" y="5643578"/>
            <a:ext cx="8215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Идея: на каждом шаге выбирать признак, по значениям которого можно лучше разбить данные на классы (например, минимум энтропии)</a:t>
            </a:r>
            <a:endParaRPr 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1580"/>
            <a:ext cx="9144000" cy="51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cdn.edureka.co/blog/wp-content/uploads/2015/01/slide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7003"/>
            <a:ext cx="9144000" cy="5171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Дерево принятия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Проблема: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Жадный алгоритм, результат зависит от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порядка выбора признаков</a:t>
            </a:r>
          </a:p>
          <a:p>
            <a:endParaRPr lang="ru-RU" dirty="0"/>
          </a:p>
        </p:txBody>
      </p:sp>
      <p:pic>
        <p:nvPicPr>
          <p:cNvPr id="12290" name="Picture 2" descr="Картинки по запросу жаднос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92" y="3429000"/>
            <a:ext cx="4762500" cy="3171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случайный ле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692393"/>
            <a:ext cx="4544222" cy="402275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Случайный лес (</a:t>
            </a:r>
            <a:r>
              <a:rPr lang="en-US" dirty="0" smtClean="0"/>
              <a:t>Random Forest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218599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Создаем лес случайных решающих деревьев:</a:t>
            </a:r>
          </a:p>
          <a:p>
            <a:pPr lvl="1"/>
            <a:r>
              <a:rPr lang="ru-RU" dirty="0" smtClean="0"/>
              <a:t>Выбираем из обучающей выборки </a:t>
            </a:r>
            <a:r>
              <a:rPr lang="en-US" dirty="0" smtClean="0"/>
              <a:t>N</a:t>
            </a:r>
            <a:r>
              <a:rPr lang="ru-RU" dirty="0" smtClean="0"/>
              <a:t> объектов </a:t>
            </a:r>
            <a:r>
              <a:rPr lang="ru-RU" b="1" dirty="0" smtClean="0"/>
              <a:t>с повторением</a:t>
            </a:r>
          </a:p>
          <a:p>
            <a:pPr lvl="1"/>
            <a:r>
              <a:rPr lang="ru-RU" dirty="0" smtClean="0"/>
              <a:t>Выбираем некоторое случайное подмножество признаков </a:t>
            </a:r>
          </a:p>
          <a:p>
            <a:pPr lvl="1"/>
            <a:r>
              <a:rPr lang="ru-RU" dirty="0" smtClean="0"/>
              <a:t>Строим дерево решений</a:t>
            </a:r>
          </a:p>
          <a:p>
            <a:pPr lvl="1">
              <a:buNone/>
            </a:pPr>
            <a:endParaRPr lang="ru-RU" dirty="0"/>
          </a:p>
          <a:p>
            <a:pPr lvl="1">
              <a:buNone/>
            </a:pPr>
            <a:endParaRPr lang="ru-RU" dirty="0"/>
          </a:p>
          <a:p>
            <a:pPr lvl="1">
              <a:buNone/>
            </a:pPr>
            <a:endParaRPr lang="ru-RU" dirty="0" smtClean="0"/>
          </a:p>
          <a:p>
            <a:pPr lvl="1"/>
            <a:endParaRPr lang="ru-RU" dirty="0"/>
          </a:p>
          <a:p>
            <a:pPr lvl="1"/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216</Words>
  <Application>Microsoft Office PowerPoint</Application>
  <PresentationFormat>Экран (4:3)</PresentationFormat>
  <Paragraphs>41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Случайный лес (Random forest)</vt:lpstr>
      <vt:lpstr>Классификатор</vt:lpstr>
      <vt:lpstr>Слайд 3</vt:lpstr>
      <vt:lpstr>Дерево принятия решений</vt:lpstr>
      <vt:lpstr>Дерево принятия решений</vt:lpstr>
      <vt:lpstr>Слайд 6</vt:lpstr>
      <vt:lpstr>Слайд 7</vt:lpstr>
      <vt:lpstr>Дерево принятия решений</vt:lpstr>
      <vt:lpstr>Случайный лес (Random Forest)</vt:lpstr>
      <vt:lpstr>Случайный лес (Random Forest)</vt:lpstr>
      <vt:lpstr>Random Forest в 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Elena</cp:lastModifiedBy>
  <cp:revision>26</cp:revision>
  <dcterms:created xsi:type="dcterms:W3CDTF">2016-11-17T19:52:32Z</dcterms:created>
  <dcterms:modified xsi:type="dcterms:W3CDTF">2016-11-18T05:38:20Z</dcterms:modified>
</cp:coreProperties>
</file>