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9" r:id="rId8"/>
    <p:sldId id="271" r:id="rId9"/>
    <p:sldId id="270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DDB71-CCE1-4D72-9CFA-34F90810FDDC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A9DC-B34C-4C22-BFFA-5E53D447B5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rstudi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 markdown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Как писать код и одновременно делать отчет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Запускаем базовый пример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718743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52800" y="1371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Жмем сюда: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743200" y="1600200"/>
            <a:ext cx="609600" cy="10058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3600" y="1371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Получаем: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5486400" y="1676400"/>
            <a:ext cx="1219200" cy="1676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Добавление блока </a:t>
            </a:r>
            <a:r>
              <a:rPr lang="en-US" dirty="0" smtClean="0"/>
              <a:t>R </a:t>
            </a:r>
            <a:r>
              <a:rPr lang="ru-RU" dirty="0" smtClean="0"/>
              <a:t>кода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отчете отображается код и результат</a:t>
            </a:r>
          </a:p>
          <a:p>
            <a:pPr>
              <a:buNone/>
            </a:pPr>
            <a:r>
              <a:rPr lang="en-US" sz="2000" dirty="0" smtClean="0"/>
              <a:t>```{r}</a:t>
            </a:r>
          </a:p>
          <a:p>
            <a:pPr>
              <a:buNone/>
            </a:pPr>
            <a:r>
              <a:rPr lang="en-US" sz="2000" dirty="0" smtClean="0"/>
              <a:t>dim(iris)</a:t>
            </a:r>
          </a:p>
          <a:p>
            <a:pPr>
              <a:buNone/>
            </a:pPr>
            <a:r>
              <a:rPr lang="en-US" sz="2000" dirty="0" smtClean="0"/>
              <a:t>```</a:t>
            </a:r>
            <a:endParaRPr lang="ru-RU" sz="2000" dirty="0" smtClean="0"/>
          </a:p>
          <a:p>
            <a:r>
              <a:rPr lang="ru-RU" dirty="0" smtClean="0"/>
              <a:t>Только код</a:t>
            </a:r>
          </a:p>
          <a:p>
            <a:pPr>
              <a:buNone/>
            </a:pPr>
            <a:r>
              <a:rPr lang="en-US" sz="2000" dirty="0" smtClean="0"/>
              <a:t>```{r </a:t>
            </a:r>
            <a:r>
              <a:rPr lang="en-US" sz="2000" dirty="0" err="1" smtClean="0"/>
              <a:t>eval</a:t>
            </a:r>
            <a:r>
              <a:rPr lang="en-US" sz="2000" dirty="0" smtClean="0"/>
              <a:t>=FALSE}</a:t>
            </a:r>
          </a:p>
          <a:p>
            <a:pPr>
              <a:buNone/>
            </a:pPr>
            <a:r>
              <a:rPr lang="en-US" sz="2000" dirty="0" smtClean="0"/>
              <a:t>dim(iris)</a:t>
            </a:r>
          </a:p>
          <a:p>
            <a:pPr>
              <a:buNone/>
            </a:pPr>
            <a:r>
              <a:rPr lang="en-US" sz="2000" dirty="0" smtClean="0"/>
              <a:t>```</a:t>
            </a:r>
          </a:p>
          <a:p>
            <a:r>
              <a:rPr lang="ru-RU" dirty="0" smtClean="0"/>
              <a:t>Только результат</a:t>
            </a:r>
          </a:p>
          <a:p>
            <a:pPr>
              <a:buNone/>
            </a:pPr>
            <a:r>
              <a:rPr lang="en-US" sz="2000" dirty="0" smtClean="0"/>
              <a:t>```{r echo=FALSE}</a:t>
            </a:r>
          </a:p>
          <a:p>
            <a:pPr>
              <a:buNone/>
            </a:pPr>
            <a:r>
              <a:rPr lang="en-US" sz="2000" dirty="0" smtClean="0"/>
              <a:t>dim(iris)</a:t>
            </a:r>
          </a:p>
          <a:p>
            <a:pPr>
              <a:buNone/>
            </a:pPr>
            <a:r>
              <a:rPr lang="en-US" sz="2000" dirty="0" smtClean="0"/>
              <a:t>```</a:t>
            </a:r>
            <a:endParaRPr lang="ru-RU" sz="20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057400"/>
            <a:ext cx="19621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657600"/>
            <a:ext cx="19716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5257800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Форматирование текста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Вставка кусочка кода в текст</a:t>
            </a:r>
          </a:p>
          <a:p>
            <a:pPr>
              <a:buNone/>
            </a:pPr>
            <a:r>
              <a:rPr lang="en-US" sz="2000" dirty="0" smtClean="0"/>
              <a:t>We have 2+2=`r 2+2`</a:t>
            </a:r>
            <a:endParaRPr lang="ru-RU" sz="2000" dirty="0" smtClean="0"/>
          </a:p>
          <a:p>
            <a:r>
              <a:rPr lang="ru-RU" dirty="0" smtClean="0"/>
              <a:t>Италик</a:t>
            </a:r>
          </a:p>
          <a:p>
            <a:pPr>
              <a:buNone/>
            </a:pPr>
            <a:r>
              <a:rPr lang="en-US" sz="2000" dirty="0" smtClean="0"/>
              <a:t>*italics* and _italics_</a:t>
            </a:r>
            <a:endParaRPr lang="ru-RU" sz="2000" dirty="0" smtClean="0"/>
          </a:p>
          <a:p>
            <a:r>
              <a:rPr lang="ru-RU" dirty="0" smtClean="0"/>
              <a:t>Жирный текст</a:t>
            </a:r>
          </a:p>
          <a:p>
            <a:pPr>
              <a:buNone/>
            </a:pPr>
            <a:r>
              <a:rPr lang="en-US" sz="2000" dirty="0" smtClean="0"/>
              <a:t>**bold** and __bold__</a:t>
            </a:r>
            <a:endParaRPr lang="ru-RU" sz="2000" dirty="0" smtClean="0"/>
          </a:p>
          <a:p>
            <a:r>
              <a:rPr lang="ru-RU" dirty="0" smtClean="0"/>
              <a:t>Верхний индекс</a:t>
            </a:r>
          </a:p>
          <a:p>
            <a:pPr>
              <a:buNone/>
            </a:pPr>
            <a:r>
              <a:rPr lang="en-US" sz="2000" dirty="0" smtClean="0"/>
              <a:t>superscript^2^</a:t>
            </a:r>
            <a:endParaRPr lang="ru-RU" sz="2000" dirty="0" smtClean="0"/>
          </a:p>
          <a:p>
            <a:r>
              <a:rPr lang="ru-RU" dirty="0" smtClean="0"/>
              <a:t>Зачеркнутый текст</a:t>
            </a:r>
          </a:p>
          <a:p>
            <a:pPr>
              <a:buNone/>
            </a:pPr>
            <a:r>
              <a:rPr lang="en-US" sz="2000" dirty="0" smtClean="0"/>
              <a:t>~~strikethrough~~</a:t>
            </a:r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2098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799" y="3200400"/>
            <a:ext cx="1018309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66732" y="3962400"/>
            <a:ext cx="103414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4876800"/>
            <a:ext cx="7239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5638800"/>
            <a:ext cx="8382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Форматирование текста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Заголовки разного уровня</a:t>
            </a:r>
          </a:p>
          <a:p>
            <a:pPr>
              <a:buNone/>
            </a:pPr>
            <a:r>
              <a:rPr lang="en-US" sz="2300" dirty="0" smtClean="0"/>
              <a:t># Header 1  </a:t>
            </a:r>
          </a:p>
          <a:p>
            <a:pPr>
              <a:buNone/>
            </a:pPr>
            <a:r>
              <a:rPr lang="en-US" sz="2300" dirty="0" smtClean="0"/>
              <a:t>## Header 2  </a:t>
            </a:r>
          </a:p>
          <a:p>
            <a:pPr>
              <a:buNone/>
            </a:pPr>
            <a:r>
              <a:rPr lang="en-US" sz="2300" dirty="0" smtClean="0"/>
              <a:t>### Header 3  </a:t>
            </a:r>
          </a:p>
          <a:p>
            <a:pPr>
              <a:buNone/>
            </a:pPr>
            <a:r>
              <a:rPr lang="en-US" sz="2300" dirty="0" smtClean="0"/>
              <a:t>#### Header 4</a:t>
            </a:r>
          </a:p>
          <a:p>
            <a:pPr>
              <a:buNone/>
            </a:pPr>
            <a:r>
              <a:rPr lang="en-US" sz="2300" dirty="0" smtClean="0"/>
              <a:t>##### Header 5</a:t>
            </a:r>
          </a:p>
          <a:p>
            <a:pPr>
              <a:buNone/>
            </a:pPr>
            <a:r>
              <a:rPr lang="en-US" sz="2300" dirty="0" smtClean="0"/>
              <a:t>###### Header 6 </a:t>
            </a:r>
            <a:endParaRPr lang="ru-RU" sz="2300" dirty="0" smtClean="0"/>
          </a:p>
          <a:p>
            <a:r>
              <a:rPr lang="ru-RU" dirty="0" smtClean="0"/>
              <a:t>Списки</a:t>
            </a:r>
          </a:p>
          <a:p>
            <a:pPr>
              <a:buNone/>
            </a:pPr>
            <a:r>
              <a:rPr lang="en-US" sz="2200" dirty="0" smtClean="0"/>
              <a:t>* unordered list  </a:t>
            </a:r>
          </a:p>
          <a:p>
            <a:pPr>
              <a:buNone/>
            </a:pPr>
            <a:r>
              <a:rPr lang="en-US" sz="2200" dirty="0" smtClean="0"/>
              <a:t>* item 2</a:t>
            </a:r>
          </a:p>
          <a:p>
            <a:pPr>
              <a:buNone/>
            </a:pPr>
            <a:r>
              <a:rPr lang="en-US" sz="2200" dirty="0" smtClean="0"/>
              <a:t>    +  sub-item 1  </a:t>
            </a:r>
          </a:p>
          <a:p>
            <a:pPr>
              <a:buNone/>
            </a:pPr>
            <a:r>
              <a:rPr lang="en-US" sz="2200" dirty="0" smtClean="0"/>
              <a:t>    +  sub-item 2  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1. ordered list  </a:t>
            </a:r>
          </a:p>
          <a:p>
            <a:pPr>
              <a:buNone/>
            </a:pPr>
            <a:r>
              <a:rPr lang="en-US" sz="2200" dirty="0" smtClean="0"/>
              <a:t>2. item 2</a:t>
            </a:r>
          </a:p>
          <a:p>
            <a:pPr>
              <a:buNone/>
            </a:pPr>
            <a:r>
              <a:rPr lang="en-US" sz="2200" dirty="0" smtClean="0"/>
              <a:t>    +  sub-item 1  </a:t>
            </a:r>
          </a:p>
          <a:p>
            <a:pPr>
              <a:buNone/>
            </a:pPr>
            <a:r>
              <a:rPr lang="en-US" sz="2200" dirty="0" smtClean="0"/>
              <a:t>    +  sub-item 2 </a:t>
            </a:r>
            <a:endParaRPr lang="en-US" sz="2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447800"/>
            <a:ext cx="1295400" cy="183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886200"/>
            <a:ext cx="15525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Форматирование текста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Формула</a:t>
            </a:r>
          </a:p>
          <a:p>
            <a:pPr>
              <a:buNone/>
            </a:pPr>
            <a:r>
              <a:rPr lang="en-US" sz="2000" dirty="0" smtClean="0"/>
              <a:t>$A = \pi*r^{2}$</a:t>
            </a:r>
            <a:endParaRPr lang="ru-RU" sz="2000" dirty="0" smtClean="0"/>
          </a:p>
          <a:p>
            <a:r>
              <a:rPr lang="ru-RU" dirty="0" smtClean="0"/>
              <a:t>Внешняя картинка</a:t>
            </a:r>
          </a:p>
          <a:p>
            <a:pPr>
              <a:buNone/>
            </a:pPr>
            <a:r>
              <a:rPr lang="en-US" sz="2000" dirty="0" smtClean="0"/>
              <a:t>![](C:\Users\Public\Pictures\Sample Pictures\Koala.jpg)</a:t>
            </a:r>
            <a:endParaRPr lang="ru-RU" sz="2000" dirty="0" smtClean="0"/>
          </a:p>
          <a:p>
            <a:r>
              <a:rPr lang="ru-RU" dirty="0" smtClean="0"/>
              <a:t>Ссылка</a:t>
            </a:r>
            <a:endParaRPr lang="en-US" dirty="0" smtClean="0"/>
          </a:p>
          <a:p>
            <a:pPr>
              <a:buNone/>
            </a:pPr>
            <a:r>
              <a:rPr lang="en-US" sz="2000" dirty="0" smtClean="0"/>
              <a:t>[link](</a:t>
            </a:r>
            <a:r>
              <a:rPr lang="en-US" sz="2000" dirty="0" smtClean="0">
                <a:hlinkClick r:id="rId2"/>
              </a:rPr>
              <a:t>www.rstudio.com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&lt;http://rmarkdown.rstudio.com&gt;</a:t>
            </a:r>
            <a:endParaRPr lang="en-US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286000"/>
            <a:ext cx="990600" cy="269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2819400"/>
            <a:ext cx="142033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4191000"/>
            <a:ext cx="247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4543425"/>
            <a:ext cx="18288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Форматирование текста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Разрыв страницы (новый слайд)</a:t>
            </a:r>
          </a:p>
          <a:p>
            <a:pPr>
              <a:buNone/>
            </a:pPr>
            <a:r>
              <a:rPr lang="ru-RU" sz="2000" dirty="0" smtClean="0"/>
              <a:t>*** </a:t>
            </a:r>
            <a:endParaRPr lang="ru-RU" sz="2000" dirty="0"/>
          </a:p>
          <a:p>
            <a:r>
              <a:rPr lang="ru-RU" dirty="0" smtClean="0"/>
              <a:t>Цитата (выделенный блок текста)</a:t>
            </a:r>
            <a:endParaRPr lang="en-US" dirty="0" smtClean="0"/>
          </a:p>
          <a:p>
            <a:pPr>
              <a:buNone/>
            </a:pPr>
            <a:r>
              <a:rPr lang="en-US" sz="2000" dirty="0" smtClean="0"/>
              <a:t>&gt; block quote 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124200"/>
            <a:ext cx="1809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133600"/>
            <a:ext cx="24479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Форматирование текста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Таблица</a:t>
            </a:r>
            <a:endParaRPr lang="en-US" dirty="0" smtClean="0"/>
          </a:p>
          <a:p>
            <a:pPr>
              <a:buNone/>
            </a:pPr>
            <a:r>
              <a:rPr lang="en-US" sz="2000" dirty="0" smtClean="0"/>
              <a:t>Table Header | Second Header  </a:t>
            </a:r>
          </a:p>
          <a:p>
            <a:pPr>
              <a:buNone/>
            </a:pPr>
            <a:r>
              <a:rPr lang="en-US" sz="2000" dirty="0" smtClean="0"/>
              <a:t>------------- | -------------  </a:t>
            </a:r>
          </a:p>
          <a:p>
            <a:pPr>
              <a:buNone/>
            </a:pPr>
            <a:r>
              <a:rPr lang="en-US" sz="2000" dirty="0" smtClean="0"/>
              <a:t>Table Cell | Cell 2  </a:t>
            </a:r>
          </a:p>
          <a:p>
            <a:pPr>
              <a:buNone/>
            </a:pPr>
            <a:r>
              <a:rPr lang="en-US" sz="2000" dirty="0" smtClean="0"/>
              <a:t>Cell 3 | Cell 4 </a:t>
            </a:r>
            <a:endParaRPr lang="en-US" sz="200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114800"/>
            <a:ext cx="70485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это надо?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не забыть, что мы делаем</a:t>
            </a:r>
          </a:p>
          <a:p>
            <a:r>
              <a:rPr lang="ru-RU" dirty="0" smtClean="0"/>
              <a:t>Красиво оформить результаты</a:t>
            </a:r>
            <a:endParaRPr lang="ru-RU" dirty="0"/>
          </a:p>
          <a:p>
            <a:r>
              <a:rPr lang="ru-RU" dirty="0" smtClean="0"/>
              <a:t>Протокол исследования: результаты для разных наборов параметров (попробовали так, попробовали сяк…)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Преимущества: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Одновременно пишем код и делаем отчет</a:t>
            </a:r>
          </a:p>
          <a:p>
            <a:r>
              <a:rPr lang="ru-RU" dirty="0" smtClean="0"/>
              <a:t>Все ходы записаны – понятно, что делали</a:t>
            </a:r>
          </a:p>
          <a:p>
            <a:r>
              <a:rPr lang="ru-RU" dirty="0" smtClean="0"/>
              <a:t>Ничего не путается – картинки результатов строго соответствуют коду</a:t>
            </a:r>
          </a:p>
          <a:p>
            <a:r>
              <a:rPr lang="ru-RU" dirty="0" smtClean="0"/>
              <a:t>Можно форматировать текст, вставлять ссылки, внешние картинки, формулы и многое другое!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Ставим необходимый пакет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install.packages</a:t>
            </a:r>
            <a:r>
              <a:rPr lang="en-US" dirty="0"/>
              <a:t>("</a:t>
            </a:r>
            <a:r>
              <a:rPr lang="en-US" dirty="0" err="1"/>
              <a:t>rmarkdown</a:t>
            </a:r>
            <a:r>
              <a:rPr lang="en-US" dirty="0"/>
              <a:t>")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работы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Создаем документ </a:t>
            </a:r>
            <a:r>
              <a:rPr lang="en-US" dirty="0" err="1" smtClean="0"/>
              <a:t>doc_name</a:t>
            </a:r>
            <a:r>
              <a:rPr lang="ru-RU" dirty="0" smtClean="0"/>
              <a:t>.</a:t>
            </a:r>
            <a:r>
              <a:rPr lang="en-US" dirty="0" err="1" smtClean="0"/>
              <a:t>Rmd</a:t>
            </a:r>
            <a:endParaRPr lang="en-US" dirty="0" smtClean="0"/>
          </a:p>
          <a:p>
            <a:r>
              <a:rPr lang="ru-RU" dirty="0" smtClean="0"/>
              <a:t>Пишем протокол нашего исследования</a:t>
            </a:r>
          </a:p>
          <a:p>
            <a:r>
              <a:rPr lang="ru-RU" dirty="0" smtClean="0"/>
              <a:t>Наполняем </a:t>
            </a:r>
            <a:r>
              <a:rPr lang="en-US" dirty="0" smtClean="0"/>
              <a:t>R</a:t>
            </a:r>
            <a:r>
              <a:rPr lang="ru-RU" dirty="0" smtClean="0"/>
              <a:t> кодом (собственно, наше исследование)</a:t>
            </a:r>
          </a:p>
          <a:p>
            <a:r>
              <a:rPr lang="ru-RU" dirty="0" smtClean="0"/>
              <a:t>Форматируем текст (чтобы все было красиво)</a:t>
            </a:r>
          </a:p>
          <a:p>
            <a:r>
              <a:rPr lang="ru-RU" dirty="0" err="1" smtClean="0"/>
              <a:t>Генерим</a:t>
            </a:r>
            <a:r>
              <a:rPr lang="ru-RU" dirty="0" smtClean="0"/>
              <a:t> с помощью </a:t>
            </a:r>
            <a:r>
              <a:rPr lang="en-US" dirty="0" err="1" smtClean="0"/>
              <a:t>Rstudio</a:t>
            </a:r>
            <a:r>
              <a:rPr lang="en-US" dirty="0" smtClean="0"/>
              <a:t> </a:t>
            </a:r>
            <a:r>
              <a:rPr lang="ru-RU" dirty="0" smtClean="0"/>
              <a:t>наш отчет (в виде </a:t>
            </a:r>
            <a:r>
              <a:rPr lang="en-US" dirty="0" smtClean="0"/>
              <a:t>html, </a:t>
            </a:r>
            <a:r>
              <a:rPr lang="en-US" dirty="0" err="1" smtClean="0"/>
              <a:t>pdf</a:t>
            </a:r>
            <a:r>
              <a:rPr lang="en-US" dirty="0" smtClean="0"/>
              <a:t>, </a:t>
            </a:r>
            <a:r>
              <a:rPr lang="ru-RU" dirty="0" smtClean="0"/>
              <a:t>документа </a:t>
            </a:r>
            <a:r>
              <a:rPr lang="en-US" dirty="0" smtClean="0"/>
              <a:t>word </a:t>
            </a:r>
            <a:r>
              <a:rPr lang="ru-RU" dirty="0" smtClean="0"/>
              <a:t> или презентации)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создать отчет в </a:t>
            </a:r>
            <a:r>
              <a:rPr lang="en-US" dirty="0" err="1" smtClean="0"/>
              <a:t>RStudio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481359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создать отчет в </a:t>
            </a:r>
            <a:r>
              <a:rPr lang="en-US" dirty="0" err="1" smtClean="0"/>
              <a:t>RStudio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71600"/>
            <a:ext cx="566737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создать отчет в </a:t>
            </a:r>
            <a:r>
              <a:rPr lang="en-US" dirty="0" err="1" smtClean="0"/>
              <a:t>RStudio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159043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создать отчет в </a:t>
            </a:r>
            <a:r>
              <a:rPr lang="en-US" dirty="0" err="1" smtClean="0"/>
              <a:t>RStudio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650" y="1705769"/>
            <a:ext cx="63627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356</Words>
  <Application>Microsoft Office PowerPoint</Application>
  <PresentationFormat>Экран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R markdown</vt:lpstr>
      <vt:lpstr>Зачем это надо?</vt:lpstr>
      <vt:lpstr>Преимущества:</vt:lpstr>
      <vt:lpstr>Ставим необходимый пакет</vt:lpstr>
      <vt:lpstr>Порядок работы</vt:lpstr>
      <vt:lpstr>Как создать отчет в RStudio</vt:lpstr>
      <vt:lpstr>Как создать отчет в RStudio</vt:lpstr>
      <vt:lpstr>Как создать отчет в RStudio</vt:lpstr>
      <vt:lpstr>Как создать отчет в RStudio</vt:lpstr>
      <vt:lpstr>Запускаем базовый пример</vt:lpstr>
      <vt:lpstr>Добавление блока R кода</vt:lpstr>
      <vt:lpstr>Форматирование текста</vt:lpstr>
      <vt:lpstr>Форматирование текста</vt:lpstr>
      <vt:lpstr>Форматирование текста</vt:lpstr>
      <vt:lpstr>Форматирование текста</vt:lpstr>
      <vt:lpstr>Форматирование текста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markdown</dc:title>
  <dc:creator>Guest</dc:creator>
  <cp:lastModifiedBy>Guest</cp:lastModifiedBy>
  <cp:revision>13</cp:revision>
  <dcterms:created xsi:type="dcterms:W3CDTF">2016-01-21T13:01:24Z</dcterms:created>
  <dcterms:modified xsi:type="dcterms:W3CDTF">2016-01-21T14:47:12Z</dcterms:modified>
</cp:coreProperties>
</file>