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6" r:id="rId7"/>
    <p:sldId id="263" r:id="rId8"/>
    <p:sldId id="264" r:id="rId9"/>
    <p:sldId id="261" r:id="rId10"/>
    <p:sldId id="265" r:id="rId11"/>
    <p:sldId id="277" r:id="rId12"/>
    <p:sldId id="262" r:id="rId13"/>
    <p:sldId id="266" r:id="rId14"/>
    <p:sldId id="267" r:id="rId15"/>
    <p:sldId id="269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1EBB-3D83-4D1D-95F5-73AF3069333D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866C-321D-4F69-AE3D-BA22993698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hiny.rstudio.com/gallery/" TargetMode="External"/><Relationship Id="rId2" Type="http://schemas.openxmlformats.org/officeDocument/2006/relationships/hyperlink" Target="https://shiny.rstudio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howmeshiny.com/" TargetMode="External"/><Relationship Id="rId4" Type="http://schemas.openxmlformats.org/officeDocument/2006/relationships/hyperlink" Target="https://plot.ly/r/shiny-gallery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kodomo.fbb.msu.ru/FBB/year_14/term7/R_course/datasets/Lecture7/gaData.r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Технология </a:t>
            </a:r>
            <a:r>
              <a:rPr lang="en-US" dirty="0" smtClean="0"/>
              <a:t>Shiny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Елена Ставровская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 (</a:t>
            </a:r>
            <a:r>
              <a:rPr lang="en-US" dirty="0" err="1" smtClean="0"/>
              <a:t>ui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096" y="1700808"/>
            <a:ext cx="663522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 стрелкой 6"/>
          <p:cNvCxnSpPr>
            <a:endCxn id="10" idx="1"/>
          </p:cNvCxnSpPr>
          <p:nvPr/>
        </p:nvCxnSpPr>
        <p:spPr>
          <a:xfrm flipV="1">
            <a:off x="2699792" y="1724909"/>
            <a:ext cx="4248472" cy="1200035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48264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Функция отображения страницы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716016" y="3573016"/>
            <a:ext cx="2448272" cy="14401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699792" y="3861048"/>
            <a:ext cx="4464496" cy="28803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427984" y="4077072"/>
            <a:ext cx="2736304" cy="1728192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164288" y="335699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Элементы через запятую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096" y="2204864"/>
            <a:ext cx="59521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Прямая со стрелкой 12"/>
          <p:cNvCxnSpPr/>
          <p:nvPr/>
        </p:nvCxnSpPr>
        <p:spPr>
          <a:xfrm flipH="1" flipV="1">
            <a:off x="1331640" y="1988840"/>
            <a:ext cx="936104" cy="26642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84784"/>
            <a:ext cx="6310443" cy="248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/>
          <p:nvPr/>
        </p:nvCxnSpPr>
        <p:spPr>
          <a:xfrm flipH="1" flipV="1">
            <a:off x="1403648" y="1916832"/>
            <a:ext cx="2160240" cy="108012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520" y="112474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Элемент ввода (</a:t>
            </a:r>
            <a:r>
              <a:rPr lang="ru-RU" sz="2400" dirty="0" err="1" smtClean="0">
                <a:solidFill>
                  <a:srgbClr val="FF0000"/>
                </a:solidFill>
              </a:rPr>
              <a:t>слайдер</a:t>
            </a:r>
            <a:r>
              <a:rPr lang="ru-RU" sz="2400" dirty="0" smtClean="0">
                <a:solidFill>
                  <a:srgbClr val="FF0000"/>
                </a:solidFill>
              </a:rPr>
              <a:t>)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flipH="1">
            <a:off x="3203848" y="4725144"/>
            <a:ext cx="39604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308304" y="4293096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Имя переменной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1558627"/>
            <a:ext cx="8753475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096" y="2204864"/>
            <a:ext cx="59521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3085" y="1295202"/>
            <a:ext cx="4117078" cy="256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H="1" flipV="1">
            <a:off x="1331640" y="1988840"/>
            <a:ext cx="432048" cy="410445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1403648" y="1916832"/>
            <a:ext cx="3600400" cy="50405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124744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Элемент вывода (график)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3203848" y="6165304"/>
            <a:ext cx="396044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08304" y="5733256"/>
            <a:ext cx="1835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Имя переменной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648" y="1484784"/>
            <a:ext cx="79248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9188" y="2200275"/>
            <a:ext cx="69056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812" y="2244005"/>
            <a:ext cx="6849032" cy="399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915816" y="2012942"/>
            <a:ext cx="4104456" cy="1416058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92080" y="90872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Функция, которая задает взаимодействие интерфейса и сервера</a:t>
            </a:r>
            <a:endParaRPr lang="ru-RU" sz="2400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635896" y="2924944"/>
            <a:ext cx="3528392" cy="576064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211960" y="3645024"/>
            <a:ext cx="3096344" cy="216024"/>
          </a:xfrm>
          <a:prstGeom prst="straightConnector1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08304" y="2564904"/>
            <a:ext cx="1835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Переменная ввода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44816" y="3356992"/>
            <a:ext cx="1835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Переменная вывода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4581128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331640" y="3789040"/>
            <a:ext cx="151216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9" y="2348880"/>
            <a:ext cx="6595562" cy="232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96336" y="2607295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3831431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ui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7363" y="2647950"/>
            <a:ext cx="56292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87624" y="141277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 переменные вывода заворачиваются в специальные объекты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538" y="1609725"/>
            <a:ext cx="7400925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Позволяет делать интерактивные приложения</a:t>
            </a:r>
          </a:p>
          <a:p>
            <a:r>
              <a:rPr lang="ru-RU" dirty="0" smtClean="0"/>
              <a:t>Объединяет возможности </a:t>
            </a:r>
            <a:r>
              <a:rPr lang="en-US" dirty="0" smtClean="0"/>
              <a:t>R</a:t>
            </a:r>
            <a:r>
              <a:rPr lang="ru-RU" dirty="0" smtClean="0"/>
              <a:t> с </a:t>
            </a:r>
            <a:r>
              <a:rPr lang="en-US" dirty="0" smtClean="0"/>
              <a:t>web </a:t>
            </a:r>
            <a:r>
              <a:rPr lang="ru-RU" dirty="0" smtClean="0"/>
              <a:t> технологиями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28838"/>
            <a:ext cx="77724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4513" y="2633663"/>
            <a:ext cx="55149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https://shiny.rstudio.com/</a:t>
            </a:r>
            <a:endParaRPr lang="ru-RU" dirty="0" smtClean="0"/>
          </a:p>
          <a:p>
            <a:r>
              <a:rPr lang="ru-RU" dirty="0" smtClean="0"/>
              <a:t>Галереи: </a:t>
            </a:r>
          </a:p>
          <a:p>
            <a:pPr lvl="1"/>
            <a:r>
              <a:rPr lang="en-US" dirty="0" smtClean="0">
                <a:hlinkClick r:id="rId3"/>
              </a:rPr>
              <a:t>https://shiny.rstudio.com/gallery/</a:t>
            </a:r>
            <a:endParaRPr lang="ru-RU" dirty="0" smtClean="0"/>
          </a:p>
          <a:p>
            <a:pPr lvl="1"/>
            <a:r>
              <a:rPr lang="en-US" dirty="0" smtClean="0">
                <a:hlinkClick r:id="rId4"/>
              </a:rPr>
              <a:t>https://plot.ly/r/shiny-gallery/</a:t>
            </a:r>
            <a:endParaRPr lang="ru-RU" dirty="0" smtClean="0"/>
          </a:p>
          <a:p>
            <a:pPr lvl="1"/>
            <a:r>
              <a:rPr lang="en-US" dirty="0" smtClean="0">
                <a:hlinkClick r:id="rId5"/>
              </a:rPr>
              <a:t>https://www.showmeshiny.com/</a:t>
            </a:r>
            <a:endParaRPr lang="ru-RU" dirty="0" smtClean="0"/>
          </a:p>
          <a:p>
            <a:pPr lvl="1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Загрузите </a:t>
            </a:r>
            <a:r>
              <a:rPr lang="ru-RU" sz="2000" dirty="0" err="1" smtClean="0"/>
              <a:t>датасет</a:t>
            </a:r>
            <a:r>
              <a:rPr lang="ru-RU" sz="2000" dirty="0" smtClean="0"/>
              <a:t> </a:t>
            </a:r>
            <a:r>
              <a:rPr lang="en-US" sz="2000" dirty="0" smtClean="0">
                <a:hlinkClick r:id="rId2"/>
              </a:rPr>
              <a:t>gaData.rda</a:t>
            </a:r>
            <a:r>
              <a:rPr lang="ru-RU" sz="2000" dirty="0" smtClean="0"/>
              <a:t> из </a:t>
            </a:r>
            <a:r>
              <a:rPr lang="ru-RU" sz="2000" dirty="0" err="1" smtClean="0"/>
              <a:t>туториала</a:t>
            </a:r>
            <a:r>
              <a:rPr lang="ru-RU" sz="2000" dirty="0" smtClean="0"/>
              <a:t> занятия 9. Сделайте интерфейс, который содержит </a:t>
            </a:r>
            <a:r>
              <a:rPr lang="en-US" sz="2000" dirty="0" err="1" smtClean="0"/>
              <a:t>radioButtons</a:t>
            </a:r>
            <a:r>
              <a:rPr lang="en-US" sz="2000" dirty="0" smtClean="0"/>
              <a:t> </a:t>
            </a:r>
            <a:r>
              <a:rPr lang="ru-RU" sz="2000" dirty="0" smtClean="0"/>
              <a:t>для выбора типа регрессии (линейная или </a:t>
            </a:r>
            <a:r>
              <a:rPr lang="ru-RU" sz="2000" dirty="0" err="1" smtClean="0"/>
              <a:t>пуассонова</a:t>
            </a:r>
            <a:r>
              <a:rPr lang="ru-RU" sz="2000" dirty="0" smtClean="0"/>
              <a:t>) и рисует соответствующий график.</a:t>
            </a:r>
            <a:endParaRPr lang="ru-RU" sz="2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039827"/>
            <a:ext cx="6696744" cy="3629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Клиентская часть (</a:t>
            </a:r>
            <a:r>
              <a:rPr lang="en-US" dirty="0" err="1" smtClean="0"/>
              <a:t>ui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Серверная часть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server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0290" y="2824330"/>
            <a:ext cx="6524078" cy="370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Установка пакета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Install.packages</a:t>
            </a:r>
            <a:r>
              <a:rPr lang="en-US" dirty="0" smtClean="0">
                <a:solidFill>
                  <a:schemeClr val="tx2"/>
                </a:solidFill>
              </a:rPr>
              <a:t>(“shiny”)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проекта в </a:t>
            </a:r>
            <a:r>
              <a:rPr lang="en-US" dirty="0" err="1" smtClean="0"/>
              <a:t>RStudio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4310" y="1600200"/>
            <a:ext cx="72753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проекта в </a:t>
            </a:r>
            <a:r>
              <a:rPr lang="en-US" dirty="0" err="1" smtClean="0"/>
              <a:t>RStudio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038" y="2324613"/>
            <a:ext cx="7273925" cy="307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Запуск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30" y="1844824"/>
            <a:ext cx="8893966" cy="34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868144" y="2708920"/>
            <a:ext cx="115212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Остановка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32" y="1628800"/>
            <a:ext cx="8748464" cy="4551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48064" y="5517232"/>
            <a:ext cx="72008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3429000"/>
            <a:ext cx="72008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</a:t>
            </a:r>
            <a:r>
              <a:rPr lang="en-US" dirty="0" smtClean="0"/>
              <a:t> (</a:t>
            </a:r>
            <a:r>
              <a:rPr lang="en-US" dirty="0" err="1" smtClean="0"/>
              <a:t>ui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r>
              <a:rPr lang="en-US" dirty="0" smtClean="0"/>
              <a:t>output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152</Words>
  <Application>Microsoft Office PowerPoint</Application>
  <PresentationFormat>Экран (4:3)</PresentationFormat>
  <Paragraphs>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Технология Shiny</vt:lpstr>
      <vt:lpstr>Shiny</vt:lpstr>
      <vt:lpstr>Архитектура</vt:lpstr>
      <vt:lpstr>Установка пакета</vt:lpstr>
      <vt:lpstr>Создание проекта в RStudio</vt:lpstr>
      <vt:lpstr>Создание проекта в RStudio</vt:lpstr>
      <vt:lpstr>Запуск</vt:lpstr>
      <vt:lpstr>Остановка</vt:lpstr>
      <vt:lpstr>Интерфейс (ui)</vt:lpstr>
      <vt:lpstr>Интерфейс (ui)</vt:lpstr>
      <vt:lpstr>input</vt:lpstr>
      <vt:lpstr>input</vt:lpstr>
      <vt:lpstr>Output</vt:lpstr>
      <vt:lpstr>Output</vt:lpstr>
      <vt:lpstr>Output</vt:lpstr>
      <vt:lpstr>Server</vt:lpstr>
      <vt:lpstr>Server</vt:lpstr>
      <vt:lpstr>Server</vt:lpstr>
      <vt:lpstr>Server</vt:lpstr>
      <vt:lpstr>Server</vt:lpstr>
      <vt:lpstr>Server</vt:lpstr>
      <vt:lpstr>Ссылки</vt:lpstr>
      <vt:lpstr>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Shiny</dc:title>
  <dc:creator>Elena</dc:creator>
  <cp:lastModifiedBy>Elena</cp:lastModifiedBy>
  <cp:revision>45</cp:revision>
  <dcterms:created xsi:type="dcterms:W3CDTF">2017-12-07T09:55:23Z</dcterms:created>
  <dcterms:modified xsi:type="dcterms:W3CDTF">2017-12-08T12:50:06Z</dcterms:modified>
</cp:coreProperties>
</file>