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9144000"/>
  <p:notesSz cx="6858000" cy="9144000"/>
  <p:embeddedFontLst>
    <p:embeddedFont>
      <p:font typeface="Roboto"/>
      <p:regular r:id="rId49"/>
      <p:bold r:id="rId50"/>
      <p:italic r:id="rId51"/>
      <p:boldItalic r:id="rId52"/>
    </p:embeddedFont>
    <p:embeddedFont>
      <p:font typeface="Roboto Condensed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RobotoCondensed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6.xml"/><Relationship Id="rId55" Type="http://schemas.openxmlformats.org/officeDocument/2006/relationships/font" Target="fonts/RobotoCondensed-italic.fntdata"/><Relationship Id="rId10" Type="http://schemas.openxmlformats.org/officeDocument/2006/relationships/slide" Target="slides/slide5.xml"/><Relationship Id="rId54" Type="http://schemas.openxmlformats.org/officeDocument/2006/relationships/font" Target="fonts/RobotoCondense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RobotoCondense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5d84a1e90_5_0:notes"/>
          <p:cNvSpPr txBox="1"/>
          <p:nvPr>
            <p:ph idx="1" type="body"/>
          </p:nvPr>
        </p:nvSpPr>
        <p:spPr>
          <a:xfrm>
            <a:off x="503238" y="4316413"/>
            <a:ext cx="5853112" cy="405606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45d84a1e90_5_0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5d84a1e90_5_56:notes"/>
          <p:cNvSpPr txBox="1"/>
          <p:nvPr/>
        </p:nvSpPr>
        <p:spPr>
          <a:xfrm>
            <a:off x="-17400587" y="303213"/>
            <a:ext cx="34802762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g45d84a1e90_5_56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Точка пространства принадлежит ван-дер-ваальсовой поверхности, если (и только если) выполнены два условия: а) она находится на ван-дер-ваальсовой сфере некоторого атома; б) она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находится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внутри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ван-дер-ваальсовой сферы никакого другого атома.</a:t>
            </a:r>
            <a:endParaRPr/>
          </a:p>
        </p:txBody>
      </p:sp>
      <p:sp>
        <p:nvSpPr>
          <p:cNvPr id="117" name="Google Shape;117;g45d84a1e90_5_56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5d84a1e90_5_84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g45d84a1e90_5_84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g45d84a1e90_5_84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5d84a1e90_5_89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g45d84a1e90_5_89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g45d84a1e90_5_89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5d84a1e90_5_95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g45d84a1e90_5_95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g45d84a1e90_5_95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5d84a1e90_5_101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g45d84a1e90_5_101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g45d84a1e90_5_101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5d84a1e90_5_108:notes"/>
          <p:cNvSpPr txBox="1"/>
          <p:nvPr/>
        </p:nvSpPr>
        <p:spPr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g45d84a1e90_5_108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g45d84a1e90_5_108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5d84a1e90_5_114:notes"/>
          <p:cNvSpPr txBox="1"/>
          <p:nvPr/>
        </p:nvSpPr>
        <p:spPr>
          <a:xfrm>
            <a:off x="-17400587" y="303213"/>
            <a:ext cx="34802762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g45d84a1e90_5_114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g45d84a1e90_5_114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5d84a1e90_5_120:notes"/>
          <p:cNvSpPr txBox="1"/>
          <p:nvPr/>
        </p:nvSpPr>
        <p:spPr>
          <a:xfrm>
            <a:off x="-17400587" y="303213"/>
            <a:ext cx="34802762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g45d84a1e90_5_120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g45d84a1e90_5_120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5d84a1e90_5_125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g45d84a1e90_5_125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g45d84a1e90_5_125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5d84a1e90_0_33:notes"/>
          <p:cNvSpPr txBox="1"/>
          <p:nvPr/>
        </p:nvSpPr>
        <p:spPr>
          <a:xfrm>
            <a:off x="0" y="303213"/>
            <a:ext cx="1500" cy="2610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g45d84a1e90_0_33:notes"/>
          <p:cNvSpPr txBox="1"/>
          <p:nvPr>
            <p:ph idx="1" type="body"/>
          </p:nvPr>
        </p:nvSpPr>
        <p:spPr>
          <a:xfrm>
            <a:off x="503238" y="4316413"/>
            <a:ext cx="58548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g45d84a1e90_0_33:notes"/>
          <p:cNvSpPr/>
          <p:nvPr>
            <p:ph idx="2" type="sldImg"/>
          </p:nvPr>
        </p:nvSpPr>
        <p:spPr>
          <a:xfrm>
            <a:off x="0" y="303213"/>
            <a:ext cx="0" cy="261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5d84a1e90_5_7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g45d84a1e90_5_7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g45d84a1e90_5_7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5d84a1e90_5_146:notes"/>
          <p:cNvSpPr txBox="1"/>
          <p:nvPr/>
        </p:nvSpPr>
        <p:spPr>
          <a:xfrm>
            <a:off x="-17400587" y="303213"/>
            <a:ext cx="34802762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g45d84a1e90_5_146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g45d84a1e90_5_146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5d84a1e90_5_159:notes"/>
          <p:cNvSpPr txBox="1"/>
          <p:nvPr/>
        </p:nvSpPr>
        <p:spPr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g45d84a1e90_5_159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g45d84a1e90_5_159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5d84a1e90_5_165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Google Shape;238;g45d84a1e90_5_165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g45d84a1e90_5_165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5d84a1e90_5_175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Google Shape;249;g45d84a1e90_5_175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Google Shape;250;g45d84a1e90_5_175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5d84a1e90_5_191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g45d84a1e90_5_191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g45d84a1e90_5_191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45d84a1e90_5_153:notes"/>
          <p:cNvSpPr txBox="1"/>
          <p:nvPr/>
        </p:nvSpPr>
        <p:spPr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g45d84a1e90_5_153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g45d84a1e90_5_153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5d84a1e90_5_212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g45d84a1e90_5_212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g45d84a1e90_5_212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45d84a1e90_5_217:notes"/>
          <p:cNvSpPr txBox="1"/>
          <p:nvPr/>
        </p:nvSpPr>
        <p:spPr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2" name="Google Shape;302;g45d84a1e90_5_217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g45d84a1e90_5_217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5d84a1e90_5_223:notes"/>
          <p:cNvSpPr txBox="1"/>
          <p:nvPr/>
        </p:nvSpPr>
        <p:spPr>
          <a:xfrm>
            <a:off x="-17400587" y="303213"/>
            <a:ext cx="34802762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9" name="Google Shape;309;g45d84a1e90_5_223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g45d84a1e90_5_223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5d84a1e90_5_231:notes"/>
          <p:cNvSpPr txBox="1"/>
          <p:nvPr/>
        </p:nvSpPr>
        <p:spPr>
          <a:xfrm>
            <a:off x="-17400587" y="303213"/>
            <a:ext cx="34802762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8" name="Google Shape;318;g45d84a1e90_5_231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g45d84a1e90_5_231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5d84a1e90_5_12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g45d84a1e90_5_12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g45d84a1e90_5_12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5d84a1e90_5_237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g45d84a1e90_5_237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g45d84a1e90_5_237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5d84a1e90_0_62:notes"/>
          <p:cNvSpPr txBox="1"/>
          <p:nvPr/>
        </p:nvSpPr>
        <p:spPr>
          <a:xfrm>
            <a:off x="0" y="303213"/>
            <a:ext cx="1500" cy="26103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g45d84a1e90_0_62:notes"/>
          <p:cNvSpPr txBox="1"/>
          <p:nvPr>
            <p:ph idx="1" type="body"/>
          </p:nvPr>
        </p:nvSpPr>
        <p:spPr>
          <a:xfrm>
            <a:off x="503238" y="4316413"/>
            <a:ext cx="58548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g45d84a1e90_0_62:notes"/>
          <p:cNvSpPr/>
          <p:nvPr>
            <p:ph idx="2" type="sldImg"/>
          </p:nvPr>
        </p:nvSpPr>
        <p:spPr>
          <a:xfrm>
            <a:off x="0" y="303213"/>
            <a:ext cx="0" cy="261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45d84a1e90_5_243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g45d84a1e90_5_243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g45d84a1e90_5_243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45d84a1e90_5_249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g45d84a1e90_5_249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g45d84a1e90_5_249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5d84a1e90_5_255:notes"/>
          <p:cNvSpPr txBox="1"/>
          <p:nvPr/>
        </p:nvSpPr>
        <p:spPr>
          <a:xfrm>
            <a:off x="-17400587" y="303213"/>
            <a:ext cx="34802762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g45d84a1e90_5_255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g45d84a1e90_5_255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5d84a1e90_5_265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g45d84a1e90_5_265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g45d84a1e90_5_265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45d84a1e90_5_270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g45d84a1e90_5_270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g45d84a1e90_5_270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5d84a1e90_5_276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g45d84a1e90_5_276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g45d84a1e90_5_276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45d84a1e90_5_532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4" name="Google Shape;634;g45d84a1e90_5_532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5" name="Google Shape;635;g45d84a1e90_5_532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45d84a1e90_5_828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1" name="Google Shape;931;g45d84a1e90_5_828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2" name="Google Shape;932;g45d84a1e90_5_828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5d84a1e90_5_19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g45d84a1e90_5_19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g45d84a1e90_5_19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45d84a1e90_5_1155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9" name="Google Shape;1259;g45d84a1e90_5_1155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0" name="Google Shape;1260;g45d84a1e90_5_1155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4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45d84a1e90_0_7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45d84a1e9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45d84a1e90_0_7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45d84a1e9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45d84a1e90_5_1381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8" name="Google Shape;1498;g45d84a1e90_5_1381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9" name="Google Shape;1499;g45d84a1e90_5_1381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5d84a1e90_0_5:notes"/>
          <p:cNvSpPr txBox="1"/>
          <p:nvPr/>
        </p:nvSpPr>
        <p:spPr>
          <a:xfrm>
            <a:off x="0" y="303213"/>
            <a:ext cx="1500" cy="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g45d84a1e90_0_5:notes"/>
          <p:cNvSpPr txBox="1"/>
          <p:nvPr>
            <p:ph idx="1" type="body"/>
          </p:nvPr>
        </p:nvSpPr>
        <p:spPr>
          <a:xfrm>
            <a:off x="503238" y="4316413"/>
            <a:ext cx="58548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g45d84a1e90_0_5:notes"/>
          <p:cNvSpPr/>
          <p:nvPr>
            <p:ph idx="2" type="sldImg"/>
          </p:nvPr>
        </p:nvSpPr>
        <p:spPr>
          <a:xfrm>
            <a:off x="0" y="303213"/>
            <a:ext cx="0" cy="261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5d84a1e90_5_44:notes"/>
          <p:cNvSpPr txBox="1"/>
          <p:nvPr/>
        </p:nvSpPr>
        <p:spPr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g45d84a1e90_5_44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g45d84a1e90_5_44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d84a1e90_5_38:notes"/>
          <p:cNvSpPr txBox="1"/>
          <p:nvPr/>
        </p:nvSpPr>
        <p:spPr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g45d84a1e90_5_38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g45d84a1e90_5_38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5d84a1e90_0_17:notes"/>
          <p:cNvSpPr txBox="1"/>
          <p:nvPr/>
        </p:nvSpPr>
        <p:spPr>
          <a:xfrm>
            <a:off x="0" y="303213"/>
            <a:ext cx="1500" cy="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g45d84a1e90_0_17:notes"/>
          <p:cNvSpPr txBox="1"/>
          <p:nvPr>
            <p:ph idx="1" type="body"/>
          </p:nvPr>
        </p:nvSpPr>
        <p:spPr>
          <a:xfrm>
            <a:off x="503238" y="4316413"/>
            <a:ext cx="58548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g45d84a1e90_0_17:notes"/>
          <p:cNvSpPr/>
          <p:nvPr>
            <p:ph idx="2" type="sldImg"/>
          </p:nvPr>
        </p:nvSpPr>
        <p:spPr>
          <a:xfrm>
            <a:off x="0" y="303213"/>
            <a:ext cx="0" cy="261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5d84a1e90_5_50:notes"/>
          <p:cNvSpPr txBox="1"/>
          <p:nvPr/>
        </p:nvSpPr>
        <p:spPr>
          <a:xfrm>
            <a:off x="0" y="303213"/>
            <a:ext cx="1588" cy="2610326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g45d84a1e90_5_50:notes"/>
          <p:cNvSpPr txBox="1"/>
          <p:nvPr>
            <p:ph idx="1" type="body"/>
          </p:nvPr>
        </p:nvSpPr>
        <p:spPr>
          <a:xfrm>
            <a:off x="503238" y="4316413"/>
            <a:ext cx="5854700" cy="405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g45d84a1e90_5_50:notes"/>
          <p:cNvSpPr/>
          <p:nvPr>
            <p:ph idx="2" type="sldImg"/>
          </p:nvPr>
        </p:nvSpPr>
        <p:spPr>
          <a:xfrm>
            <a:off x="0" y="303213"/>
            <a:ext cx="0" cy="261000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D9D9D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Condensed"/>
              <a:buNone/>
              <a:defRPr sz="2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images.google.ru/imgres?imgurl=http://www.elderly.com/images/new_instruments/PER/FRUIT-LEMON.jpg&amp;imgrefurl=http://www.elderly.com/new_instruments/items/FRUIT-LEMON.htm&amp;h=640&amp;w=409&amp;sz=39&amp;tbnid=QxMdm7Kyj2gJ:&amp;tbnh=135&amp;tbnw=86&amp;hl=ru&amp;start=7&amp;prev=/images?q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://www.iijnet.or.jp/CHUBU/images/slice-c.JPG" TargetMode="External"/><Relationship Id="rId6" Type="http://schemas.openxmlformats.org/officeDocument/2006/relationships/image" Target="../media/image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freesasa.github.io/" TargetMode="External"/><Relationship Id="rId4" Type="http://schemas.openxmlformats.org/officeDocument/2006/relationships/hyperlink" Target="http://www.gromacs.org/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85800" y="838200"/>
            <a:ext cx="7772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/>
            </a:br>
            <a:br>
              <a:rPr lang="en" sz="1800"/>
            </a:br>
            <a:br>
              <a:rPr lang="en" sz="1800"/>
            </a:br>
            <a:br>
              <a:rPr lang="en" sz="3600"/>
            </a:br>
            <a:r>
              <a:rPr lang="en" sz="3600"/>
              <a:t>Поверхность макромолекул</a:t>
            </a:r>
            <a:br>
              <a:rPr lang="en" sz="3600"/>
            </a:b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71600" y="3886200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А. Залевский, С. Спирин, А. Алексеевский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533400" y="614363"/>
            <a:ext cx="7772400" cy="717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Что такое</a:t>
            </a: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“поверхность”?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434699" y="1995912"/>
            <a:ext cx="5379000" cy="3933000"/>
          </a:xfrm>
          <a:prstGeom prst="roundRect">
            <a:avLst>
              <a:gd fmla="val 32" name="adj"/>
            </a:avLst>
          </a:prstGeom>
          <a:solidFill>
            <a:srgbClr val="CC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4648200" y="3810000"/>
            <a:ext cx="914400" cy="914400"/>
          </a:xfrm>
          <a:prstGeom prst="ellipse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3657600" y="4572000"/>
            <a:ext cx="914400" cy="914400"/>
          </a:xfrm>
          <a:prstGeom prst="ellipse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1219200" y="3505200"/>
            <a:ext cx="914400" cy="914400"/>
          </a:xfrm>
          <a:prstGeom prst="ellipse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2286000" y="4572000"/>
            <a:ext cx="914400" cy="914400"/>
          </a:xfrm>
          <a:prstGeom prst="ellipse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1371600" y="4343400"/>
            <a:ext cx="914400" cy="914400"/>
          </a:xfrm>
          <a:prstGeom prst="ellipse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4267200" y="2971800"/>
            <a:ext cx="914400" cy="914400"/>
          </a:xfrm>
          <a:prstGeom prst="ellipse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3733800" y="3657600"/>
            <a:ext cx="914400" cy="914400"/>
          </a:xfrm>
          <a:prstGeom prst="ellipse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22"/>
          <p:cNvSpPr/>
          <p:nvPr/>
        </p:nvSpPr>
        <p:spPr>
          <a:xfrm>
            <a:off x="2667000" y="2286000"/>
            <a:ext cx="914400" cy="914400"/>
          </a:xfrm>
          <a:prstGeom prst="ellipse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2057400" y="3733800"/>
            <a:ext cx="914400" cy="914400"/>
          </a:xfrm>
          <a:prstGeom prst="ellipse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2971800" y="3962400"/>
            <a:ext cx="914400" cy="914400"/>
          </a:xfrm>
          <a:prstGeom prst="ellipse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1981200" y="2819400"/>
            <a:ext cx="914400" cy="914400"/>
          </a:xfrm>
          <a:prstGeom prst="ellipse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3124200" y="3048000"/>
            <a:ext cx="914400" cy="914400"/>
          </a:xfrm>
          <a:prstGeom prst="ellipse">
            <a:avLst/>
          </a:prstGeom>
          <a:solidFill>
            <a:srgbClr val="00CC99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1143000" y="2238375"/>
            <a:ext cx="4564063" cy="3313113"/>
          </a:xfrm>
          <a:custGeom>
            <a:rect b="b" l="l" r="r" t="t"/>
            <a:pathLst>
              <a:path extrusionOk="0" h="9204" w="12679">
                <a:moveTo>
                  <a:pt x="1111" y="6059"/>
                </a:moveTo>
                <a:cubicBezTo>
                  <a:pt x="952" y="6019"/>
                  <a:pt x="793" y="5971"/>
                  <a:pt x="635" y="5931"/>
                </a:cubicBezTo>
                <a:cubicBezTo>
                  <a:pt x="405" y="5786"/>
                  <a:pt x="339" y="5645"/>
                  <a:pt x="158" y="5455"/>
                </a:cubicBezTo>
                <a:cubicBezTo>
                  <a:pt x="22" y="5031"/>
                  <a:pt x="0" y="4568"/>
                  <a:pt x="255" y="4185"/>
                </a:cubicBezTo>
                <a:cubicBezTo>
                  <a:pt x="277" y="4154"/>
                  <a:pt x="286" y="4114"/>
                  <a:pt x="317" y="4092"/>
                </a:cubicBezTo>
                <a:cubicBezTo>
                  <a:pt x="348" y="4070"/>
                  <a:pt x="379" y="4044"/>
                  <a:pt x="414" y="4026"/>
                </a:cubicBezTo>
                <a:cubicBezTo>
                  <a:pt x="454" y="4004"/>
                  <a:pt x="498" y="3991"/>
                  <a:pt x="538" y="3964"/>
                </a:cubicBezTo>
                <a:cubicBezTo>
                  <a:pt x="670" y="3876"/>
                  <a:pt x="687" y="3766"/>
                  <a:pt x="855" y="3708"/>
                </a:cubicBezTo>
                <a:cubicBezTo>
                  <a:pt x="939" y="3629"/>
                  <a:pt x="1031" y="3616"/>
                  <a:pt x="1142" y="3581"/>
                </a:cubicBezTo>
                <a:cubicBezTo>
                  <a:pt x="1203" y="3558"/>
                  <a:pt x="1331" y="3519"/>
                  <a:pt x="1331" y="3519"/>
                </a:cubicBezTo>
                <a:cubicBezTo>
                  <a:pt x="1574" y="3532"/>
                  <a:pt x="1839" y="3479"/>
                  <a:pt x="2063" y="3581"/>
                </a:cubicBezTo>
                <a:cubicBezTo>
                  <a:pt x="2191" y="3638"/>
                  <a:pt x="2368" y="3779"/>
                  <a:pt x="2478" y="3867"/>
                </a:cubicBezTo>
                <a:cubicBezTo>
                  <a:pt x="2606" y="3969"/>
                  <a:pt x="2729" y="4291"/>
                  <a:pt x="2857" y="4374"/>
                </a:cubicBezTo>
                <a:cubicBezTo>
                  <a:pt x="2915" y="4410"/>
                  <a:pt x="3047" y="4441"/>
                  <a:pt x="3047" y="4441"/>
                </a:cubicBezTo>
                <a:cubicBezTo>
                  <a:pt x="3091" y="4432"/>
                  <a:pt x="3153" y="4449"/>
                  <a:pt x="3175" y="4410"/>
                </a:cubicBezTo>
                <a:cubicBezTo>
                  <a:pt x="3316" y="4158"/>
                  <a:pt x="3245" y="4167"/>
                  <a:pt x="3113" y="4123"/>
                </a:cubicBezTo>
                <a:cubicBezTo>
                  <a:pt x="3034" y="4044"/>
                  <a:pt x="2945" y="4035"/>
                  <a:pt x="2857" y="3964"/>
                </a:cubicBezTo>
                <a:cubicBezTo>
                  <a:pt x="2725" y="3858"/>
                  <a:pt x="2588" y="3739"/>
                  <a:pt x="2443" y="3647"/>
                </a:cubicBezTo>
                <a:cubicBezTo>
                  <a:pt x="2372" y="3426"/>
                  <a:pt x="2425" y="3506"/>
                  <a:pt x="2319" y="3391"/>
                </a:cubicBezTo>
                <a:cubicBezTo>
                  <a:pt x="2213" y="3113"/>
                  <a:pt x="2249" y="2822"/>
                  <a:pt x="2191" y="2535"/>
                </a:cubicBezTo>
                <a:cubicBezTo>
                  <a:pt x="2231" y="2363"/>
                  <a:pt x="2280" y="2359"/>
                  <a:pt x="2443" y="2310"/>
                </a:cubicBezTo>
                <a:cubicBezTo>
                  <a:pt x="2628" y="2134"/>
                  <a:pt x="2377" y="2355"/>
                  <a:pt x="2601" y="2218"/>
                </a:cubicBezTo>
                <a:cubicBezTo>
                  <a:pt x="2659" y="2183"/>
                  <a:pt x="2703" y="2130"/>
                  <a:pt x="2760" y="2090"/>
                </a:cubicBezTo>
                <a:cubicBezTo>
                  <a:pt x="2809" y="1953"/>
                  <a:pt x="3012" y="1667"/>
                  <a:pt x="3144" y="1614"/>
                </a:cubicBezTo>
                <a:cubicBezTo>
                  <a:pt x="3184" y="1596"/>
                  <a:pt x="3228" y="1596"/>
                  <a:pt x="3272" y="1583"/>
                </a:cubicBezTo>
                <a:cubicBezTo>
                  <a:pt x="3338" y="1565"/>
                  <a:pt x="3461" y="1517"/>
                  <a:pt x="3461" y="1517"/>
                </a:cubicBezTo>
                <a:cubicBezTo>
                  <a:pt x="3823" y="1561"/>
                  <a:pt x="4105" y="1667"/>
                  <a:pt x="4445" y="1772"/>
                </a:cubicBezTo>
                <a:cubicBezTo>
                  <a:pt x="4321" y="1852"/>
                  <a:pt x="4273" y="1856"/>
                  <a:pt x="4224" y="1711"/>
                </a:cubicBezTo>
                <a:cubicBezTo>
                  <a:pt x="4242" y="1433"/>
                  <a:pt x="4220" y="996"/>
                  <a:pt x="4414" y="758"/>
                </a:cubicBezTo>
                <a:cubicBezTo>
                  <a:pt x="4493" y="661"/>
                  <a:pt x="4599" y="507"/>
                  <a:pt x="4701" y="441"/>
                </a:cubicBezTo>
                <a:cubicBezTo>
                  <a:pt x="4780" y="392"/>
                  <a:pt x="4952" y="313"/>
                  <a:pt x="4952" y="313"/>
                </a:cubicBezTo>
                <a:cubicBezTo>
                  <a:pt x="5106" y="158"/>
                  <a:pt x="4912" y="330"/>
                  <a:pt x="5142" y="216"/>
                </a:cubicBezTo>
                <a:cubicBezTo>
                  <a:pt x="5574" y="0"/>
                  <a:pt x="5173" y="141"/>
                  <a:pt x="5428" y="57"/>
                </a:cubicBezTo>
                <a:cubicBezTo>
                  <a:pt x="5556" y="66"/>
                  <a:pt x="5684" y="74"/>
                  <a:pt x="5812" y="88"/>
                </a:cubicBezTo>
                <a:cubicBezTo>
                  <a:pt x="5887" y="97"/>
                  <a:pt x="5966" y="88"/>
                  <a:pt x="6032" y="123"/>
                </a:cubicBezTo>
                <a:cubicBezTo>
                  <a:pt x="6072" y="145"/>
                  <a:pt x="6063" y="216"/>
                  <a:pt x="6094" y="246"/>
                </a:cubicBezTo>
                <a:cubicBezTo>
                  <a:pt x="6156" y="308"/>
                  <a:pt x="6381" y="392"/>
                  <a:pt x="6478" y="441"/>
                </a:cubicBezTo>
                <a:cubicBezTo>
                  <a:pt x="6619" y="511"/>
                  <a:pt x="6720" y="643"/>
                  <a:pt x="6826" y="758"/>
                </a:cubicBezTo>
                <a:cubicBezTo>
                  <a:pt x="6901" y="987"/>
                  <a:pt x="6888" y="1248"/>
                  <a:pt x="6923" y="1486"/>
                </a:cubicBezTo>
                <a:cubicBezTo>
                  <a:pt x="6884" y="1896"/>
                  <a:pt x="6910" y="1927"/>
                  <a:pt x="6668" y="2187"/>
                </a:cubicBezTo>
                <a:cubicBezTo>
                  <a:pt x="6800" y="2271"/>
                  <a:pt x="7122" y="2235"/>
                  <a:pt x="7272" y="2249"/>
                </a:cubicBezTo>
                <a:cubicBezTo>
                  <a:pt x="7272" y="2249"/>
                  <a:pt x="7475" y="2293"/>
                  <a:pt x="7492" y="2310"/>
                </a:cubicBezTo>
                <a:cubicBezTo>
                  <a:pt x="7572" y="2394"/>
                  <a:pt x="7602" y="2518"/>
                  <a:pt x="7682" y="2597"/>
                </a:cubicBezTo>
                <a:cubicBezTo>
                  <a:pt x="7801" y="2716"/>
                  <a:pt x="7885" y="2857"/>
                  <a:pt x="7999" y="2981"/>
                </a:cubicBezTo>
                <a:cubicBezTo>
                  <a:pt x="8052" y="3157"/>
                  <a:pt x="8070" y="3342"/>
                  <a:pt x="8127" y="3519"/>
                </a:cubicBezTo>
                <a:cubicBezTo>
                  <a:pt x="8083" y="4127"/>
                  <a:pt x="7999" y="3986"/>
                  <a:pt x="8476" y="3898"/>
                </a:cubicBezTo>
                <a:cubicBezTo>
                  <a:pt x="8626" y="3911"/>
                  <a:pt x="8780" y="3986"/>
                  <a:pt x="8921" y="3933"/>
                </a:cubicBezTo>
                <a:cubicBezTo>
                  <a:pt x="8983" y="3911"/>
                  <a:pt x="8899" y="3805"/>
                  <a:pt x="8890" y="3739"/>
                </a:cubicBezTo>
                <a:cubicBezTo>
                  <a:pt x="8864" y="3536"/>
                  <a:pt x="8864" y="3329"/>
                  <a:pt x="8793" y="3140"/>
                </a:cubicBezTo>
                <a:cubicBezTo>
                  <a:pt x="8740" y="2791"/>
                  <a:pt x="8780" y="2496"/>
                  <a:pt x="9146" y="2407"/>
                </a:cubicBezTo>
                <a:cubicBezTo>
                  <a:pt x="9252" y="2355"/>
                  <a:pt x="9318" y="2284"/>
                  <a:pt x="9428" y="2249"/>
                </a:cubicBezTo>
                <a:cubicBezTo>
                  <a:pt x="9574" y="2112"/>
                  <a:pt x="9711" y="1966"/>
                  <a:pt x="9905" y="1900"/>
                </a:cubicBezTo>
                <a:cubicBezTo>
                  <a:pt x="10059" y="1936"/>
                  <a:pt x="10182" y="1993"/>
                  <a:pt x="10319" y="2059"/>
                </a:cubicBezTo>
                <a:cubicBezTo>
                  <a:pt x="10425" y="2108"/>
                  <a:pt x="10491" y="2183"/>
                  <a:pt x="10606" y="2218"/>
                </a:cubicBezTo>
                <a:cubicBezTo>
                  <a:pt x="10729" y="2315"/>
                  <a:pt x="10809" y="2390"/>
                  <a:pt x="10954" y="2438"/>
                </a:cubicBezTo>
                <a:cubicBezTo>
                  <a:pt x="11003" y="2487"/>
                  <a:pt x="11078" y="2509"/>
                  <a:pt x="11113" y="2566"/>
                </a:cubicBezTo>
                <a:cubicBezTo>
                  <a:pt x="11188" y="2699"/>
                  <a:pt x="11122" y="2773"/>
                  <a:pt x="11241" y="2884"/>
                </a:cubicBezTo>
                <a:cubicBezTo>
                  <a:pt x="11276" y="2990"/>
                  <a:pt x="11333" y="3069"/>
                  <a:pt x="11369" y="3170"/>
                </a:cubicBezTo>
                <a:cubicBezTo>
                  <a:pt x="11355" y="3298"/>
                  <a:pt x="11360" y="3426"/>
                  <a:pt x="11333" y="3550"/>
                </a:cubicBezTo>
                <a:cubicBezTo>
                  <a:pt x="11325" y="3589"/>
                  <a:pt x="11289" y="3611"/>
                  <a:pt x="11272" y="3647"/>
                </a:cubicBezTo>
                <a:cubicBezTo>
                  <a:pt x="11148" y="3898"/>
                  <a:pt x="10989" y="4114"/>
                  <a:pt x="10826" y="4344"/>
                </a:cubicBezTo>
                <a:cubicBezTo>
                  <a:pt x="10848" y="4366"/>
                  <a:pt x="10862" y="4405"/>
                  <a:pt x="10892" y="4410"/>
                </a:cubicBezTo>
                <a:cubicBezTo>
                  <a:pt x="10923" y="4414"/>
                  <a:pt x="10954" y="4374"/>
                  <a:pt x="10985" y="4374"/>
                </a:cubicBezTo>
                <a:cubicBezTo>
                  <a:pt x="11113" y="4374"/>
                  <a:pt x="11241" y="4396"/>
                  <a:pt x="11369" y="4410"/>
                </a:cubicBezTo>
                <a:cubicBezTo>
                  <a:pt x="11554" y="4529"/>
                  <a:pt x="11669" y="4564"/>
                  <a:pt x="11876" y="4630"/>
                </a:cubicBezTo>
                <a:cubicBezTo>
                  <a:pt x="11999" y="4758"/>
                  <a:pt x="12123" y="4824"/>
                  <a:pt x="12286" y="4886"/>
                </a:cubicBezTo>
                <a:cubicBezTo>
                  <a:pt x="12326" y="5027"/>
                  <a:pt x="12387" y="5186"/>
                  <a:pt x="12414" y="5327"/>
                </a:cubicBezTo>
                <a:cubicBezTo>
                  <a:pt x="12489" y="5724"/>
                  <a:pt x="12374" y="5627"/>
                  <a:pt x="12604" y="5742"/>
                </a:cubicBezTo>
                <a:cubicBezTo>
                  <a:pt x="12678" y="5944"/>
                  <a:pt x="12559" y="6112"/>
                  <a:pt x="12414" y="6249"/>
                </a:cubicBezTo>
                <a:cubicBezTo>
                  <a:pt x="12339" y="6641"/>
                  <a:pt x="12273" y="7113"/>
                  <a:pt x="11810" y="7201"/>
                </a:cubicBezTo>
                <a:cubicBezTo>
                  <a:pt x="11452" y="7188"/>
                  <a:pt x="11011" y="7364"/>
                  <a:pt x="10734" y="7140"/>
                </a:cubicBezTo>
                <a:cubicBezTo>
                  <a:pt x="10615" y="7043"/>
                  <a:pt x="10579" y="6963"/>
                  <a:pt x="10416" y="6915"/>
                </a:cubicBezTo>
                <a:cubicBezTo>
                  <a:pt x="10350" y="6897"/>
                  <a:pt x="10222" y="6853"/>
                  <a:pt x="10222" y="6853"/>
                </a:cubicBezTo>
                <a:cubicBezTo>
                  <a:pt x="10169" y="6800"/>
                  <a:pt x="10099" y="6760"/>
                  <a:pt x="10063" y="6694"/>
                </a:cubicBezTo>
                <a:cubicBezTo>
                  <a:pt x="9931" y="6438"/>
                  <a:pt x="10094" y="6200"/>
                  <a:pt x="9746" y="6090"/>
                </a:cubicBezTo>
                <a:cubicBezTo>
                  <a:pt x="9724" y="6059"/>
                  <a:pt x="9697" y="6033"/>
                  <a:pt x="9684" y="5997"/>
                </a:cubicBezTo>
                <a:cubicBezTo>
                  <a:pt x="9666" y="5958"/>
                  <a:pt x="9697" y="5869"/>
                  <a:pt x="9653" y="5869"/>
                </a:cubicBezTo>
                <a:cubicBezTo>
                  <a:pt x="9649" y="5869"/>
                  <a:pt x="9574" y="6041"/>
                  <a:pt x="9525" y="6090"/>
                </a:cubicBezTo>
                <a:cubicBezTo>
                  <a:pt x="9441" y="6174"/>
                  <a:pt x="9305" y="6213"/>
                  <a:pt x="9239" y="6315"/>
                </a:cubicBezTo>
                <a:cubicBezTo>
                  <a:pt x="9181" y="6399"/>
                  <a:pt x="9195" y="6452"/>
                  <a:pt x="9111" y="6504"/>
                </a:cubicBezTo>
                <a:cubicBezTo>
                  <a:pt x="9023" y="6557"/>
                  <a:pt x="8709" y="6566"/>
                  <a:pt x="8701" y="6566"/>
                </a:cubicBezTo>
                <a:cubicBezTo>
                  <a:pt x="8965" y="6632"/>
                  <a:pt x="9089" y="6804"/>
                  <a:pt x="9305" y="6950"/>
                </a:cubicBezTo>
                <a:cubicBezTo>
                  <a:pt x="9397" y="7135"/>
                  <a:pt x="9543" y="7276"/>
                  <a:pt x="9684" y="7426"/>
                </a:cubicBezTo>
                <a:cubicBezTo>
                  <a:pt x="9719" y="7532"/>
                  <a:pt x="9741" y="7638"/>
                  <a:pt x="9781" y="7744"/>
                </a:cubicBezTo>
                <a:cubicBezTo>
                  <a:pt x="9741" y="7880"/>
                  <a:pt x="9662" y="8026"/>
                  <a:pt x="9556" y="8123"/>
                </a:cubicBezTo>
                <a:cubicBezTo>
                  <a:pt x="9472" y="8295"/>
                  <a:pt x="9424" y="8480"/>
                  <a:pt x="9367" y="8661"/>
                </a:cubicBezTo>
                <a:cubicBezTo>
                  <a:pt x="9358" y="8692"/>
                  <a:pt x="9362" y="8736"/>
                  <a:pt x="9336" y="8758"/>
                </a:cubicBezTo>
                <a:cubicBezTo>
                  <a:pt x="9199" y="8886"/>
                  <a:pt x="8983" y="8952"/>
                  <a:pt x="8793" y="8979"/>
                </a:cubicBezTo>
                <a:cubicBezTo>
                  <a:pt x="8665" y="8996"/>
                  <a:pt x="8542" y="9001"/>
                  <a:pt x="8414" y="9014"/>
                </a:cubicBezTo>
                <a:cubicBezTo>
                  <a:pt x="8260" y="9054"/>
                  <a:pt x="8132" y="9084"/>
                  <a:pt x="7969" y="9106"/>
                </a:cubicBezTo>
                <a:cubicBezTo>
                  <a:pt x="7863" y="9098"/>
                  <a:pt x="7757" y="9093"/>
                  <a:pt x="7651" y="9076"/>
                </a:cubicBezTo>
                <a:cubicBezTo>
                  <a:pt x="7325" y="9027"/>
                  <a:pt x="7184" y="8648"/>
                  <a:pt x="7016" y="8410"/>
                </a:cubicBezTo>
                <a:cubicBezTo>
                  <a:pt x="6981" y="8304"/>
                  <a:pt x="6959" y="8198"/>
                  <a:pt x="6923" y="8092"/>
                </a:cubicBezTo>
                <a:cubicBezTo>
                  <a:pt x="6928" y="8052"/>
                  <a:pt x="6910" y="7488"/>
                  <a:pt x="7016" y="7360"/>
                </a:cubicBezTo>
                <a:cubicBezTo>
                  <a:pt x="7069" y="7294"/>
                  <a:pt x="7148" y="7263"/>
                  <a:pt x="7206" y="7201"/>
                </a:cubicBezTo>
                <a:cubicBezTo>
                  <a:pt x="6923" y="7131"/>
                  <a:pt x="6526" y="7254"/>
                  <a:pt x="6288" y="7426"/>
                </a:cubicBezTo>
                <a:cubicBezTo>
                  <a:pt x="5847" y="7395"/>
                  <a:pt x="5763" y="7448"/>
                  <a:pt x="5556" y="7140"/>
                </a:cubicBezTo>
                <a:cubicBezTo>
                  <a:pt x="5587" y="7373"/>
                  <a:pt x="5631" y="7417"/>
                  <a:pt x="5746" y="7616"/>
                </a:cubicBezTo>
                <a:cubicBezTo>
                  <a:pt x="5821" y="7933"/>
                  <a:pt x="5838" y="7819"/>
                  <a:pt x="5874" y="8251"/>
                </a:cubicBezTo>
                <a:cubicBezTo>
                  <a:pt x="5838" y="8423"/>
                  <a:pt x="5790" y="8516"/>
                  <a:pt x="5618" y="8568"/>
                </a:cubicBezTo>
                <a:cubicBezTo>
                  <a:pt x="5517" y="8639"/>
                  <a:pt x="5415" y="8657"/>
                  <a:pt x="5300" y="8696"/>
                </a:cubicBezTo>
                <a:cubicBezTo>
                  <a:pt x="5177" y="8820"/>
                  <a:pt x="4921" y="9151"/>
                  <a:pt x="4762" y="9203"/>
                </a:cubicBezTo>
                <a:cubicBezTo>
                  <a:pt x="4687" y="9195"/>
                  <a:pt x="4612" y="9195"/>
                  <a:pt x="4542" y="9173"/>
                </a:cubicBezTo>
                <a:cubicBezTo>
                  <a:pt x="4507" y="9159"/>
                  <a:pt x="4485" y="9111"/>
                  <a:pt x="4445" y="9106"/>
                </a:cubicBezTo>
                <a:cubicBezTo>
                  <a:pt x="4224" y="9071"/>
                  <a:pt x="3779" y="9045"/>
                  <a:pt x="3779" y="9045"/>
                </a:cubicBezTo>
                <a:cubicBezTo>
                  <a:pt x="3669" y="9009"/>
                  <a:pt x="3633" y="8952"/>
                  <a:pt x="3523" y="8917"/>
                </a:cubicBezTo>
                <a:cubicBezTo>
                  <a:pt x="3435" y="8798"/>
                  <a:pt x="3408" y="8740"/>
                  <a:pt x="3272" y="8696"/>
                </a:cubicBezTo>
                <a:cubicBezTo>
                  <a:pt x="3184" y="8454"/>
                  <a:pt x="3276" y="8110"/>
                  <a:pt x="3047" y="7964"/>
                </a:cubicBezTo>
                <a:cubicBezTo>
                  <a:pt x="3016" y="7995"/>
                  <a:pt x="2998" y="8061"/>
                  <a:pt x="2954" y="8061"/>
                </a:cubicBezTo>
                <a:cubicBezTo>
                  <a:pt x="2919" y="8061"/>
                  <a:pt x="2915" y="8000"/>
                  <a:pt x="2919" y="7964"/>
                </a:cubicBezTo>
                <a:cubicBezTo>
                  <a:pt x="2923" y="7933"/>
                  <a:pt x="2963" y="7925"/>
                  <a:pt x="2985" y="7903"/>
                </a:cubicBezTo>
                <a:cubicBezTo>
                  <a:pt x="3060" y="7828"/>
                  <a:pt x="3113" y="7761"/>
                  <a:pt x="3175" y="7678"/>
                </a:cubicBezTo>
                <a:cubicBezTo>
                  <a:pt x="3214" y="7625"/>
                  <a:pt x="3364" y="7550"/>
                  <a:pt x="3303" y="7519"/>
                </a:cubicBezTo>
                <a:cubicBezTo>
                  <a:pt x="3237" y="7484"/>
                  <a:pt x="3166" y="7594"/>
                  <a:pt x="3113" y="7647"/>
                </a:cubicBezTo>
                <a:cubicBezTo>
                  <a:pt x="2879" y="7880"/>
                  <a:pt x="2901" y="8088"/>
                  <a:pt x="2571" y="8154"/>
                </a:cubicBezTo>
                <a:cubicBezTo>
                  <a:pt x="2491" y="8238"/>
                  <a:pt x="2407" y="8242"/>
                  <a:pt x="2319" y="8313"/>
                </a:cubicBezTo>
                <a:cubicBezTo>
                  <a:pt x="2169" y="8436"/>
                  <a:pt x="2218" y="8516"/>
                  <a:pt x="2002" y="8568"/>
                </a:cubicBezTo>
                <a:cubicBezTo>
                  <a:pt x="1865" y="8560"/>
                  <a:pt x="1724" y="8564"/>
                  <a:pt x="1587" y="8538"/>
                </a:cubicBezTo>
                <a:cubicBezTo>
                  <a:pt x="1547" y="8529"/>
                  <a:pt x="1525" y="8485"/>
                  <a:pt x="1490" y="8471"/>
                </a:cubicBezTo>
                <a:cubicBezTo>
                  <a:pt x="1428" y="8449"/>
                  <a:pt x="1362" y="8449"/>
                  <a:pt x="1300" y="8441"/>
                </a:cubicBezTo>
                <a:cubicBezTo>
                  <a:pt x="1208" y="8379"/>
                  <a:pt x="1049" y="8220"/>
                  <a:pt x="1049" y="8220"/>
                </a:cubicBezTo>
                <a:cubicBezTo>
                  <a:pt x="1005" y="8097"/>
                  <a:pt x="930" y="8097"/>
                  <a:pt x="855" y="7995"/>
                </a:cubicBezTo>
                <a:cubicBezTo>
                  <a:pt x="710" y="7797"/>
                  <a:pt x="582" y="7550"/>
                  <a:pt x="476" y="7329"/>
                </a:cubicBezTo>
                <a:cubicBezTo>
                  <a:pt x="515" y="7091"/>
                  <a:pt x="621" y="6831"/>
                  <a:pt x="762" y="6632"/>
                </a:cubicBezTo>
                <a:cubicBezTo>
                  <a:pt x="784" y="6557"/>
                  <a:pt x="793" y="6478"/>
                  <a:pt x="824" y="6407"/>
                </a:cubicBezTo>
                <a:cubicBezTo>
                  <a:pt x="882" y="6280"/>
                  <a:pt x="1027" y="6138"/>
                  <a:pt x="1111" y="6028"/>
                </a:cubicBezTo>
                <a:cubicBezTo>
                  <a:pt x="1120" y="5997"/>
                  <a:pt x="1124" y="5962"/>
                  <a:pt x="1142" y="5931"/>
                </a:cubicBezTo>
                <a:cubicBezTo>
                  <a:pt x="1159" y="5896"/>
                  <a:pt x="1208" y="5839"/>
                  <a:pt x="1208" y="5839"/>
                </a:cubicBezTo>
              </a:path>
            </a:pathLst>
          </a:custGeom>
          <a:noFill/>
          <a:ln cap="flat" cmpd="sng" w="63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2570163" y="3203575"/>
            <a:ext cx="860425" cy="1011238"/>
          </a:xfrm>
          <a:custGeom>
            <a:rect b="b" l="l" r="r" t="t"/>
            <a:pathLst>
              <a:path extrusionOk="0" h="2810" w="2391">
                <a:moveTo>
                  <a:pt x="0" y="1539"/>
                </a:moveTo>
                <a:cubicBezTo>
                  <a:pt x="29" y="1530"/>
                  <a:pt x="65" y="1517"/>
                  <a:pt x="96" y="1508"/>
                </a:cubicBezTo>
                <a:cubicBezTo>
                  <a:pt x="136" y="1495"/>
                  <a:pt x="180" y="1491"/>
                  <a:pt x="219" y="1477"/>
                </a:cubicBezTo>
                <a:cubicBezTo>
                  <a:pt x="286" y="1460"/>
                  <a:pt x="414" y="1416"/>
                  <a:pt x="414" y="1416"/>
                </a:cubicBezTo>
                <a:cubicBezTo>
                  <a:pt x="825" y="1120"/>
                  <a:pt x="944" y="648"/>
                  <a:pt x="1050" y="176"/>
                </a:cubicBezTo>
                <a:cubicBezTo>
                  <a:pt x="1090" y="0"/>
                  <a:pt x="1408" y="154"/>
                  <a:pt x="1590" y="145"/>
                </a:cubicBezTo>
                <a:cubicBezTo>
                  <a:pt x="1567" y="176"/>
                  <a:pt x="1541" y="202"/>
                  <a:pt x="1528" y="238"/>
                </a:cubicBezTo>
                <a:cubicBezTo>
                  <a:pt x="1501" y="299"/>
                  <a:pt x="1461" y="427"/>
                  <a:pt x="1461" y="427"/>
                </a:cubicBezTo>
                <a:cubicBezTo>
                  <a:pt x="1483" y="829"/>
                  <a:pt x="1408" y="1027"/>
                  <a:pt x="1651" y="1288"/>
                </a:cubicBezTo>
                <a:cubicBezTo>
                  <a:pt x="1665" y="1318"/>
                  <a:pt x="1678" y="1349"/>
                  <a:pt x="1687" y="1380"/>
                </a:cubicBezTo>
                <a:cubicBezTo>
                  <a:pt x="1709" y="1464"/>
                  <a:pt x="1727" y="1552"/>
                  <a:pt x="1749" y="1636"/>
                </a:cubicBezTo>
                <a:cubicBezTo>
                  <a:pt x="1766" y="1702"/>
                  <a:pt x="1749" y="1804"/>
                  <a:pt x="1811" y="1826"/>
                </a:cubicBezTo>
                <a:cubicBezTo>
                  <a:pt x="2032" y="1896"/>
                  <a:pt x="1762" y="1808"/>
                  <a:pt x="2098" y="1923"/>
                </a:cubicBezTo>
                <a:cubicBezTo>
                  <a:pt x="2160" y="1945"/>
                  <a:pt x="2288" y="1985"/>
                  <a:pt x="2288" y="1985"/>
                </a:cubicBezTo>
                <a:cubicBezTo>
                  <a:pt x="2310" y="2015"/>
                  <a:pt x="2390" y="2060"/>
                  <a:pt x="2354" y="2082"/>
                </a:cubicBezTo>
                <a:cubicBezTo>
                  <a:pt x="2217" y="2170"/>
                  <a:pt x="2036" y="2143"/>
                  <a:pt x="1877" y="2174"/>
                </a:cubicBezTo>
                <a:cubicBezTo>
                  <a:pt x="1766" y="2196"/>
                  <a:pt x="1660" y="2285"/>
                  <a:pt x="1559" y="2333"/>
                </a:cubicBezTo>
                <a:cubicBezTo>
                  <a:pt x="1537" y="2355"/>
                  <a:pt x="1519" y="2382"/>
                  <a:pt x="1492" y="2399"/>
                </a:cubicBezTo>
                <a:cubicBezTo>
                  <a:pt x="1466" y="2417"/>
                  <a:pt x="1422" y="2408"/>
                  <a:pt x="1400" y="2430"/>
                </a:cubicBezTo>
                <a:cubicBezTo>
                  <a:pt x="1346" y="2487"/>
                  <a:pt x="1369" y="2585"/>
                  <a:pt x="1333" y="2651"/>
                </a:cubicBezTo>
                <a:cubicBezTo>
                  <a:pt x="1302" y="2712"/>
                  <a:pt x="1245" y="2752"/>
                  <a:pt x="1209" y="2809"/>
                </a:cubicBezTo>
                <a:cubicBezTo>
                  <a:pt x="1152" y="2664"/>
                  <a:pt x="1121" y="2523"/>
                  <a:pt x="1081" y="2368"/>
                </a:cubicBezTo>
                <a:cubicBezTo>
                  <a:pt x="1072" y="2337"/>
                  <a:pt x="1033" y="2329"/>
                  <a:pt x="1015" y="2302"/>
                </a:cubicBezTo>
                <a:cubicBezTo>
                  <a:pt x="993" y="2271"/>
                  <a:pt x="975" y="2240"/>
                  <a:pt x="953" y="2210"/>
                </a:cubicBezTo>
                <a:cubicBezTo>
                  <a:pt x="851" y="2077"/>
                  <a:pt x="741" y="1954"/>
                  <a:pt x="635" y="1826"/>
                </a:cubicBezTo>
                <a:cubicBezTo>
                  <a:pt x="520" y="1689"/>
                  <a:pt x="458" y="1663"/>
                  <a:pt x="286" y="1605"/>
                </a:cubicBezTo>
                <a:cubicBezTo>
                  <a:pt x="255" y="1596"/>
                  <a:pt x="189" y="1574"/>
                  <a:pt x="189" y="1574"/>
                </a:cubicBezTo>
              </a:path>
            </a:pathLst>
          </a:custGeom>
          <a:noFill/>
          <a:ln cap="flat" cmpd="sng" w="63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2822575" y="4362450"/>
            <a:ext cx="217488" cy="376238"/>
          </a:xfrm>
          <a:custGeom>
            <a:rect b="b" l="l" r="r" t="t"/>
            <a:pathLst>
              <a:path extrusionOk="0" h="1046" w="605">
                <a:moveTo>
                  <a:pt x="0" y="573"/>
                </a:moveTo>
                <a:cubicBezTo>
                  <a:pt x="119" y="529"/>
                  <a:pt x="136" y="467"/>
                  <a:pt x="225" y="379"/>
                </a:cubicBezTo>
                <a:cubicBezTo>
                  <a:pt x="229" y="370"/>
                  <a:pt x="300" y="150"/>
                  <a:pt x="317" y="97"/>
                </a:cubicBezTo>
                <a:cubicBezTo>
                  <a:pt x="331" y="66"/>
                  <a:pt x="353" y="0"/>
                  <a:pt x="353" y="0"/>
                </a:cubicBezTo>
                <a:cubicBezTo>
                  <a:pt x="432" y="242"/>
                  <a:pt x="357" y="485"/>
                  <a:pt x="512" y="697"/>
                </a:cubicBezTo>
                <a:cubicBezTo>
                  <a:pt x="596" y="962"/>
                  <a:pt x="481" y="600"/>
                  <a:pt x="574" y="922"/>
                </a:cubicBezTo>
                <a:cubicBezTo>
                  <a:pt x="582" y="953"/>
                  <a:pt x="604" y="1045"/>
                  <a:pt x="604" y="1015"/>
                </a:cubicBezTo>
                <a:cubicBezTo>
                  <a:pt x="604" y="723"/>
                  <a:pt x="229" y="644"/>
                  <a:pt x="0" y="573"/>
                </a:cubicBezTo>
              </a:path>
            </a:pathLst>
          </a:custGeom>
          <a:noFill/>
          <a:ln cap="flat" cmpd="sng" w="63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2"/>
          <p:cNvSpPr/>
          <p:nvPr/>
        </p:nvSpPr>
        <p:spPr>
          <a:xfrm>
            <a:off x="3806825" y="4435475"/>
            <a:ext cx="261938" cy="239713"/>
          </a:xfrm>
          <a:custGeom>
            <a:rect b="b" l="l" r="r" t="t"/>
            <a:pathLst>
              <a:path extrusionOk="0" h="667" w="728">
                <a:moveTo>
                  <a:pt x="220" y="53"/>
                </a:moveTo>
                <a:cubicBezTo>
                  <a:pt x="194" y="362"/>
                  <a:pt x="229" y="379"/>
                  <a:pt x="61" y="560"/>
                </a:cubicBezTo>
                <a:cubicBezTo>
                  <a:pt x="52" y="591"/>
                  <a:pt x="0" y="649"/>
                  <a:pt x="30" y="653"/>
                </a:cubicBezTo>
                <a:cubicBezTo>
                  <a:pt x="97" y="666"/>
                  <a:pt x="158" y="613"/>
                  <a:pt x="220" y="591"/>
                </a:cubicBezTo>
                <a:cubicBezTo>
                  <a:pt x="397" y="534"/>
                  <a:pt x="542" y="490"/>
                  <a:pt x="727" y="463"/>
                </a:cubicBezTo>
                <a:cubicBezTo>
                  <a:pt x="670" y="424"/>
                  <a:pt x="591" y="415"/>
                  <a:pt x="538" y="371"/>
                </a:cubicBezTo>
                <a:cubicBezTo>
                  <a:pt x="507" y="348"/>
                  <a:pt x="502" y="300"/>
                  <a:pt x="476" y="273"/>
                </a:cubicBezTo>
                <a:cubicBezTo>
                  <a:pt x="383" y="181"/>
                  <a:pt x="251" y="110"/>
                  <a:pt x="158" y="17"/>
                </a:cubicBezTo>
                <a:cubicBezTo>
                  <a:pt x="141" y="0"/>
                  <a:pt x="198" y="39"/>
                  <a:pt x="220" y="53"/>
                </a:cubicBezTo>
              </a:path>
            </a:pathLst>
          </a:custGeom>
          <a:noFill/>
          <a:ln cap="flat" cmpd="sng" w="63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2"/>
          <p:cNvSpPr/>
          <p:nvPr/>
        </p:nvSpPr>
        <p:spPr>
          <a:xfrm>
            <a:off x="4594225" y="3870325"/>
            <a:ext cx="217488" cy="333375"/>
          </a:xfrm>
          <a:custGeom>
            <a:rect b="b" l="l" r="r" t="t"/>
            <a:pathLst>
              <a:path extrusionOk="0" h="926" w="605">
                <a:moveTo>
                  <a:pt x="0" y="0"/>
                </a:moveTo>
                <a:cubicBezTo>
                  <a:pt x="13" y="30"/>
                  <a:pt x="8" y="79"/>
                  <a:pt x="35" y="97"/>
                </a:cubicBezTo>
                <a:cubicBezTo>
                  <a:pt x="101" y="145"/>
                  <a:pt x="326" y="198"/>
                  <a:pt x="415" y="225"/>
                </a:cubicBezTo>
                <a:cubicBezTo>
                  <a:pt x="446" y="216"/>
                  <a:pt x="481" y="207"/>
                  <a:pt x="512" y="194"/>
                </a:cubicBezTo>
                <a:cubicBezTo>
                  <a:pt x="543" y="185"/>
                  <a:pt x="604" y="158"/>
                  <a:pt x="604" y="158"/>
                </a:cubicBezTo>
                <a:cubicBezTo>
                  <a:pt x="503" y="269"/>
                  <a:pt x="441" y="341"/>
                  <a:pt x="353" y="477"/>
                </a:cubicBezTo>
                <a:cubicBezTo>
                  <a:pt x="264" y="610"/>
                  <a:pt x="287" y="783"/>
                  <a:pt x="194" y="925"/>
                </a:cubicBezTo>
                <a:cubicBezTo>
                  <a:pt x="150" y="154"/>
                  <a:pt x="194" y="469"/>
                  <a:pt x="0" y="0"/>
                </a:cubicBezTo>
              </a:path>
            </a:pathLst>
          </a:custGeom>
          <a:noFill/>
          <a:ln cap="flat" cmpd="sng" w="63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2"/>
          <p:cNvSpPr/>
          <p:nvPr/>
        </p:nvSpPr>
        <p:spPr>
          <a:xfrm>
            <a:off x="1943100" y="4237038"/>
            <a:ext cx="184150" cy="217488"/>
          </a:xfrm>
          <a:custGeom>
            <a:rect b="b" l="l" r="r" t="t"/>
            <a:pathLst>
              <a:path extrusionOk="0" h="605" w="512">
                <a:moveTo>
                  <a:pt x="317" y="0"/>
                </a:moveTo>
                <a:cubicBezTo>
                  <a:pt x="278" y="57"/>
                  <a:pt x="225" y="101"/>
                  <a:pt x="189" y="158"/>
                </a:cubicBezTo>
                <a:cubicBezTo>
                  <a:pt x="119" y="273"/>
                  <a:pt x="145" y="304"/>
                  <a:pt x="0" y="348"/>
                </a:cubicBezTo>
                <a:cubicBezTo>
                  <a:pt x="132" y="432"/>
                  <a:pt x="264" y="459"/>
                  <a:pt x="414" y="507"/>
                </a:cubicBezTo>
                <a:cubicBezTo>
                  <a:pt x="436" y="538"/>
                  <a:pt x="436" y="604"/>
                  <a:pt x="476" y="604"/>
                </a:cubicBezTo>
                <a:cubicBezTo>
                  <a:pt x="511" y="604"/>
                  <a:pt x="511" y="543"/>
                  <a:pt x="507" y="507"/>
                </a:cubicBezTo>
                <a:cubicBezTo>
                  <a:pt x="494" y="410"/>
                  <a:pt x="441" y="375"/>
                  <a:pt x="379" y="317"/>
                </a:cubicBezTo>
                <a:cubicBezTo>
                  <a:pt x="326" y="150"/>
                  <a:pt x="273" y="185"/>
                  <a:pt x="317" y="0"/>
                </a:cubicBezTo>
              </a:path>
            </a:pathLst>
          </a:custGeom>
          <a:noFill/>
          <a:ln cap="flat" cmpd="sng" w="63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2239963" y="4556125"/>
            <a:ext cx="228600" cy="344488"/>
          </a:xfrm>
          <a:custGeom>
            <a:rect b="b" l="l" r="r" t="t"/>
            <a:pathLst>
              <a:path extrusionOk="0" h="957" w="636">
                <a:moveTo>
                  <a:pt x="0" y="0"/>
                </a:moveTo>
                <a:cubicBezTo>
                  <a:pt x="96" y="185"/>
                  <a:pt x="52" y="83"/>
                  <a:pt x="127" y="318"/>
                </a:cubicBezTo>
                <a:cubicBezTo>
                  <a:pt x="135" y="349"/>
                  <a:pt x="158" y="416"/>
                  <a:pt x="158" y="416"/>
                </a:cubicBezTo>
                <a:cubicBezTo>
                  <a:pt x="166" y="584"/>
                  <a:pt x="162" y="757"/>
                  <a:pt x="188" y="925"/>
                </a:cubicBezTo>
                <a:cubicBezTo>
                  <a:pt x="193" y="956"/>
                  <a:pt x="206" y="858"/>
                  <a:pt x="224" y="832"/>
                </a:cubicBezTo>
                <a:cubicBezTo>
                  <a:pt x="259" y="774"/>
                  <a:pt x="303" y="726"/>
                  <a:pt x="347" y="673"/>
                </a:cubicBezTo>
                <a:cubicBezTo>
                  <a:pt x="436" y="561"/>
                  <a:pt x="551" y="508"/>
                  <a:pt x="635" y="385"/>
                </a:cubicBezTo>
                <a:cubicBezTo>
                  <a:pt x="506" y="247"/>
                  <a:pt x="0" y="225"/>
                  <a:pt x="0" y="0"/>
                </a:cubicBezTo>
              </a:path>
            </a:pathLst>
          </a:custGeom>
          <a:noFill/>
          <a:ln cap="flat" cmpd="sng" w="63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3554413" y="3875088"/>
            <a:ext cx="217488" cy="212725"/>
          </a:xfrm>
          <a:custGeom>
            <a:rect b="b" l="l" r="r" t="t"/>
            <a:pathLst>
              <a:path extrusionOk="0" h="592" w="605">
                <a:moveTo>
                  <a:pt x="0" y="272"/>
                </a:moveTo>
                <a:cubicBezTo>
                  <a:pt x="251" y="188"/>
                  <a:pt x="123" y="219"/>
                  <a:pt x="384" y="180"/>
                </a:cubicBezTo>
                <a:cubicBezTo>
                  <a:pt x="529" y="122"/>
                  <a:pt x="547" y="0"/>
                  <a:pt x="604" y="180"/>
                </a:cubicBezTo>
                <a:cubicBezTo>
                  <a:pt x="560" y="317"/>
                  <a:pt x="512" y="449"/>
                  <a:pt x="476" y="591"/>
                </a:cubicBezTo>
                <a:cubicBezTo>
                  <a:pt x="393" y="462"/>
                  <a:pt x="260" y="427"/>
                  <a:pt x="128" y="339"/>
                </a:cubicBezTo>
                <a:cubicBezTo>
                  <a:pt x="17" y="268"/>
                  <a:pt x="70" y="272"/>
                  <a:pt x="0" y="272"/>
                </a:cubicBezTo>
              </a:path>
            </a:pathLst>
          </a:custGeom>
          <a:noFill/>
          <a:ln cap="flat" cmpd="sng" w="63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2"/>
          <p:cNvSpPr/>
          <p:nvPr/>
        </p:nvSpPr>
        <p:spPr>
          <a:xfrm>
            <a:off x="6018200" y="3176550"/>
            <a:ext cx="28833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Ван-дер-ваальсова </a:t>
            </a: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поверхность (схема)‏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/>
          <p:nvPr/>
        </p:nvSpPr>
        <p:spPr>
          <a:xfrm>
            <a:off x="1752600" y="533400"/>
            <a:ext cx="5486400" cy="5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Ван-дер-Ваальсовы радиусы (Å) для атомов некоторых элементов </a:t>
            </a: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(по Ли и Ричардсу)‏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 1,80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  1,80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  1,52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  1,55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  1,70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  1,20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112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(в литературе можно найти и другие значения)‏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/>
        </p:nvSpPr>
        <p:spPr>
          <a:xfrm>
            <a:off x="685800" y="381000"/>
            <a:ext cx="82296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1MNO: миоглобин свиньи </a:t>
            </a:r>
            <a:endParaRPr sz="2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шариковая модель; видны сквозные просветы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54" name="Google Shape;154;p24"/>
          <p:cNvPicPr preferRelativeResize="0"/>
          <p:nvPr/>
        </p:nvPicPr>
        <p:blipFill rotWithShape="1">
          <a:blip r:embed="rId3">
            <a:alphaModFix/>
          </a:blip>
          <a:srcRect b="14648" l="0" r="0" t="14655"/>
          <a:stretch/>
        </p:blipFill>
        <p:spPr>
          <a:xfrm>
            <a:off x="2362200" y="1981200"/>
            <a:ext cx="4354513" cy="4591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4"/>
          <p:cNvSpPr/>
          <p:nvPr/>
        </p:nvSpPr>
        <p:spPr>
          <a:xfrm>
            <a:off x="4313025" y="3613050"/>
            <a:ext cx="654300" cy="654300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266700" y="319088"/>
            <a:ext cx="8610600" cy="210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Что такое "поверхность"?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2" name="Google Shape;162;p25"/>
          <p:cNvSpPr txBox="1"/>
          <p:nvPr/>
        </p:nvSpPr>
        <p:spPr>
          <a:xfrm>
            <a:off x="457200" y="2895600"/>
            <a:ext cx="8153400" cy="30178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В геометрии поверхность тела – это граница между ним и внешней средой</a:t>
            </a:r>
            <a:endParaRPr sz="2400">
              <a:solidFill>
                <a:srgbClr val="FF33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t/>
            </a:r>
            <a:endParaRPr sz="2400">
              <a:solidFill>
                <a:srgbClr val="FF33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" sz="2400">
                <a:solidFill>
                  <a:srgbClr val="FF3300"/>
                </a:solidFill>
                <a:latin typeface="Roboto"/>
                <a:ea typeface="Roboto"/>
                <a:cs typeface="Roboto"/>
                <a:sym typeface="Roboto"/>
              </a:rPr>
              <a:t>В микромире “</a:t>
            </a:r>
            <a:r>
              <a:rPr lang="en" sz="2400">
                <a:solidFill>
                  <a:srgbClr val="FF3300"/>
                </a:solidFill>
                <a:latin typeface="Roboto"/>
                <a:ea typeface="Roboto"/>
                <a:cs typeface="Roboto"/>
                <a:sym typeface="Roboto"/>
              </a:rPr>
              <a:t>непрерывных</a:t>
            </a:r>
            <a:r>
              <a:rPr lang="en" sz="2400">
                <a:solidFill>
                  <a:srgbClr val="FF3300"/>
                </a:solidFill>
                <a:latin typeface="Roboto"/>
                <a:ea typeface="Roboto"/>
                <a:cs typeface="Roboto"/>
                <a:sym typeface="Roboto"/>
              </a:rPr>
              <a:t> тел” не бывает!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Нужно указывать для каких частиц непроницаема 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область пространства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– нейтрино? фотонов? электронов? протонов? других молекул (каких)?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/>
        </p:nvSpPr>
        <p:spPr>
          <a:xfrm>
            <a:off x="685800" y="490538"/>
            <a:ext cx="7767638" cy="1379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Поверхность фонтана (!?) 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2895600"/>
            <a:ext cx="4152900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289560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/>
        </p:nvSpPr>
        <p:spPr>
          <a:xfrm>
            <a:off x="304800" y="303213"/>
            <a:ext cx="8534400" cy="145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Концепция поверхности белка </a:t>
            </a:r>
            <a:b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(Lee, Richards, JMB 1971)</a:t>
            </a:r>
            <a:endParaRPr sz="2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685800" y="1981200"/>
            <a:ext cx="7772400" cy="42624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810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AutoNum type="arabicPeriod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Ван-дер-Ваальсова поверхность</a:t>
            </a: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AutoNum type="arabicPeriod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Поверхность, доступная для растворителя (обычно, вод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ы)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(SAS, solvent accessible surface)</a:t>
            </a: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latin typeface="Roboto"/>
                <a:ea typeface="Roboto"/>
                <a:cs typeface="Roboto"/>
                <a:sym typeface="Roboto"/>
              </a:rPr>
              <a:t>SAS — это поверхность области допустимых положений </a:t>
            </a: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центров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молекул растворителя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/>
        </p:nvSpPr>
        <p:spPr>
          <a:xfrm>
            <a:off x="685800" y="203200"/>
            <a:ext cx="7770813" cy="19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VdW поверхность и поверхность, доступная для воды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84" name="Google Shape;1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2713" y="1919288"/>
            <a:ext cx="6618287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/>
        </p:nvSpPr>
        <p:spPr>
          <a:xfrm>
            <a:off x="609600" y="931863"/>
            <a:ext cx="7847013" cy="39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4963" lvl="0" marL="33496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Поверхность, доступная для 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растворителя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определяется аналогично VdW поверхности, но для условных радиусов (вместо ван-дер-ваальсовых):</a:t>
            </a: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2400">
                <a:solidFill>
                  <a:srgbClr val="FF3300"/>
                </a:solidFill>
                <a:latin typeface="Roboto"/>
                <a:ea typeface="Roboto"/>
                <a:cs typeface="Roboto"/>
                <a:sym typeface="Roboto"/>
              </a:rPr>
              <a:t>усл. радиус = VdW радиус + радиус молекулы растворителя  (≈1,4 Å) </a:t>
            </a:r>
            <a:br>
              <a:rPr i="1" lang="en" sz="2400">
                <a:solidFill>
                  <a:srgbClr val="FF3300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i="1" lang="en" sz="2400">
                <a:solidFill>
                  <a:srgbClr val="FF33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Поэтому “для математика” поверхности VdW и SAS одинаковы (строятся по одному правилу)‏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/>
        </p:nvSpPr>
        <p:spPr>
          <a:xfrm>
            <a:off x="304800" y="304800"/>
            <a:ext cx="8686800" cy="1818063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3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Применение SAS</a:t>
            </a:r>
            <a:endParaRPr/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Поверхность, доступная для воды, используется, например, для того, чтобы показать, какие аминокислотные остатки чаще экспонированы – доступны для воды.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/>
          <p:nvPr/>
        </p:nvSpPr>
        <p:spPr>
          <a:xfrm>
            <a:off x="304800" y="1629146"/>
            <a:ext cx="8534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SAS не всегда применима, так как «раздувает» молекулу.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t/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Например, при контакте двух белков их SAS пересекаются: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5" name="Google Shape;205;p31"/>
          <p:cNvGrpSpPr/>
          <p:nvPr/>
        </p:nvGrpSpPr>
        <p:grpSpPr>
          <a:xfrm>
            <a:off x="3306222" y="3040367"/>
            <a:ext cx="5010867" cy="3493008"/>
            <a:chOff x="3047100" y="3076175"/>
            <a:chExt cx="3886200" cy="2857500"/>
          </a:xfrm>
        </p:grpSpPr>
        <p:grpSp>
          <p:nvGrpSpPr>
            <p:cNvPr id="206" name="Google Shape;206;p31"/>
            <p:cNvGrpSpPr/>
            <p:nvPr/>
          </p:nvGrpSpPr>
          <p:grpSpPr>
            <a:xfrm>
              <a:off x="3123300" y="3076175"/>
              <a:ext cx="3810000" cy="2857500"/>
              <a:chOff x="1392" y="2496"/>
              <a:chExt cx="2400" cy="1800"/>
            </a:xfrm>
          </p:grpSpPr>
          <p:sp>
            <p:nvSpPr>
              <p:cNvPr id="207" name="Google Shape;207;p31"/>
              <p:cNvSpPr/>
              <p:nvPr/>
            </p:nvSpPr>
            <p:spPr>
              <a:xfrm>
                <a:off x="1392" y="2496"/>
                <a:ext cx="2400" cy="1800"/>
              </a:xfrm>
              <a:prstGeom prst="rect">
                <a:avLst/>
              </a:prstGeom>
              <a:solidFill>
                <a:srgbClr val="99CC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8" name="Google Shape;208;p31"/>
              <p:cNvSpPr/>
              <p:nvPr/>
            </p:nvSpPr>
            <p:spPr>
              <a:xfrm>
                <a:off x="1776" y="3168"/>
                <a:ext cx="600" cy="600"/>
              </a:xfrm>
              <a:prstGeom prst="ellipse">
                <a:avLst/>
              </a:prstGeom>
              <a:solidFill>
                <a:srgbClr val="00CC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9" name="Google Shape;209;p31"/>
              <p:cNvSpPr/>
              <p:nvPr/>
            </p:nvSpPr>
            <p:spPr>
              <a:xfrm>
                <a:off x="2832" y="3360"/>
                <a:ext cx="600" cy="600"/>
              </a:xfrm>
              <a:prstGeom prst="ellipse">
                <a:avLst/>
              </a:prstGeom>
              <a:solidFill>
                <a:srgbClr val="00CC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0" name="Google Shape;210;p31"/>
              <p:cNvSpPr/>
              <p:nvPr/>
            </p:nvSpPr>
            <p:spPr>
              <a:xfrm>
                <a:off x="2256" y="3552"/>
                <a:ext cx="600" cy="600"/>
              </a:xfrm>
              <a:prstGeom prst="ellipse">
                <a:avLst/>
              </a:prstGeom>
              <a:solidFill>
                <a:srgbClr val="00CC99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1" name="Google Shape;211;p31"/>
              <p:cNvSpPr/>
              <p:nvPr/>
            </p:nvSpPr>
            <p:spPr>
              <a:xfrm>
                <a:off x="1920" y="2544"/>
                <a:ext cx="600" cy="600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2" name="Google Shape;212;p31"/>
              <p:cNvSpPr/>
              <p:nvPr/>
            </p:nvSpPr>
            <p:spPr>
              <a:xfrm>
                <a:off x="2448" y="2784"/>
                <a:ext cx="600" cy="600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3" name="Google Shape;213;p31"/>
              <p:cNvSpPr/>
              <p:nvPr/>
            </p:nvSpPr>
            <p:spPr>
              <a:xfrm>
                <a:off x="3072" y="2736"/>
                <a:ext cx="600" cy="600"/>
              </a:xfrm>
              <a:prstGeom prst="ellipse">
                <a:avLst/>
              </a:prstGeom>
              <a:solidFill>
                <a:srgbClr val="FFFF00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4" name="Google Shape;214;p31"/>
              <p:cNvSpPr/>
              <p:nvPr/>
            </p:nvSpPr>
            <p:spPr>
              <a:xfrm>
                <a:off x="1584" y="2920"/>
                <a:ext cx="2080" cy="632"/>
              </a:xfrm>
              <a:custGeom>
                <a:rect b="b" l="l" r="r" t="t"/>
                <a:pathLst>
                  <a:path extrusionOk="0" h="632" w="2080">
                    <a:moveTo>
                      <a:pt x="0" y="296"/>
                    </a:moveTo>
                    <a:cubicBezTo>
                      <a:pt x="28" y="244"/>
                      <a:pt x="56" y="192"/>
                      <a:pt x="96" y="152"/>
                    </a:cubicBezTo>
                    <a:cubicBezTo>
                      <a:pt x="136" y="112"/>
                      <a:pt x="168" y="80"/>
                      <a:pt x="240" y="56"/>
                    </a:cubicBezTo>
                    <a:cubicBezTo>
                      <a:pt x="312" y="32"/>
                      <a:pt x="440" y="0"/>
                      <a:pt x="528" y="8"/>
                    </a:cubicBezTo>
                    <a:cubicBezTo>
                      <a:pt x="616" y="16"/>
                      <a:pt x="704" y="64"/>
                      <a:pt x="768" y="104"/>
                    </a:cubicBezTo>
                    <a:cubicBezTo>
                      <a:pt x="832" y="144"/>
                      <a:pt x="888" y="200"/>
                      <a:pt x="912" y="248"/>
                    </a:cubicBezTo>
                    <a:cubicBezTo>
                      <a:pt x="936" y="296"/>
                      <a:pt x="880" y="384"/>
                      <a:pt x="912" y="392"/>
                    </a:cubicBezTo>
                    <a:cubicBezTo>
                      <a:pt x="944" y="400"/>
                      <a:pt x="1048" y="312"/>
                      <a:pt x="1104" y="296"/>
                    </a:cubicBezTo>
                    <a:cubicBezTo>
                      <a:pt x="1160" y="280"/>
                      <a:pt x="1208" y="312"/>
                      <a:pt x="1248" y="296"/>
                    </a:cubicBezTo>
                    <a:cubicBezTo>
                      <a:pt x="1288" y="280"/>
                      <a:pt x="1296" y="224"/>
                      <a:pt x="1344" y="200"/>
                    </a:cubicBezTo>
                    <a:cubicBezTo>
                      <a:pt x="1392" y="176"/>
                      <a:pt x="1472" y="152"/>
                      <a:pt x="1536" y="152"/>
                    </a:cubicBezTo>
                    <a:cubicBezTo>
                      <a:pt x="1600" y="152"/>
                      <a:pt x="1672" y="184"/>
                      <a:pt x="1728" y="200"/>
                    </a:cubicBezTo>
                    <a:cubicBezTo>
                      <a:pt x="1784" y="216"/>
                      <a:pt x="1832" y="216"/>
                      <a:pt x="1872" y="248"/>
                    </a:cubicBezTo>
                    <a:cubicBezTo>
                      <a:pt x="1912" y="280"/>
                      <a:pt x="1936" y="344"/>
                      <a:pt x="1968" y="392"/>
                    </a:cubicBezTo>
                    <a:cubicBezTo>
                      <a:pt x="2000" y="440"/>
                      <a:pt x="2048" y="496"/>
                      <a:pt x="2064" y="536"/>
                    </a:cubicBezTo>
                    <a:cubicBezTo>
                      <a:pt x="2080" y="576"/>
                      <a:pt x="2072" y="604"/>
                      <a:pt x="2064" y="632"/>
                    </a:cubicBezTo>
                  </a:path>
                </a:pathLst>
              </a:custGeom>
              <a:noFill/>
              <a:ln cap="flat" cmpd="sng" w="38150">
                <a:solidFill>
                  <a:srgbClr val="339966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5" name="Google Shape;215;p31"/>
              <p:cNvSpPr/>
              <p:nvPr/>
            </p:nvSpPr>
            <p:spPr>
              <a:xfrm>
                <a:off x="1728" y="2832"/>
                <a:ext cx="2016" cy="728"/>
              </a:xfrm>
              <a:custGeom>
                <a:rect b="b" l="l" r="r" t="t"/>
                <a:pathLst>
                  <a:path extrusionOk="0" h="728" w="2016">
                    <a:moveTo>
                      <a:pt x="0" y="0"/>
                    </a:moveTo>
                    <a:cubicBezTo>
                      <a:pt x="12" y="68"/>
                      <a:pt x="24" y="136"/>
                      <a:pt x="48" y="192"/>
                    </a:cubicBezTo>
                    <a:cubicBezTo>
                      <a:pt x="72" y="248"/>
                      <a:pt x="104" y="296"/>
                      <a:pt x="144" y="336"/>
                    </a:cubicBezTo>
                    <a:cubicBezTo>
                      <a:pt x="184" y="376"/>
                      <a:pt x="232" y="408"/>
                      <a:pt x="288" y="432"/>
                    </a:cubicBezTo>
                    <a:cubicBezTo>
                      <a:pt x="344" y="456"/>
                      <a:pt x="432" y="472"/>
                      <a:pt x="480" y="480"/>
                    </a:cubicBezTo>
                    <a:cubicBezTo>
                      <a:pt x="528" y="488"/>
                      <a:pt x="552" y="472"/>
                      <a:pt x="576" y="480"/>
                    </a:cubicBezTo>
                    <a:cubicBezTo>
                      <a:pt x="600" y="488"/>
                      <a:pt x="600" y="496"/>
                      <a:pt x="624" y="528"/>
                    </a:cubicBezTo>
                    <a:cubicBezTo>
                      <a:pt x="648" y="560"/>
                      <a:pt x="672" y="640"/>
                      <a:pt x="720" y="672"/>
                    </a:cubicBezTo>
                    <a:cubicBezTo>
                      <a:pt x="768" y="704"/>
                      <a:pt x="848" y="712"/>
                      <a:pt x="912" y="720"/>
                    </a:cubicBezTo>
                    <a:cubicBezTo>
                      <a:pt x="976" y="728"/>
                      <a:pt x="1048" y="728"/>
                      <a:pt x="1104" y="720"/>
                    </a:cubicBezTo>
                    <a:cubicBezTo>
                      <a:pt x="1160" y="712"/>
                      <a:pt x="1208" y="704"/>
                      <a:pt x="1248" y="672"/>
                    </a:cubicBezTo>
                    <a:cubicBezTo>
                      <a:pt x="1288" y="640"/>
                      <a:pt x="1296" y="536"/>
                      <a:pt x="1344" y="528"/>
                    </a:cubicBezTo>
                    <a:cubicBezTo>
                      <a:pt x="1392" y="520"/>
                      <a:pt x="1480" y="600"/>
                      <a:pt x="1536" y="624"/>
                    </a:cubicBezTo>
                    <a:cubicBezTo>
                      <a:pt x="1592" y="648"/>
                      <a:pt x="1624" y="672"/>
                      <a:pt x="1680" y="672"/>
                    </a:cubicBezTo>
                    <a:cubicBezTo>
                      <a:pt x="1736" y="672"/>
                      <a:pt x="1816" y="656"/>
                      <a:pt x="1872" y="624"/>
                    </a:cubicBezTo>
                    <a:cubicBezTo>
                      <a:pt x="1928" y="592"/>
                      <a:pt x="1972" y="536"/>
                      <a:pt x="2016" y="480"/>
                    </a:cubicBezTo>
                  </a:path>
                </a:pathLst>
              </a:custGeom>
              <a:noFill/>
              <a:ln cap="flat" cmpd="sng" w="38150">
                <a:solidFill>
                  <a:srgbClr val="FFFF00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6" name="Google Shape;216;p31"/>
              <p:cNvSpPr txBox="1"/>
              <p:nvPr/>
            </p:nvSpPr>
            <p:spPr>
              <a:xfrm>
                <a:off x="2544" y="2496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rPr lang="en"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Белок 1</a:t>
                </a:r>
                <a:endParaRPr/>
              </a:p>
            </p:txBody>
          </p:sp>
          <p:sp>
            <p:nvSpPr>
              <p:cNvPr id="217" name="Google Shape;217;p31"/>
              <p:cNvSpPr txBox="1"/>
              <p:nvPr/>
            </p:nvSpPr>
            <p:spPr>
              <a:xfrm>
                <a:off x="1440" y="3792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rPr lang="en" sz="24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Белок 2</a:t>
                </a:r>
                <a:endParaRPr/>
              </a:p>
            </p:txBody>
          </p:sp>
        </p:grpSp>
        <p:sp>
          <p:nvSpPr>
            <p:cNvPr id="218" name="Google Shape;218;p31"/>
            <p:cNvSpPr txBox="1"/>
            <p:nvPr/>
          </p:nvSpPr>
          <p:spPr>
            <a:xfrm>
              <a:off x="3199500" y="3228575"/>
              <a:ext cx="952500" cy="476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1" lang="en" sz="2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SAS 1</a:t>
              </a:r>
              <a:endParaRPr/>
            </a:p>
          </p:txBody>
        </p:sp>
        <p:sp>
          <p:nvSpPr>
            <p:cNvPr id="219" name="Google Shape;219;p31"/>
            <p:cNvSpPr txBox="1"/>
            <p:nvPr/>
          </p:nvSpPr>
          <p:spPr>
            <a:xfrm>
              <a:off x="3047100" y="4142975"/>
              <a:ext cx="952500" cy="476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Times New Roman"/>
                <a:buNone/>
              </a:pPr>
              <a:r>
                <a:rPr b="1" lang="en" sz="2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SAS 2</a:t>
              </a:r>
              <a:endParaRPr/>
            </a:p>
          </p:txBody>
        </p:sp>
      </p:grpSp>
      <p:sp>
        <p:nvSpPr>
          <p:cNvPr id="220" name="Google Shape;220;p3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Применение SAS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609600" y="1600200"/>
            <a:ext cx="7848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i="0" lang="en" sz="44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I. Поверхность белковой молекулы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/>
        </p:nvSpPr>
        <p:spPr>
          <a:xfrm>
            <a:off x="381000" y="163513"/>
            <a:ext cx="8207375" cy="1870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Молекулярная поверхность </a:t>
            </a:r>
            <a:b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molecular</a:t>
            </a: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surface</a:t>
            </a: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 (MS)</a:t>
            </a: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или Connolly surface</a:t>
            </a:r>
            <a:b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(Richards, 1977; Connolly, 1983) </a:t>
            </a:r>
            <a:b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sz="2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575" y="1590675"/>
            <a:ext cx="4779963" cy="48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/>
        </p:nvSpPr>
        <p:spPr>
          <a:xfrm>
            <a:off x="5486400" y="2068513"/>
            <a:ext cx="3657600" cy="2163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Поверхность контакта (contact surface) – </a:t>
            </a:r>
            <a:r>
              <a:rPr lang="en" sz="2400">
                <a:solidFill>
                  <a:srgbClr val="00CC99"/>
                </a:solidFill>
                <a:latin typeface="Roboto"/>
                <a:ea typeface="Roboto"/>
                <a:cs typeface="Roboto"/>
                <a:sym typeface="Roboto"/>
              </a:rPr>
              <a:t>зеленая</a:t>
            </a:r>
            <a:endParaRPr sz="2400">
              <a:solidFill>
                <a:srgbClr val="00CC9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Дополнительная  поверхность (reentrant surface) – </a:t>
            </a:r>
            <a:r>
              <a:rPr lang="en" sz="2400">
                <a:solidFill>
                  <a:srgbClr val="3D85C6"/>
                </a:solidFill>
                <a:latin typeface="Roboto"/>
                <a:ea typeface="Roboto"/>
                <a:cs typeface="Roboto"/>
                <a:sym typeface="Roboto"/>
              </a:rPr>
              <a:t>синяя</a:t>
            </a:r>
            <a:endParaRPr sz="2400">
              <a:solidFill>
                <a:srgbClr val="3D85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/>
        </p:nvSpPr>
        <p:spPr>
          <a:xfrm>
            <a:off x="685800" y="490538"/>
            <a:ext cx="7767638" cy="1379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Молекулярная поверхность (MS)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35" name="Google Shape;235;p33"/>
          <p:cNvSpPr txBox="1"/>
          <p:nvPr/>
        </p:nvSpPr>
        <p:spPr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34963" lvl="0" marL="33496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Делится на </a:t>
            </a: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две части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77813" lvl="1" marL="735013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–"/>
            </a:pPr>
            <a:r>
              <a:rPr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поверхность контакта с водой;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77813" lvl="1" marL="735013" marR="0" rtl="0" algn="l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–"/>
            </a:pPr>
            <a:r>
              <a:rPr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дополнительная поверхность.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34963" lvl="0" marL="33496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Поверхность контакта 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образована точками ван-дер-ваальсовых сфер атомов белка, которых может коснуться ван-дер-ваальсова сфера молекулы воды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34963" lvl="0" marL="33496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Дополнительная поверхность 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образована поверхностью молекул воды, касающихся белка в </a:t>
            </a:r>
            <a:r>
              <a:rPr i="1" lang="en" sz="24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двух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или </a:t>
            </a:r>
            <a:r>
              <a:rPr i="1" lang="en" sz="2400" u="sng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трех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точках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/>
        </p:nvSpPr>
        <p:spPr>
          <a:xfrm>
            <a:off x="685800" y="490538"/>
            <a:ext cx="7767638" cy="1379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Молекулярная поверхность</a:t>
            </a:r>
            <a:b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состоит из кусков трёх видов:  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42" name="Google Shape;242;p34"/>
          <p:cNvSpPr txBox="1"/>
          <p:nvPr/>
        </p:nvSpPr>
        <p:spPr>
          <a:xfrm>
            <a:off x="4953000" y="2209800"/>
            <a:ext cx="3979863" cy="378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452438" lvl="0" marL="45243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кусок “выпуклой” сферы (жёлтая)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452438" lvl="0" marL="45243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кусок “вогнутой” сферы (синяя)‏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452438" lvl="0" marL="45243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тороидальная часть (зеленая)‏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452438" lvl="0" marL="45243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2438" lvl="0" marL="45243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Все куски соединяются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452438" lvl="0" marL="452438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гладким образом – без углов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3" name="Google Shape;24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905000"/>
            <a:ext cx="4572000" cy="457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34"/>
          <p:cNvCxnSpPr/>
          <p:nvPr/>
        </p:nvCxnSpPr>
        <p:spPr>
          <a:xfrm flipH="1">
            <a:off x="3654425" y="2514600"/>
            <a:ext cx="1377950" cy="152400"/>
          </a:xfrm>
          <a:prstGeom prst="straightConnector1">
            <a:avLst/>
          </a:prstGeom>
          <a:noFill/>
          <a:ln cap="flat" cmpd="sng" w="38150">
            <a:solidFill>
              <a:srgbClr val="FF7C80"/>
            </a:solidFill>
            <a:prstDash val="dash"/>
            <a:miter lim="800000"/>
            <a:headEnd len="med" w="med" type="none"/>
            <a:tailEnd len="med" w="med" type="triangle"/>
          </a:ln>
        </p:spPr>
      </p:cxnSp>
      <p:cxnSp>
        <p:nvCxnSpPr>
          <p:cNvPr id="245" name="Google Shape;245;p34"/>
          <p:cNvCxnSpPr/>
          <p:nvPr/>
        </p:nvCxnSpPr>
        <p:spPr>
          <a:xfrm flipH="1">
            <a:off x="3844925" y="3276600"/>
            <a:ext cx="1111250" cy="457200"/>
          </a:xfrm>
          <a:prstGeom prst="straightConnector1">
            <a:avLst/>
          </a:prstGeom>
          <a:noFill/>
          <a:ln cap="flat" cmpd="sng" w="38150">
            <a:solidFill>
              <a:srgbClr val="FF7C80"/>
            </a:solidFill>
            <a:prstDash val="dash"/>
            <a:miter lim="800000"/>
            <a:headEnd len="med" w="med" type="none"/>
            <a:tailEnd len="med" w="med" type="triangle"/>
          </a:ln>
        </p:spPr>
      </p:cxnSp>
      <p:cxnSp>
        <p:nvCxnSpPr>
          <p:cNvPr id="246" name="Google Shape;246;p34"/>
          <p:cNvCxnSpPr/>
          <p:nvPr/>
        </p:nvCxnSpPr>
        <p:spPr>
          <a:xfrm flipH="1">
            <a:off x="3959225" y="3962400"/>
            <a:ext cx="1073150" cy="1588"/>
          </a:xfrm>
          <a:prstGeom prst="straightConnector1">
            <a:avLst/>
          </a:prstGeom>
          <a:noFill/>
          <a:ln cap="flat" cmpd="sng" w="38150">
            <a:solidFill>
              <a:srgbClr val="FF7C80"/>
            </a:solidFill>
            <a:prstDash val="dash"/>
            <a:miter lim="800000"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/>
          <p:nvPr/>
        </p:nvSpPr>
        <p:spPr>
          <a:xfrm>
            <a:off x="228600" y="152400"/>
            <a:ext cx="8458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Тороидальная поверхность заметается подвижным шариком (H</a:t>
            </a:r>
            <a:r>
              <a:rPr baseline="-25000"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r>
              <a:rPr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O), который вращается между двумя фиксированными шарами (CH</a:t>
            </a:r>
            <a:r>
              <a:rPr baseline="-25000"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r>
              <a:rPr lang="en" sz="2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), все время касаясь обоих</a:t>
            </a:r>
            <a:endParaRPr sz="24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3" name="Google Shape;253;p35"/>
          <p:cNvSpPr/>
          <p:nvPr/>
        </p:nvSpPr>
        <p:spPr>
          <a:xfrm>
            <a:off x="1676400" y="3429000"/>
            <a:ext cx="1828800" cy="1828800"/>
          </a:xfrm>
          <a:prstGeom prst="ellipse">
            <a:avLst/>
          </a:prstGeom>
          <a:solidFill>
            <a:srgbClr val="00B8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35"/>
          <p:cNvSpPr/>
          <p:nvPr/>
        </p:nvSpPr>
        <p:spPr>
          <a:xfrm>
            <a:off x="4191000" y="3505200"/>
            <a:ext cx="1828800" cy="1828800"/>
          </a:xfrm>
          <a:prstGeom prst="ellipse">
            <a:avLst/>
          </a:prstGeom>
          <a:solidFill>
            <a:srgbClr val="00B8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35"/>
          <p:cNvSpPr/>
          <p:nvPr/>
        </p:nvSpPr>
        <p:spPr>
          <a:xfrm>
            <a:off x="2895600" y="4800600"/>
            <a:ext cx="1828800" cy="1828800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35"/>
          <p:cNvSpPr/>
          <p:nvPr/>
        </p:nvSpPr>
        <p:spPr>
          <a:xfrm>
            <a:off x="2971800" y="2133600"/>
            <a:ext cx="1828800" cy="1828800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5"/>
          <p:cNvSpPr/>
          <p:nvPr/>
        </p:nvSpPr>
        <p:spPr>
          <a:xfrm flipH="1" rot="10800000">
            <a:off x="4114800" y="3429000"/>
            <a:ext cx="457200" cy="1738313"/>
          </a:xfrm>
          <a:prstGeom prst="curvedLeftArrow">
            <a:avLst>
              <a:gd fmla="val 17919" name="adj1"/>
              <a:gd fmla="val 90933" name="adj2"/>
              <a:gd fmla="val 66667" name="adj3"/>
            </a:avLst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5"/>
          <p:cNvSpPr txBox="1"/>
          <p:nvPr/>
        </p:nvSpPr>
        <p:spPr>
          <a:xfrm>
            <a:off x="1995488" y="3886200"/>
            <a:ext cx="1033462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baseline="-25000"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59" name="Google Shape;259;p35"/>
          <p:cNvSpPr txBox="1"/>
          <p:nvPr/>
        </p:nvSpPr>
        <p:spPr>
          <a:xfrm>
            <a:off x="4738688" y="3962400"/>
            <a:ext cx="1033462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baseline="-25000"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260" name="Google Shape;260;p35"/>
          <p:cNvSpPr txBox="1"/>
          <p:nvPr/>
        </p:nvSpPr>
        <p:spPr>
          <a:xfrm>
            <a:off x="3367088" y="2667000"/>
            <a:ext cx="1060450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aseline="-25000"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261" name="Google Shape;261;p35"/>
          <p:cNvSpPr txBox="1"/>
          <p:nvPr/>
        </p:nvSpPr>
        <p:spPr>
          <a:xfrm>
            <a:off x="3290888" y="5334000"/>
            <a:ext cx="1060450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Times New Roman"/>
              <a:buNone/>
            </a:pPr>
            <a:r>
              <a:rPr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baseline="-25000"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4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262" name="Google Shape;262;p35"/>
          <p:cNvSpPr/>
          <p:nvPr/>
        </p:nvSpPr>
        <p:spPr>
          <a:xfrm rot="7800000">
            <a:off x="3432970" y="3132931"/>
            <a:ext cx="842962" cy="1057275"/>
          </a:xfrm>
          <a:custGeom>
            <a:rect b="b" l="l" r="r" t="t"/>
            <a:pathLst>
              <a:path extrusionOk="0" fill="none" h="27226" w="21703">
                <a:moveTo>
                  <a:pt x="0" y="0"/>
                </a:moveTo>
                <a:cubicBezTo>
                  <a:pt x="34" y="0"/>
                  <a:pt x="68" y="-1"/>
                  <a:pt x="103" y="0"/>
                </a:cubicBezTo>
                <a:cubicBezTo>
                  <a:pt x="12032" y="0"/>
                  <a:pt x="21703" y="9670"/>
                  <a:pt x="21703" y="21600"/>
                </a:cubicBezTo>
                <a:cubicBezTo>
                  <a:pt x="21703" y="23499"/>
                  <a:pt x="21452" y="25391"/>
                  <a:pt x="20957" y="27225"/>
                </a:cubicBezTo>
              </a:path>
              <a:path extrusionOk="0" h="27226" w="21703">
                <a:moveTo>
                  <a:pt x="0" y="0"/>
                </a:moveTo>
                <a:cubicBezTo>
                  <a:pt x="34" y="0"/>
                  <a:pt x="68" y="-1"/>
                  <a:pt x="103" y="0"/>
                </a:cubicBezTo>
                <a:cubicBezTo>
                  <a:pt x="12032" y="0"/>
                  <a:pt x="21703" y="9670"/>
                  <a:pt x="21703" y="21600"/>
                </a:cubicBezTo>
                <a:cubicBezTo>
                  <a:pt x="21703" y="23499"/>
                  <a:pt x="21452" y="25391"/>
                  <a:pt x="20957" y="27225"/>
                </a:cubicBezTo>
                <a:lnTo>
                  <a:pt x="103" y="21600"/>
                </a:lnTo>
                <a:close/>
              </a:path>
            </a:pathLst>
          </a:custGeom>
          <a:noFill/>
          <a:ln cap="flat" cmpd="sng" w="349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35"/>
          <p:cNvSpPr/>
          <p:nvPr/>
        </p:nvSpPr>
        <p:spPr>
          <a:xfrm rot="-2880000">
            <a:off x="3351213" y="4584700"/>
            <a:ext cx="917575" cy="1050925"/>
          </a:xfrm>
          <a:custGeom>
            <a:rect b="b" l="l" r="r" t="t"/>
            <a:pathLst>
              <a:path extrusionOk="0" fill="none" h="27050" w="21600">
                <a:moveTo>
                  <a:pt x="2751" y="0"/>
                </a:moveTo>
                <a:cubicBezTo>
                  <a:pt x="13528" y="1384"/>
                  <a:pt x="21600" y="10558"/>
                  <a:pt x="21600" y="21424"/>
                </a:cubicBezTo>
                <a:cubicBezTo>
                  <a:pt x="21600" y="23323"/>
                  <a:pt x="21349" y="25215"/>
                  <a:pt x="20854" y="27049"/>
                </a:cubicBezTo>
              </a:path>
              <a:path extrusionOk="0" h="27050" w="21600">
                <a:moveTo>
                  <a:pt x="2751" y="0"/>
                </a:moveTo>
                <a:cubicBezTo>
                  <a:pt x="13528" y="1384"/>
                  <a:pt x="21600" y="10558"/>
                  <a:pt x="21600" y="21424"/>
                </a:cubicBezTo>
                <a:cubicBezTo>
                  <a:pt x="21600" y="23323"/>
                  <a:pt x="21349" y="25215"/>
                  <a:pt x="20854" y="27049"/>
                </a:cubicBezTo>
                <a:lnTo>
                  <a:pt x="0" y="21424"/>
                </a:lnTo>
                <a:close/>
              </a:path>
            </a:pathLst>
          </a:custGeom>
          <a:noFill/>
          <a:ln cap="flat" cmpd="sng" w="349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/>
          <p:nvPr/>
        </p:nvSpPr>
        <p:spPr>
          <a:xfrm>
            <a:off x="685800" y="228600"/>
            <a:ext cx="777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Вогнутая сфера получается в том случае, когда шар H</a:t>
            </a:r>
            <a:r>
              <a:rPr baseline="-25000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 касается одновременно трёх атомов белка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0" name="Google Shape;270;p36"/>
          <p:cNvGrpSpPr/>
          <p:nvPr/>
        </p:nvGrpSpPr>
        <p:grpSpPr>
          <a:xfrm>
            <a:off x="992188" y="2057400"/>
            <a:ext cx="3960813" cy="3962401"/>
            <a:chOff x="625" y="1296"/>
            <a:chExt cx="2495" cy="2496"/>
          </a:xfrm>
        </p:grpSpPr>
        <p:sp>
          <p:nvSpPr>
            <p:cNvPr id="271" name="Google Shape;271;p36"/>
            <p:cNvSpPr/>
            <p:nvPr/>
          </p:nvSpPr>
          <p:spPr>
            <a:xfrm>
              <a:off x="672" y="2016"/>
              <a:ext cx="1152" cy="1152"/>
            </a:xfrm>
            <a:prstGeom prst="ellipse">
              <a:avLst/>
            </a:prstGeom>
            <a:solidFill>
              <a:srgbClr val="00B8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1968" y="2640"/>
              <a:ext cx="1152" cy="1152"/>
            </a:xfrm>
            <a:prstGeom prst="ellipse">
              <a:avLst/>
            </a:prstGeom>
            <a:solidFill>
              <a:srgbClr val="00B8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1872" y="1296"/>
              <a:ext cx="1152" cy="1152"/>
            </a:xfrm>
            <a:prstGeom prst="ellipse">
              <a:avLst/>
            </a:prstGeom>
            <a:solidFill>
              <a:srgbClr val="00B8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4" name="Google Shape;274;p36"/>
            <p:cNvSpPr txBox="1"/>
            <p:nvPr/>
          </p:nvSpPr>
          <p:spPr>
            <a:xfrm>
              <a:off x="873" y="2304"/>
              <a:ext cx="651" cy="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Times New Roman"/>
                <a:buNone/>
              </a:pPr>
              <a:r>
                <a:rPr lang="en" sz="4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</a:t>
              </a:r>
              <a:r>
                <a:rPr baseline="-25000" lang="en" sz="4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275" name="Google Shape;275;p36"/>
            <p:cNvSpPr txBox="1"/>
            <p:nvPr/>
          </p:nvSpPr>
          <p:spPr>
            <a:xfrm>
              <a:off x="2121" y="1718"/>
              <a:ext cx="651" cy="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Times New Roman"/>
                <a:buNone/>
              </a:pPr>
              <a:r>
                <a:rPr lang="en" sz="4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</a:t>
              </a:r>
              <a:r>
                <a:rPr baseline="-25000" lang="en" sz="4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276" name="Google Shape;276;p36"/>
            <p:cNvSpPr txBox="1"/>
            <p:nvPr/>
          </p:nvSpPr>
          <p:spPr>
            <a:xfrm>
              <a:off x="2221" y="2976"/>
              <a:ext cx="651" cy="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Times New Roman"/>
                <a:buNone/>
              </a:pPr>
              <a:r>
                <a:rPr lang="en" sz="4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</a:t>
              </a:r>
              <a:r>
                <a:rPr baseline="-25000" lang="en" sz="4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2256" y="2784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1584" y="2496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2208" y="2160"/>
              <a:ext cx="96" cy="96"/>
            </a:xfrm>
            <a:prstGeom prst="ellipse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1488" y="1920"/>
              <a:ext cx="1152" cy="1152"/>
            </a:xfrm>
            <a:prstGeom prst="ellipse">
              <a:avLst/>
            </a:prstGeom>
            <a:solidFill>
              <a:srgbClr val="00FFFF">
                <a:alpha val="49803"/>
              </a:srgbClr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1" name="Google Shape;281;p36"/>
            <p:cNvSpPr txBox="1"/>
            <p:nvPr/>
          </p:nvSpPr>
          <p:spPr>
            <a:xfrm>
              <a:off x="625" y="1584"/>
              <a:ext cx="1311" cy="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" sz="20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Точки касания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2" name="Google Shape;282;p36"/>
            <p:cNvCxnSpPr/>
            <p:nvPr/>
          </p:nvCxnSpPr>
          <p:spPr>
            <a:xfrm>
              <a:off x="1728" y="1872"/>
              <a:ext cx="480" cy="288"/>
            </a:xfrm>
            <a:prstGeom prst="straightConnector1">
              <a:avLst/>
            </a:prstGeom>
            <a:noFill/>
            <a:ln cap="flat" cmpd="sng" w="25550">
              <a:solidFill>
                <a:srgbClr val="FF99CC"/>
              </a:solidFill>
              <a:prstDash val="dash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83" name="Google Shape;283;p36"/>
            <p:cNvCxnSpPr/>
            <p:nvPr/>
          </p:nvCxnSpPr>
          <p:spPr>
            <a:xfrm>
              <a:off x="1584" y="1872"/>
              <a:ext cx="672" cy="912"/>
            </a:xfrm>
            <a:prstGeom prst="straightConnector1">
              <a:avLst/>
            </a:prstGeom>
            <a:noFill/>
            <a:ln cap="flat" cmpd="sng" w="25550">
              <a:solidFill>
                <a:srgbClr val="FF99CC"/>
              </a:solidFill>
              <a:prstDash val="dash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84" name="Google Shape;284;p36"/>
            <p:cNvCxnSpPr/>
            <p:nvPr/>
          </p:nvCxnSpPr>
          <p:spPr>
            <a:xfrm>
              <a:off x="1488" y="1872"/>
              <a:ext cx="96" cy="576"/>
            </a:xfrm>
            <a:prstGeom prst="straightConnector1">
              <a:avLst/>
            </a:prstGeom>
            <a:noFill/>
            <a:ln cap="flat" cmpd="sng" w="25550">
              <a:solidFill>
                <a:srgbClr val="FF99CC"/>
              </a:solidFill>
              <a:prstDash val="dash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285" name="Google Shape;285;p36"/>
            <p:cNvSpPr txBox="1"/>
            <p:nvPr/>
          </p:nvSpPr>
          <p:spPr>
            <a:xfrm>
              <a:off x="1737" y="2256"/>
              <a:ext cx="668" cy="4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Times New Roman"/>
                <a:buNone/>
              </a:pPr>
              <a:r>
                <a:rPr lang="en" sz="4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H</a:t>
              </a:r>
              <a:r>
                <a:rPr baseline="-25000" lang="en" sz="4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" sz="4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7"/>
          <p:cNvSpPr txBox="1"/>
          <p:nvPr/>
        </p:nvSpPr>
        <p:spPr>
          <a:xfrm>
            <a:off x="577188" y="593363"/>
            <a:ext cx="7772400" cy="28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b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ван-дер-Ваальсова (vdWS)</a:t>
            </a: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доступная для воды (SAS)</a:t>
            </a: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молекулярная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(MS)</a:t>
            </a: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2" name="Google Shape;29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00" y="2989838"/>
            <a:ext cx="8358187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en"/>
              <a:t>Три поверхности молекулы: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"/>
          <p:cNvSpPr/>
          <p:nvPr/>
        </p:nvSpPr>
        <p:spPr>
          <a:xfrm>
            <a:off x="609600" y="1600200"/>
            <a:ext cx="7848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" sz="4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II. Вычисление площади поверхности</a:t>
            </a:r>
            <a:endParaRPr sz="4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/>
          <p:nvPr/>
        </p:nvSpPr>
        <p:spPr>
          <a:xfrm>
            <a:off x="685800" y="200025"/>
            <a:ext cx="7772400" cy="1963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Основные алгоритмы построения поверхности и вычисления её площади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6" name="Google Shape;306;p39"/>
          <p:cNvSpPr txBox="1"/>
          <p:nvPr/>
        </p:nvSpPr>
        <p:spPr>
          <a:xfrm>
            <a:off x="608013" y="2319338"/>
            <a:ext cx="7772400" cy="39290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4163" lvl="0" marL="33496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Приближённые аналитические методы </a:t>
            </a: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(Richards&amp;Lee, 1971; Wodak and Janin, 1980)‏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84163" lvl="0" marL="334963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Представление поверхности точками (Shrake&amp;Rupley, 1973; Connolly, 1983)‏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84163" lvl="0" marL="334963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Точные аналитические методы (Gibson&amp;Scheraga, 1987;  Richmond, 1984)‏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34963" lvl="0" marL="33496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t/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/>
          <p:nvPr/>
        </p:nvSpPr>
        <p:spPr>
          <a:xfrm>
            <a:off x="685800" y="152400"/>
            <a:ext cx="7770813" cy="138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Метод срезов Ли – Ричардса </a:t>
            </a:r>
            <a:b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для вычисления площади SAS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3" name="Google Shape;313;p40"/>
          <p:cNvSpPr txBox="1"/>
          <p:nvPr/>
        </p:nvSpPr>
        <p:spPr>
          <a:xfrm>
            <a:off x="609600" y="2209800"/>
            <a:ext cx="533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4963" lvl="0" marL="33496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Структура режется на «ломтики» фиксированной толщины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34963" lvl="0" marL="33496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Для каждого «ломтика» находятся круги от «срезов» атомов 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34963" lvl="0" marL="33496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Вычисляется длина границы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34963" lvl="0" marL="33496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Умножается на толщину дольки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34963" lvl="0" marL="33496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Берется сумма по всем срезам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4" name="Google Shape;314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1371600"/>
            <a:ext cx="2057400" cy="3230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2200" y="4648200"/>
            <a:ext cx="2514600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/>
        </p:nvSpPr>
        <p:spPr>
          <a:xfrm>
            <a:off x="685800" y="490538"/>
            <a:ext cx="7770813" cy="138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Молекулярная поверхность: </a:t>
            </a:r>
            <a:b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“Connolly dot surface algorithm”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685800" y="1981200"/>
            <a:ext cx="7770813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4163" lvl="0" marL="334963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Контактная поверхность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252412" lvl="1" marL="735013" marR="0" rtl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–"/>
            </a:pPr>
            <a:r>
              <a:rPr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 поверхности каждой VdW сферы атома белка строится равномерная сеть точек;</a:t>
            </a:r>
            <a:endParaRPr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2412" lvl="1" marL="735013" marR="0" rtl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–"/>
            </a:pPr>
            <a:r>
              <a:rPr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для каждой точки проверяется, что молекула воды, касающаяся этой точки, не пересекается с белком;</a:t>
            </a:r>
            <a:endParaRPr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2412" lvl="1" marL="735013" marR="0" rtl="0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–"/>
            </a:pPr>
            <a:r>
              <a:rPr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если пересекается, то точка удаляется.</a:t>
            </a:r>
            <a:endParaRPr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685800" y="304800"/>
            <a:ext cx="7767638" cy="137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Тромбин </a:t>
            </a:r>
            <a:r>
              <a:rPr i="0" lang="en" sz="28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</a:t>
            </a: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3DUX</a:t>
            </a:r>
            <a:r>
              <a:rPr i="0" lang="en" sz="2800" u="none" cap="none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)‏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38175" y="2211175"/>
            <a:ext cx="7428426" cy="464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4650" y="2444625"/>
            <a:ext cx="7055250" cy="44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2"/>
          <p:cNvSpPr txBox="1"/>
          <p:nvPr/>
        </p:nvSpPr>
        <p:spPr>
          <a:xfrm>
            <a:off x="533400" y="0"/>
            <a:ext cx="77676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Продолжение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29" name="Google Shape;329;p42"/>
          <p:cNvSpPr txBox="1"/>
          <p:nvPr/>
        </p:nvSpPr>
        <p:spPr>
          <a:xfrm>
            <a:off x="533400" y="10668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09563" lvl="0" marL="33496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Дополнительная поверхность – тороидальная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03213" lvl="1" marL="73501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–"/>
            </a:pPr>
            <a:r>
              <a:rPr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Каждая пара соседних атомов определяет тороидальную поверхность между ними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03213" lvl="1" marL="735013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–"/>
            </a:pPr>
            <a:r>
              <a:rPr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 этой поверхности строится равномерная сеть точек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03212" lvl="1" marL="73501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–"/>
            </a:pPr>
            <a:r>
              <a:rPr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Далее – как для контактной поверхности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3"/>
          <p:cNvSpPr txBox="1"/>
          <p:nvPr/>
        </p:nvSpPr>
        <p:spPr>
          <a:xfrm>
            <a:off x="533400" y="0"/>
            <a:ext cx="776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Продолжение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36" name="Google Shape;336;p43"/>
          <p:cNvSpPr txBox="1"/>
          <p:nvPr/>
        </p:nvSpPr>
        <p:spPr>
          <a:xfrm>
            <a:off x="533400" y="10668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09562" lvl="0" marL="334962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Дополнительная поверхность – сферическая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03212" lvl="1" marL="73501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–"/>
            </a:pPr>
            <a:r>
              <a:rPr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Каждая тройка соседних атомов определяет сферическую дополнительную поверхность – ван-дер-ваальсову поверхность молекулы воды, касающейся этих атомов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03212" lvl="1" marL="735012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–"/>
            </a:pPr>
            <a:r>
              <a:rPr i="0" lang="en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Если эта молекула воды не пересекается с белком, то на подходящей части этой поверхности строится равномерная сеть точек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/>
          <p:nvPr/>
        </p:nvSpPr>
        <p:spPr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09563" lvl="0" marL="33496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Оставшиеся точки представляют поверхность молекулы белка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09563" lvl="0" marL="334963" marR="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Их число пропорционально площади поверхности. На этих точках может быть построена триангуляция поверхности для визуализации (или более точного подсчета площади)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44"/>
          <p:cNvSpPr txBox="1"/>
          <p:nvPr/>
        </p:nvSpPr>
        <p:spPr>
          <a:xfrm>
            <a:off x="533400" y="0"/>
            <a:ext cx="77676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Продолжение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5"/>
          <p:cNvSpPr txBox="1"/>
          <p:nvPr/>
        </p:nvSpPr>
        <p:spPr>
          <a:xfrm>
            <a:off x="685800" y="2018150"/>
            <a:ext cx="7924800" cy="36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Площадь </a:t>
            </a:r>
            <a:r>
              <a:rPr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aseline="-25000"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ван-дер-ваальсовой сферы атома </a:t>
            </a:r>
            <a:r>
              <a:rPr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равна 4</a:t>
            </a:r>
            <a:r>
              <a:rPr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πr</a:t>
            </a:r>
            <a:r>
              <a:rPr baseline="30000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152400" lvl="0" marL="0" marR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Нужно найти площадь (</a:t>
            </a:r>
            <a:r>
              <a:rPr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aseline="-25000"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baseline="-25000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области,  не попадающей внутрь сфер других атомов; тогда </a:t>
            </a:r>
            <a:r>
              <a:rPr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=∑</a:t>
            </a:r>
            <a:r>
              <a:rPr baseline="-25000"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aseline="-25000"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baseline="-25000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152400" lvl="0" marL="0" marR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Для двух пересекающихся сфер площадь области на первой сфере, попадающей внутрь второй, вычисляется (в зависимости от радиусов и расстояния между центрами)‏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152400" lvl="0" marL="0" marR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Примерно так же может быть вычислена площадь более сложных пересечений и, следовательно, (</a:t>
            </a:r>
            <a:r>
              <a:rPr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aseline="-25000" i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r>
              <a:rPr baseline="-25000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baseline="-25000"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45"/>
          <p:cNvSpPr/>
          <p:nvPr/>
        </p:nvSpPr>
        <p:spPr>
          <a:xfrm>
            <a:off x="685800" y="490538"/>
            <a:ext cx="7767638" cy="1379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Аналитический метод определения площади поверхности (Kratky, 1981)‏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6"/>
          <p:cNvSpPr txBox="1"/>
          <p:nvPr/>
        </p:nvSpPr>
        <p:spPr>
          <a:xfrm>
            <a:off x="685800" y="76200"/>
            <a:ext cx="7770813" cy="138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Поверхность контакта двух молекул A и B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7" name="Google Shape;357;p46"/>
          <p:cNvSpPr txBox="1"/>
          <p:nvPr/>
        </p:nvSpPr>
        <p:spPr>
          <a:xfrm>
            <a:off x="685800" y="1447800"/>
            <a:ext cx="7770813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84163" lvl="0" marL="33496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baseline="-25000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cont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= (S(A) + S(B) – S(A∪B))/2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8" name="Google Shape;35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981200"/>
            <a:ext cx="4114800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6"/>
          <p:cNvSpPr/>
          <p:nvPr/>
        </p:nvSpPr>
        <p:spPr>
          <a:xfrm>
            <a:off x="838200" y="3657600"/>
            <a:ext cx="3733800" cy="609600"/>
          </a:xfrm>
          <a:prstGeom prst="ellipse">
            <a:avLst/>
          </a:prstGeom>
          <a:solidFill>
            <a:srgbClr val="CCFFFF">
              <a:alpha val="49803"/>
            </a:srgbClr>
          </a:solidFill>
          <a:ln cap="flat" cmpd="sng" w="38150">
            <a:solidFill>
              <a:srgbClr val="00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46"/>
          <p:cNvSpPr txBox="1"/>
          <p:nvPr/>
        </p:nvSpPr>
        <p:spPr>
          <a:xfrm>
            <a:off x="5257800" y="2209800"/>
            <a:ext cx="3913188" cy="77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– площадь молекулярной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поверхности или же SAS белка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46"/>
          <p:cNvSpPr txBox="1"/>
          <p:nvPr/>
        </p:nvSpPr>
        <p:spPr>
          <a:xfrm>
            <a:off x="228600" y="5613400"/>
            <a:ext cx="86868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Вклад взаимодействия макромолекул (или частей макромолекул) в энергию системы примерно пропорционален площади, «скрывающейся» при взаимодействии.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"/>
          <p:cNvSpPr/>
          <p:nvPr/>
        </p:nvSpPr>
        <p:spPr>
          <a:xfrm>
            <a:off x="609600" y="1600200"/>
            <a:ext cx="7848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" sz="44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III. Экспонированность аминокислотного остатка</a:t>
            </a:r>
            <a:endParaRPr sz="44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8"/>
          <p:cNvSpPr txBox="1"/>
          <p:nvPr/>
        </p:nvSpPr>
        <p:spPr>
          <a:xfrm>
            <a:off x="685800" y="311150"/>
            <a:ext cx="7767638" cy="17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Экспонированность аминокислотного остатка белка</a:t>
            </a:r>
            <a:b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sz="28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4" name="Google Shape;374;p48"/>
          <p:cNvSpPr txBox="1"/>
          <p:nvPr/>
        </p:nvSpPr>
        <p:spPr>
          <a:xfrm>
            <a:off x="685800" y="1981200"/>
            <a:ext cx="7767638" cy="411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09563" lvl="0" marL="3349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Для каждого остатка считается площадь, выходящая на молекулярную поверхность (дополнительная площадь делится между соседями)‏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09563" lvl="0" marL="33496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Эта площадь сравнивается с максимально возможной – при полностью раскрытой боковой цепи остатка того же типа в составе трипептида  Gly – X – Gly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-309563" lvl="0" marL="33496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Вычисляется процент экспонированности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 txBox="1"/>
          <p:nvPr/>
        </p:nvSpPr>
        <p:spPr>
          <a:xfrm>
            <a:off x="685800" y="0"/>
            <a:ext cx="7767638" cy="137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36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Экспонированность боковой цепи Leu</a:t>
            </a:r>
            <a:br>
              <a:rPr lang="en" sz="36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(похожие графики у Val, Ile, Met)‏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381" name="Google Shape;381;p49"/>
          <p:cNvGrpSpPr/>
          <p:nvPr/>
        </p:nvGrpSpPr>
        <p:grpSpPr>
          <a:xfrm>
            <a:off x="363538" y="1735138"/>
            <a:ext cx="7110412" cy="4657725"/>
            <a:chOff x="229" y="1093"/>
            <a:chExt cx="4479" cy="2934"/>
          </a:xfrm>
        </p:grpSpPr>
        <p:grpSp>
          <p:nvGrpSpPr>
            <p:cNvPr id="382" name="Google Shape;382;p49"/>
            <p:cNvGrpSpPr/>
            <p:nvPr/>
          </p:nvGrpSpPr>
          <p:grpSpPr>
            <a:xfrm>
              <a:off x="229" y="1093"/>
              <a:ext cx="4479" cy="2934"/>
              <a:chOff x="229" y="1093"/>
              <a:chExt cx="4479" cy="2934"/>
            </a:xfrm>
          </p:grpSpPr>
          <p:sp>
            <p:nvSpPr>
              <p:cNvPr id="383" name="Google Shape;383;p49"/>
              <p:cNvSpPr/>
              <p:nvPr/>
            </p:nvSpPr>
            <p:spPr>
              <a:xfrm>
                <a:off x="229" y="1093"/>
                <a:ext cx="4479" cy="2934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4" name="Google Shape;384;p49"/>
              <p:cNvSpPr/>
              <p:nvPr/>
            </p:nvSpPr>
            <p:spPr>
              <a:xfrm>
                <a:off x="697" y="1481"/>
                <a:ext cx="3931" cy="2005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85" name="Google Shape;385;p49"/>
              <p:cNvCxnSpPr/>
              <p:nvPr/>
            </p:nvCxnSpPr>
            <p:spPr>
              <a:xfrm>
                <a:off x="697" y="3361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6" name="Google Shape;386;p49"/>
              <p:cNvCxnSpPr/>
              <p:nvPr/>
            </p:nvCxnSpPr>
            <p:spPr>
              <a:xfrm>
                <a:off x="697" y="3113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7" name="Google Shape;387;p49"/>
              <p:cNvCxnSpPr/>
              <p:nvPr/>
            </p:nvCxnSpPr>
            <p:spPr>
              <a:xfrm>
                <a:off x="697" y="2856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8" name="Google Shape;388;p49"/>
              <p:cNvCxnSpPr/>
              <p:nvPr/>
            </p:nvCxnSpPr>
            <p:spPr>
              <a:xfrm>
                <a:off x="697" y="2608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89" name="Google Shape;389;p49"/>
              <p:cNvCxnSpPr/>
              <p:nvPr/>
            </p:nvCxnSpPr>
            <p:spPr>
              <a:xfrm>
                <a:off x="697" y="2359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0" name="Google Shape;390;p49"/>
              <p:cNvCxnSpPr/>
              <p:nvPr/>
            </p:nvCxnSpPr>
            <p:spPr>
              <a:xfrm>
                <a:off x="697" y="2110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1" name="Google Shape;391;p49"/>
              <p:cNvCxnSpPr/>
              <p:nvPr/>
            </p:nvCxnSpPr>
            <p:spPr>
              <a:xfrm>
                <a:off x="697" y="1854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2" name="Google Shape;392;p49"/>
              <p:cNvCxnSpPr/>
              <p:nvPr/>
            </p:nvCxnSpPr>
            <p:spPr>
              <a:xfrm>
                <a:off x="697" y="1605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3" name="Google Shape;393;p49"/>
              <p:cNvCxnSpPr/>
              <p:nvPr/>
            </p:nvCxnSpPr>
            <p:spPr>
              <a:xfrm>
                <a:off x="697" y="3237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4" name="Google Shape;394;p49"/>
              <p:cNvCxnSpPr/>
              <p:nvPr/>
            </p:nvCxnSpPr>
            <p:spPr>
              <a:xfrm>
                <a:off x="697" y="2988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5" name="Google Shape;395;p49"/>
              <p:cNvCxnSpPr/>
              <p:nvPr/>
            </p:nvCxnSpPr>
            <p:spPr>
              <a:xfrm>
                <a:off x="697" y="2732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6" name="Google Shape;396;p49"/>
              <p:cNvCxnSpPr/>
              <p:nvPr/>
            </p:nvCxnSpPr>
            <p:spPr>
              <a:xfrm>
                <a:off x="697" y="2483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7" name="Google Shape;397;p49"/>
              <p:cNvCxnSpPr/>
              <p:nvPr/>
            </p:nvCxnSpPr>
            <p:spPr>
              <a:xfrm>
                <a:off x="697" y="2234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8" name="Google Shape;398;p49"/>
              <p:cNvCxnSpPr/>
              <p:nvPr/>
            </p:nvCxnSpPr>
            <p:spPr>
              <a:xfrm>
                <a:off x="697" y="1985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9" name="Google Shape;399;p49"/>
              <p:cNvCxnSpPr/>
              <p:nvPr/>
            </p:nvCxnSpPr>
            <p:spPr>
              <a:xfrm>
                <a:off x="697" y="1729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0" name="Google Shape;400;p49"/>
              <p:cNvCxnSpPr/>
              <p:nvPr/>
            </p:nvCxnSpPr>
            <p:spPr>
              <a:xfrm>
                <a:off x="697" y="1481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401" name="Google Shape;401;p49"/>
              <p:cNvSpPr/>
              <p:nvPr/>
            </p:nvSpPr>
            <p:spPr>
              <a:xfrm>
                <a:off x="697" y="1481"/>
                <a:ext cx="3931" cy="2005"/>
              </a:xfrm>
              <a:prstGeom prst="rect">
                <a:avLst/>
              </a:prstGeom>
              <a:noFill/>
              <a:ln cap="flat" cmpd="sng" w="11150">
                <a:solidFill>
                  <a:srgbClr val="80808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402" name="Google Shape;402;p49"/>
              <p:cNvCxnSpPr/>
              <p:nvPr/>
            </p:nvCxnSpPr>
            <p:spPr>
              <a:xfrm>
                <a:off x="697" y="1481"/>
                <a:ext cx="1" cy="200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3" name="Google Shape;403;p49"/>
              <p:cNvCxnSpPr/>
              <p:nvPr/>
            </p:nvCxnSpPr>
            <p:spPr>
              <a:xfrm>
                <a:off x="682" y="3486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4" name="Google Shape;404;p49"/>
              <p:cNvCxnSpPr/>
              <p:nvPr/>
            </p:nvCxnSpPr>
            <p:spPr>
              <a:xfrm>
                <a:off x="682" y="3361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5" name="Google Shape;405;p49"/>
              <p:cNvCxnSpPr/>
              <p:nvPr/>
            </p:nvCxnSpPr>
            <p:spPr>
              <a:xfrm>
                <a:off x="682" y="3237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6" name="Google Shape;406;p49"/>
              <p:cNvCxnSpPr/>
              <p:nvPr/>
            </p:nvCxnSpPr>
            <p:spPr>
              <a:xfrm>
                <a:off x="682" y="3113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7" name="Google Shape;407;p49"/>
              <p:cNvCxnSpPr/>
              <p:nvPr/>
            </p:nvCxnSpPr>
            <p:spPr>
              <a:xfrm>
                <a:off x="682" y="2988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8" name="Google Shape;408;p49"/>
              <p:cNvCxnSpPr/>
              <p:nvPr/>
            </p:nvCxnSpPr>
            <p:spPr>
              <a:xfrm>
                <a:off x="682" y="2856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09" name="Google Shape;409;p49"/>
              <p:cNvCxnSpPr/>
              <p:nvPr/>
            </p:nvCxnSpPr>
            <p:spPr>
              <a:xfrm>
                <a:off x="682" y="2732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0" name="Google Shape;410;p49"/>
              <p:cNvCxnSpPr/>
              <p:nvPr/>
            </p:nvCxnSpPr>
            <p:spPr>
              <a:xfrm>
                <a:off x="682" y="2608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1" name="Google Shape;411;p49"/>
              <p:cNvCxnSpPr/>
              <p:nvPr/>
            </p:nvCxnSpPr>
            <p:spPr>
              <a:xfrm>
                <a:off x="682" y="2483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2" name="Google Shape;412;p49"/>
              <p:cNvCxnSpPr/>
              <p:nvPr/>
            </p:nvCxnSpPr>
            <p:spPr>
              <a:xfrm>
                <a:off x="682" y="2359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3" name="Google Shape;413;p49"/>
              <p:cNvCxnSpPr/>
              <p:nvPr/>
            </p:nvCxnSpPr>
            <p:spPr>
              <a:xfrm>
                <a:off x="682" y="2234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4" name="Google Shape;414;p49"/>
              <p:cNvCxnSpPr/>
              <p:nvPr/>
            </p:nvCxnSpPr>
            <p:spPr>
              <a:xfrm>
                <a:off x="682" y="2110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5" name="Google Shape;415;p49"/>
              <p:cNvCxnSpPr/>
              <p:nvPr/>
            </p:nvCxnSpPr>
            <p:spPr>
              <a:xfrm>
                <a:off x="682" y="1985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6" name="Google Shape;416;p49"/>
              <p:cNvCxnSpPr/>
              <p:nvPr/>
            </p:nvCxnSpPr>
            <p:spPr>
              <a:xfrm>
                <a:off x="682" y="1854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7" name="Google Shape;417;p49"/>
              <p:cNvCxnSpPr/>
              <p:nvPr/>
            </p:nvCxnSpPr>
            <p:spPr>
              <a:xfrm>
                <a:off x="682" y="1729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8" name="Google Shape;418;p49"/>
              <p:cNvCxnSpPr/>
              <p:nvPr/>
            </p:nvCxnSpPr>
            <p:spPr>
              <a:xfrm>
                <a:off x="682" y="1605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19" name="Google Shape;419;p49"/>
              <p:cNvCxnSpPr/>
              <p:nvPr/>
            </p:nvCxnSpPr>
            <p:spPr>
              <a:xfrm>
                <a:off x="682" y="1481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0" name="Google Shape;420;p49"/>
              <p:cNvCxnSpPr/>
              <p:nvPr/>
            </p:nvCxnSpPr>
            <p:spPr>
              <a:xfrm>
                <a:off x="682" y="3486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1" name="Google Shape;421;p49"/>
              <p:cNvCxnSpPr/>
              <p:nvPr/>
            </p:nvCxnSpPr>
            <p:spPr>
              <a:xfrm>
                <a:off x="682" y="3237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2" name="Google Shape;422;p49"/>
              <p:cNvCxnSpPr/>
              <p:nvPr/>
            </p:nvCxnSpPr>
            <p:spPr>
              <a:xfrm>
                <a:off x="682" y="2988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3" name="Google Shape;423;p49"/>
              <p:cNvCxnSpPr/>
              <p:nvPr/>
            </p:nvCxnSpPr>
            <p:spPr>
              <a:xfrm>
                <a:off x="682" y="2732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4" name="Google Shape;424;p49"/>
              <p:cNvCxnSpPr/>
              <p:nvPr/>
            </p:nvCxnSpPr>
            <p:spPr>
              <a:xfrm>
                <a:off x="682" y="2483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5" name="Google Shape;425;p49"/>
              <p:cNvCxnSpPr/>
              <p:nvPr/>
            </p:nvCxnSpPr>
            <p:spPr>
              <a:xfrm>
                <a:off x="682" y="2234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6" name="Google Shape;426;p49"/>
              <p:cNvCxnSpPr/>
              <p:nvPr/>
            </p:nvCxnSpPr>
            <p:spPr>
              <a:xfrm>
                <a:off x="682" y="1985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7" name="Google Shape;427;p49"/>
              <p:cNvCxnSpPr/>
              <p:nvPr/>
            </p:nvCxnSpPr>
            <p:spPr>
              <a:xfrm>
                <a:off x="682" y="1729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8" name="Google Shape;428;p49"/>
              <p:cNvCxnSpPr/>
              <p:nvPr/>
            </p:nvCxnSpPr>
            <p:spPr>
              <a:xfrm>
                <a:off x="682" y="1481"/>
                <a:ext cx="1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29" name="Google Shape;429;p49"/>
              <p:cNvCxnSpPr/>
              <p:nvPr/>
            </p:nvCxnSpPr>
            <p:spPr>
              <a:xfrm>
                <a:off x="697" y="3486"/>
                <a:ext cx="3931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0" name="Google Shape;430;p49"/>
              <p:cNvCxnSpPr/>
              <p:nvPr/>
            </p:nvCxnSpPr>
            <p:spPr>
              <a:xfrm flipH="1" rot="10800000">
                <a:off x="770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1" name="Google Shape;431;p49"/>
              <p:cNvCxnSpPr/>
              <p:nvPr/>
            </p:nvCxnSpPr>
            <p:spPr>
              <a:xfrm flipH="1" rot="10800000">
                <a:off x="924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2" name="Google Shape;432;p49"/>
              <p:cNvCxnSpPr/>
              <p:nvPr/>
            </p:nvCxnSpPr>
            <p:spPr>
              <a:xfrm flipH="1" rot="10800000">
                <a:off x="1078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3" name="Google Shape;433;p49"/>
              <p:cNvCxnSpPr/>
              <p:nvPr/>
            </p:nvCxnSpPr>
            <p:spPr>
              <a:xfrm flipH="1" rot="10800000">
                <a:off x="1224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4" name="Google Shape;434;p49"/>
              <p:cNvCxnSpPr/>
              <p:nvPr/>
            </p:nvCxnSpPr>
            <p:spPr>
              <a:xfrm flipH="1" rot="10800000">
                <a:off x="1378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5" name="Google Shape;435;p49"/>
              <p:cNvCxnSpPr/>
              <p:nvPr/>
            </p:nvCxnSpPr>
            <p:spPr>
              <a:xfrm flipH="1" rot="10800000">
                <a:off x="1531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6" name="Google Shape;436;p49"/>
              <p:cNvCxnSpPr/>
              <p:nvPr/>
            </p:nvCxnSpPr>
            <p:spPr>
              <a:xfrm flipH="1" rot="10800000">
                <a:off x="1678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7" name="Google Shape;437;p49"/>
              <p:cNvCxnSpPr/>
              <p:nvPr/>
            </p:nvCxnSpPr>
            <p:spPr>
              <a:xfrm flipH="1" rot="10800000">
                <a:off x="1832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8" name="Google Shape;438;p49"/>
              <p:cNvCxnSpPr/>
              <p:nvPr/>
            </p:nvCxnSpPr>
            <p:spPr>
              <a:xfrm flipH="1" rot="10800000">
                <a:off x="1985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39" name="Google Shape;439;p49"/>
              <p:cNvCxnSpPr/>
              <p:nvPr/>
            </p:nvCxnSpPr>
            <p:spPr>
              <a:xfrm flipH="1" rot="10800000">
                <a:off x="2132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0" name="Google Shape;440;p49"/>
              <p:cNvCxnSpPr/>
              <p:nvPr/>
            </p:nvCxnSpPr>
            <p:spPr>
              <a:xfrm flipH="1" rot="10800000">
                <a:off x="2285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1" name="Google Shape;441;p49"/>
              <p:cNvCxnSpPr/>
              <p:nvPr/>
            </p:nvCxnSpPr>
            <p:spPr>
              <a:xfrm flipH="1" rot="10800000">
                <a:off x="2439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2" name="Google Shape;442;p49"/>
              <p:cNvCxnSpPr/>
              <p:nvPr/>
            </p:nvCxnSpPr>
            <p:spPr>
              <a:xfrm flipH="1" rot="10800000">
                <a:off x="2585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3" name="Google Shape;443;p49"/>
              <p:cNvCxnSpPr/>
              <p:nvPr/>
            </p:nvCxnSpPr>
            <p:spPr>
              <a:xfrm flipH="1" rot="10800000">
                <a:off x="2739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4" name="Google Shape;444;p49"/>
              <p:cNvCxnSpPr/>
              <p:nvPr/>
            </p:nvCxnSpPr>
            <p:spPr>
              <a:xfrm flipH="1" rot="10800000">
                <a:off x="2886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5" name="Google Shape;445;p49"/>
              <p:cNvCxnSpPr/>
              <p:nvPr/>
            </p:nvCxnSpPr>
            <p:spPr>
              <a:xfrm flipH="1" rot="10800000">
                <a:off x="3039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6" name="Google Shape;446;p49"/>
              <p:cNvCxnSpPr/>
              <p:nvPr/>
            </p:nvCxnSpPr>
            <p:spPr>
              <a:xfrm flipH="1" rot="10800000">
                <a:off x="3193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7" name="Google Shape;447;p49"/>
              <p:cNvCxnSpPr/>
              <p:nvPr/>
            </p:nvCxnSpPr>
            <p:spPr>
              <a:xfrm flipH="1" rot="10800000">
                <a:off x="3339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8" name="Google Shape;448;p49"/>
              <p:cNvCxnSpPr/>
              <p:nvPr/>
            </p:nvCxnSpPr>
            <p:spPr>
              <a:xfrm flipH="1" rot="10800000">
                <a:off x="3493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49" name="Google Shape;449;p49"/>
              <p:cNvCxnSpPr/>
              <p:nvPr/>
            </p:nvCxnSpPr>
            <p:spPr>
              <a:xfrm flipH="1" rot="10800000">
                <a:off x="3647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0" name="Google Shape;450;p49"/>
              <p:cNvCxnSpPr/>
              <p:nvPr/>
            </p:nvCxnSpPr>
            <p:spPr>
              <a:xfrm flipH="1" rot="10800000">
                <a:off x="3793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1" name="Google Shape;451;p49"/>
              <p:cNvCxnSpPr/>
              <p:nvPr/>
            </p:nvCxnSpPr>
            <p:spPr>
              <a:xfrm flipH="1" rot="10800000">
                <a:off x="3947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2" name="Google Shape;452;p49"/>
              <p:cNvCxnSpPr/>
              <p:nvPr/>
            </p:nvCxnSpPr>
            <p:spPr>
              <a:xfrm flipH="1" rot="10800000">
                <a:off x="4101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3" name="Google Shape;453;p49"/>
              <p:cNvCxnSpPr/>
              <p:nvPr/>
            </p:nvCxnSpPr>
            <p:spPr>
              <a:xfrm flipH="1" rot="10800000">
                <a:off x="4247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4" name="Google Shape;454;p49"/>
              <p:cNvCxnSpPr/>
              <p:nvPr/>
            </p:nvCxnSpPr>
            <p:spPr>
              <a:xfrm flipH="1" rot="10800000">
                <a:off x="4401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5" name="Google Shape;455;p49"/>
              <p:cNvCxnSpPr/>
              <p:nvPr/>
            </p:nvCxnSpPr>
            <p:spPr>
              <a:xfrm flipH="1" rot="10800000">
                <a:off x="4554" y="348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6" name="Google Shape;456;p49"/>
              <p:cNvCxnSpPr/>
              <p:nvPr/>
            </p:nvCxnSpPr>
            <p:spPr>
              <a:xfrm flipH="1" rot="10800000">
                <a:off x="697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7" name="Google Shape;457;p49"/>
              <p:cNvCxnSpPr/>
              <p:nvPr/>
            </p:nvCxnSpPr>
            <p:spPr>
              <a:xfrm flipH="1" rot="10800000">
                <a:off x="851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8" name="Google Shape;458;p49"/>
              <p:cNvCxnSpPr/>
              <p:nvPr/>
            </p:nvCxnSpPr>
            <p:spPr>
              <a:xfrm flipH="1" rot="10800000">
                <a:off x="997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59" name="Google Shape;459;p49"/>
              <p:cNvCxnSpPr/>
              <p:nvPr/>
            </p:nvCxnSpPr>
            <p:spPr>
              <a:xfrm flipH="1" rot="10800000">
                <a:off x="1151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0" name="Google Shape;460;p49"/>
              <p:cNvCxnSpPr/>
              <p:nvPr/>
            </p:nvCxnSpPr>
            <p:spPr>
              <a:xfrm flipH="1" rot="10800000">
                <a:off x="1305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1" name="Google Shape;461;p49"/>
              <p:cNvCxnSpPr/>
              <p:nvPr/>
            </p:nvCxnSpPr>
            <p:spPr>
              <a:xfrm flipH="1" rot="10800000">
                <a:off x="1451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2" name="Google Shape;462;p49"/>
              <p:cNvCxnSpPr/>
              <p:nvPr/>
            </p:nvCxnSpPr>
            <p:spPr>
              <a:xfrm flipH="1" rot="10800000">
                <a:off x="1605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3" name="Google Shape;463;p49"/>
              <p:cNvCxnSpPr/>
              <p:nvPr/>
            </p:nvCxnSpPr>
            <p:spPr>
              <a:xfrm flipH="1" rot="10800000">
                <a:off x="1758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4" name="Google Shape;464;p49"/>
              <p:cNvCxnSpPr/>
              <p:nvPr/>
            </p:nvCxnSpPr>
            <p:spPr>
              <a:xfrm flipH="1" rot="10800000">
                <a:off x="1905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5" name="Google Shape;465;p49"/>
              <p:cNvCxnSpPr/>
              <p:nvPr/>
            </p:nvCxnSpPr>
            <p:spPr>
              <a:xfrm flipH="1" rot="10800000">
                <a:off x="2058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6" name="Google Shape;466;p49"/>
              <p:cNvCxnSpPr/>
              <p:nvPr/>
            </p:nvCxnSpPr>
            <p:spPr>
              <a:xfrm flipH="1" rot="10800000">
                <a:off x="2212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7" name="Google Shape;467;p49"/>
              <p:cNvCxnSpPr/>
              <p:nvPr/>
            </p:nvCxnSpPr>
            <p:spPr>
              <a:xfrm flipH="1" rot="10800000">
                <a:off x="2359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8" name="Google Shape;468;p49"/>
              <p:cNvCxnSpPr/>
              <p:nvPr/>
            </p:nvCxnSpPr>
            <p:spPr>
              <a:xfrm flipH="1" rot="10800000">
                <a:off x="2512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69" name="Google Shape;469;p49"/>
              <p:cNvCxnSpPr/>
              <p:nvPr/>
            </p:nvCxnSpPr>
            <p:spPr>
              <a:xfrm flipH="1" rot="10800000">
                <a:off x="2666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0" name="Google Shape;470;p49"/>
              <p:cNvCxnSpPr/>
              <p:nvPr/>
            </p:nvCxnSpPr>
            <p:spPr>
              <a:xfrm flipH="1" rot="10800000">
                <a:off x="2812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1" name="Google Shape;471;p49"/>
              <p:cNvCxnSpPr/>
              <p:nvPr/>
            </p:nvCxnSpPr>
            <p:spPr>
              <a:xfrm flipH="1" rot="10800000">
                <a:off x="2966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2" name="Google Shape;472;p49"/>
              <p:cNvCxnSpPr/>
              <p:nvPr/>
            </p:nvCxnSpPr>
            <p:spPr>
              <a:xfrm flipH="1" rot="10800000">
                <a:off x="3112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3" name="Google Shape;473;p49"/>
              <p:cNvCxnSpPr/>
              <p:nvPr/>
            </p:nvCxnSpPr>
            <p:spPr>
              <a:xfrm flipH="1" rot="10800000">
                <a:off x="3266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4" name="Google Shape;474;p49"/>
              <p:cNvCxnSpPr/>
              <p:nvPr/>
            </p:nvCxnSpPr>
            <p:spPr>
              <a:xfrm flipH="1" rot="10800000">
                <a:off x="3420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5" name="Google Shape;475;p49"/>
              <p:cNvCxnSpPr/>
              <p:nvPr/>
            </p:nvCxnSpPr>
            <p:spPr>
              <a:xfrm flipH="1" rot="10800000">
                <a:off x="3566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6" name="Google Shape;476;p49"/>
              <p:cNvCxnSpPr/>
              <p:nvPr/>
            </p:nvCxnSpPr>
            <p:spPr>
              <a:xfrm flipH="1" rot="10800000">
                <a:off x="3720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7" name="Google Shape;477;p49"/>
              <p:cNvCxnSpPr/>
              <p:nvPr/>
            </p:nvCxnSpPr>
            <p:spPr>
              <a:xfrm flipH="1" rot="10800000">
                <a:off x="3874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8" name="Google Shape;478;p49"/>
              <p:cNvCxnSpPr/>
              <p:nvPr/>
            </p:nvCxnSpPr>
            <p:spPr>
              <a:xfrm flipH="1" rot="10800000">
                <a:off x="4020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79" name="Google Shape;479;p49"/>
              <p:cNvCxnSpPr/>
              <p:nvPr/>
            </p:nvCxnSpPr>
            <p:spPr>
              <a:xfrm flipH="1" rot="10800000">
                <a:off x="4174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0" name="Google Shape;480;p49"/>
              <p:cNvCxnSpPr/>
              <p:nvPr/>
            </p:nvCxnSpPr>
            <p:spPr>
              <a:xfrm flipH="1" rot="10800000">
                <a:off x="4327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1" name="Google Shape;481;p49"/>
              <p:cNvCxnSpPr/>
              <p:nvPr/>
            </p:nvCxnSpPr>
            <p:spPr>
              <a:xfrm flipH="1" rot="10800000">
                <a:off x="4474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2" name="Google Shape;482;p49"/>
              <p:cNvCxnSpPr/>
              <p:nvPr/>
            </p:nvCxnSpPr>
            <p:spPr>
              <a:xfrm flipH="1" rot="10800000">
                <a:off x="4628" y="3484"/>
                <a:ext cx="1" cy="26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3" name="Google Shape;483;p49"/>
              <p:cNvCxnSpPr/>
              <p:nvPr/>
            </p:nvCxnSpPr>
            <p:spPr>
              <a:xfrm>
                <a:off x="770" y="2798"/>
                <a:ext cx="154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4" name="Google Shape;484;p49"/>
              <p:cNvCxnSpPr/>
              <p:nvPr/>
            </p:nvCxnSpPr>
            <p:spPr>
              <a:xfrm>
                <a:off x="924" y="2805"/>
                <a:ext cx="154" cy="46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5" name="Google Shape;485;p49"/>
              <p:cNvCxnSpPr/>
              <p:nvPr/>
            </p:nvCxnSpPr>
            <p:spPr>
              <a:xfrm>
                <a:off x="1078" y="3266"/>
                <a:ext cx="146" cy="59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6" name="Google Shape;486;p49"/>
              <p:cNvCxnSpPr/>
              <p:nvPr/>
            </p:nvCxnSpPr>
            <p:spPr>
              <a:xfrm>
                <a:off x="1224" y="3325"/>
                <a:ext cx="154" cy="5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7" name="Google Shape;487;p49"/>
              <p:cNvCxnSpPr/>
              <p:nvPr/>
            </p:nvCxnSpPr>
            <p:spPr>
              <a:xfrm>
                <a:off x="1378" y="3376"/>
                <a:ext cx="153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8" name="Google Shape;488;p49"/>
              <p:cNvCxnSpPr/>
              <p:nvPr/>
            </p:nvCxnSpPr>
            <p:spPr>
              <a:xfrm>
                <a:off x="1531" y="3376"/>
                <a:ext cx="147" cy="29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89" name="Google Shape;489;p49"/>
              <p:cNvCxnSpPr/>
              <p:nvPr/>
            </p:nvCxnSpPr>
            <p:spPr>
              <a:xfrm flipH="1" rot="10800000">
                <a:off x="1678" y="3396"/>
                <a:ext cx="154" cy="1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0" name="Google Shape;490;p49"/>
              <p:cNvCxnSpPr/>
              <p:nvPr/>
            </p:nvCxnSpPr>
            <p:spPr>
              <a:xfrm>
                <a:off x="1832" y="3398"/>
                <a:ext cx="153" cy="29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1" name="Google Shape;491;p49"/>
              <p:cNvCxnSpPr/>
              <p:nvPr/>
            </p:nvCxnSpPr>
            <p:spPr>
              <a:xfrm>
                <a:off x="1985" y="3427"/>
                <a:ext cx="147" cy="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2" name="Google Shape;492;p49"/>
              <p:cNvCxnSpPr/>
              <p:nvPr/>
            </p:nvCxnSpPr>
            <p:spPr>
              <a:xfrm>
                <a:off x="2132" y="3435"/>
                <a:ext cx="153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3" name="Google Shape;493;p49"/>
              <p:cNvCxnSpPr/>
              <p:nvPr/>
            </p:nvCxnSpPr>
            <p:spPr>
              <a:xfrm>
                <a:off x="2285" y="3435"/>
                <a:ext cx="154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4" name="Google Shape;494;p49"/>
              <p:cNvCxnSpPr/>
              <p:nvPr/>
            </p:nvCxnSpPr>
            <p:spPr>
              <a:xfrm>
                <a:off x="2439" y="3442"/>
                <a:ext cx="14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5" name="Google Shape;495;p49"/>
              <p:cNvCxnSpPr/>
              <p:nvPr/>
            </p:nvCxnSpPr>
            <p:spPr>
              <a:xfrm>
                <a:off x="2585" y="3449"/>
                <a:ext cx="154" cy="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6" name="Google Shape;496;p49"/>
              <p:cNvCxnSpPr/>
              <p:nvPr/>
            </p:nvCxnSpPr>
            <p:spPr>
              <a:xfrm>
                <a:off x="2739" y="3457"/>
                <a:ext cx="147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7" name="Google Shape;497;p49"/>
              <p:cNvCxnSpPr/>
              <p:nvPr/>
            </p:nvCxnSpPr>
            <p:spPr>
              <a:xfrm>
                <a:off x="2886" y="3464"/>
                <a:ext cx="153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8" name="Google Shape;498;p49"/>
              <p:cNvCxnSpPr/>
              <p:nvPr/>
            </p:nvCxnSpPr>
            <p:spPr>
              <a:xfrm>
                <a:off x="3039" y="3471"/>
                <a:ext cx="154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499" name="Google Shape;499;p49"/>
              <p:cNvCxnSpPr/>
              <p:nvPr/>
            </p:nvCxnSpPr>
            <p:spPr>
              <a:xfrm>
                <a:off x="3193" y="3471"/>
                <a:ext cx="14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0" name="Google Shape;500;p49"/>
              <p:cNvCxnSpPr/>
              <p:nvPr/>
            </p:nvCxnSpPr>
            <p:spPr>
              <a:xfrm>
                <a:off x="3339" y="3478"/>
                <a:ext cx="154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1" name="Google Shape;501;p49"/>
              <p:cNvCxnSpPr/>
              <p:nvPr/>
            </p:nvCxnSpPr>
            <p:spPr>
              <a:xfrm>
                <a:off x="3493" y="3478"/>
                <a:ext cx="154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2" name="Google Shape;502;p49"/>
              <p:cNvCxnSpPr/>
              <p:nvPr/>
            </p:nvCxnSpPr>
            <p:spPr>
              <a:xfrm>
                <a:off x="3647" y="3478"/>
                <a:ext cx="14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3" name="Google Shape;503;p49"/>
              <p:cNvCxnSpPr/>
              <p:nvPr/>
            </p:nvCxnSpPr>
            <p:spPr>
              <a:xfrm>
                <a:off x="3793" y="3478"/>
                <a:ext cx="154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4" name="Google Shape;504;p49"/>
              <p:cNvCxnSpPr/>
              <p:nvPr/>
            </p:nvCxnSpPr>
            <p:spPr>
              <a:xfrm>
                <a:off x="3947" y="3478"/>
                <a:ext cx="154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5" name="Google Shape;505;p49"/>
              <p:cNvCxnSpPr/>
              <p:nvPr/>
            </p:nvCxnSpPr>
            <p:spPr>
              <a:xfrm>
                <a:off x="4101" y="3478"/>
                <a:ext cx="146" cy="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6" name="Google Shape;506;p49"/>
              <p:cNvCxnSpPr/>
              <p:nvPr/>
            </p:nvCxnSpPr>
            <p:spPr>
              <a:xfrm>
                <a:off x="4247" y="3486"/>
                <a:ext cx="154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7" name="Google Shape;507;p49"/>
              <p:cNvCxnSpPr/>
              <p:nvPr/>
            </p:nvCxnSpPr>
            <p:spPr>
              <a:xfrm>
                <a:off x="4401" y="3486"/>
                <a:ext cx="153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8" name="Google Shape;508;p49"/>
              <p:cNvCxnSpPr/>
              <p:nvPr/>
            </p:nvCxnSpPr>
            <p:spPr>
              <a:xfrm>
                <a:off x="770" y="1671"/>
                <a:ext cx="154" cy="680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09" name="Google Shape;509;p49"/>
              <p:cNvCxnSpPr/>
              <p:nvPr/>
            </p:nvCxnSpPr>
            <p:spPr>
              <a:xfrm>
                <a:off x="924" y="2351"/>
                <a:ext cx="154" cy="220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10" name="Google Shape;510;p49"/>
              <p:cNvCxnSpPr/>
              <p:nvPr/>
            </p:nvCxnSpPr>
            <p:spPr>
              <a:xfrm>
                <a:off x="1078" y="2571"/>
                <a:ext cx="146" cy="16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11" name="Google Shape;511;p49"/>
              <p:cNvCxnSpPr/>
              <p:nvPr/>
            </p:nvCxnSpPr>
            <p:spPr>
              <a:xfrm>
                <a:off x="1224" y="2732"/>
                <a:ext cx="154" cy="110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12" name="Google Shape;512;p49"/>
              <p:cNvCxnSpPr/>
              <p:nvPr/>
            </p:nvCxnSpPr>
            <p:spPr>
              <a:xfrm>
                <a:off x="1378" y="2842"/>
                <a:ext cx="153" cy="110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13" name="Google Shape;513;p49"/>
              <p:cNvCxnSpPr/>
              <p:nvPr/>
            </p:nvCxnSpPr>
            <p:spPr>
              <a:xfrm>
                <a:off x="1531" y="2952"/>
                <a:ext cx="147" cy="80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14" name="Google Shape;514;p49"/>
              <p:cNvCxnSpPr/>
              <p:nvPr/>
            </p:nvCxnSpPr>
            <p:spPr>
              <a:xfrm>
                <a:off x="1678" y="3032"/>
                <a:ext cx="154" cy="8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15" name="Google Shape;515;p49"/>
              <p:cNvCxnSpPr/>
              <p:nvPr/>
            </p:nvCxnSpPr>
            <p:spPr>
              <a:xfrm>
                <a:off x="1832" y="3120"/>
                <a:ext cx="153" cy="5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16" name="Google Shape;516;p49"/>
              <p:cNvCxnSpPr/>
              <p:nvPr/>
            </p:nvCxnSpPr>
            <p:spPr>
              <a:xfrm>
                <a:off x="1985" y="3178"/>
                <a:ext cx="147" cy="59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17" name="Google Shape;517;p49"/>
              <p:cNvCxnSpPr/>
              <p:nvPr/>
            </p:nvCxnSpPr>
            <p:spPr>
              <a:xfrm>
                <a:off x="2132" y="3237"/>
                <a:ext cx="153" cy="4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18" name="Google Shape;518;p49"/>
              <p:cNvCxnSpPr/>
              <p:nvPr/>
            </p:nvCxnSpPr>
            <p:spPr>
              <a:xfrm>
                <a:off x="2285" y="3281"/>
                <a:ext cx="154" cy="4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19" name="Google Shape;519;p49"/>
              <p:cNvCxnSpPr/>
              <p:nvPr/>
            </p:nvCxnSpPr>
            <p:spPr>
              <a:xfrm>
                <a:off x="2439" y="3325"/>
                <a:ext cx="146" cy="29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0" name="Google Shape;520;p49"/>
              <p:cNvCxnSpPr/>
              <p:nvPr/>
            </p:nvCxnSpPr>
            <p:spPr>
              <a:xfrm>
                <a:off x="2585" y="3354"/>
                <a:ext cx="154" cy="29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1" name="Google Shape;521;p49"/>
              <p:cNvCxnSpPr/>
              <p:nvPr/>
            </p:nvCxnSpPr>
            <p:spPr>
              <a:xfrm>
                <a:off x="2739" y="3383"/>
                <a:ext cx="147" cy="22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2" name="Google Shape;522;p49"/>
              <p:cNvCxnSpPr/>
              <p:nvPr/>
            </p:nvCxnSpPr>
            <p:spPr>
              <a:xfrm>
                <a:off x="2886" y="3405"/>
                <a:ext cx="153" cy="15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3" name="Google Shape;523;p49"/>
              <p:cNvCxnSpPr/>
              <p:nvPr/>
            </p:nvCxnSpPr>
            <p:spPr>
              <a:xfrm>
                <a:off x="3039" y="3420"/>
                <a:ext cx="154" cy="22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4" name="Google Shape;524;p49"/>
              <p:cNvCxnSpPr/>
              <p:nvPr/>
            </p:nvCxnSpPr>
            <p:spPr>
              <a:xfrm>
                <a:off x="3193" y="3442"/>
                <a:ext cx="14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5" name="Google Shape;525;p49"/>
              <p:cNvCxnSpPr/>
              <p:nvPr/>
            </p:nvCxnSpPr>
            <p:spPr>
              <a:xfrm>
                <a:off x="3339" y="3449"/>
                <a:ext cx="154" cy="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6" name="Google Shape;526;p49"/>
              <p:cNvCxnSpPr/>
              <p:nvPr/>
            </p:nvCxnSpPr>
            <p:spPr>
              <a:xfrm>
                <a:off x="3493" y="3457"/>
                <a:ext cx="154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7" name="Google Shape;527;p49"/>
              <p:cNvCxnSpPr/>
              <p:nvPr/>
            </p:nvCxnSpPr>
            <p:spPr>
              <a:xfrm>
                <a:off x="3647" y="3464"/>
                <a:ext cx="14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8" name="Google Shape;528;p49"/>
              <p:cNvCxnSpPr/>
              <p:nvPr/>
            </p:nvCxnSpPr>
            <p:spPr>
              <a:xfrm>
                <a:off x="3793" y="3471"/>
                <a:ext cx="154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29" name="Google Shape;529;p49"/>
              <p:cNvCxnSpPr/>
              <p:nvPr/>
            </p:nvCxnSpPr>
            <p:spPr>
              <a:xfrm>
                <a:off x="3947" y="3478"/>
                <a:ext cx="154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0" name="Google Shape;530;p49"/>
              <p:cNvCxnSpPr/>
              <p:nvPr/>
            </p:nvCxnSpPr>
            <p:spPr>
              <a:xfrm>
                <a:off x="4101" y="3478"/>
                <a:ext cx="146" cy="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1" name="Google Shape;531;p49"/>
              <p:cNvCxnSpPr/>
              <p:nvPr/>
            </p:nvCxnSpPr>
            <p:spPr>
              <a:xfrm>
                <a:off x="4247" y="3486"/>
                <a:ext cx="154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532" name="Google Shape;532;p49"/>
              <p:cNvCxnSpPr/>
              <p:nvPr/>
            </p:nvCxnSpPr>
            <p:spPr>
              <a:xfrm>
                <a:off x="4401" y="3486"/>
                <a:ext cx="153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533" name="Google Shape;533;p49"/>
              <p:cNvSpPr/>
              <p:nvPr/>
            </p:nvSpPr>
            <p:spPr>
              <a:xfrm>
                <a:off x="748" y="2776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4" name="Google Shape;534;p49"/>
              <p:cNvSpPr/>
              <p:nvPr/>
            </p:nvSpPr>
            <p:spPr>
              <a:xfrm>
                <a:off x="902" y="2783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5" name="Google Shape;535;p49"/>
              <p:cNvSpPr/>
              <p:nvPr/>
            </p:nvSpPr>
            <p:spPr>
              <a:xfrm>
                <a:off x="1056" y="3244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6" name="Google Shape;536;p49"/>
              <p:cNvSpPr/>
              <p:nvPr/>
            </p:nvSpPr>
            <p:spPr>
              <a:xfrm>
                <a:off x="1202" y="3303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7" name="Google Shape;537;p49"/>
              <p:cNvSpPr/>
              <p:nvPr/>
            </p:nvSpPr>
            <p:spPr>
              <a:xfrm>
                <a:off x="1356" y="3354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8" name="Google Shape;538;p49"/>
              <p:cNvSpPr/>
              <p:nvPr/>
            </p:nvSpPr>
            <p:spPr>
              <a:xfrm>
                <a:off x="1510" y="3354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9" name="Google Shape;539;p49"/>
              <p:cNvSpPr/>
              <p:nvPr/>
            </p:nvSpPr>
            <p:spPr>
              <a:xfrm>
                <a:off x="1656" y="3383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0" name="Google Shape;540;p49"/>
              <p:cNvSpPr/>
              <p:nvPr/>
            </p:nvSpPr>
            <p:spPr>
              <a:xfrm>
                <a:off x="1810" y="3376"/>
                <a:ext cx="36" cy="37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1" name="Google Shape;541;p49"/>
              <p:cNvSpPr/>
              <p:nvPr/>
            </p:nvSpPr>
            <p:spPr>
              <a:xfrm>
                <a:off x="1963" y="3405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2" name="Google Shape;542;p49"/>
              <p:cNvSpPr/>
              <p:nvPr/>
            </p:nvSpPr>
            <p:spPr>
              <a:xfrm>
                <a:off x="2110" y="3413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3" name="Google Shape;543;p49"/>
              <p:cNvSpPr/>
              <p:nvPr/>
            </p:nvSpPr>
            <p:spPr>
              <a:xfrm>
                <a:off x="2263" y="3413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4" name="Google Shape;544;p49"/>
              <p:cNvSpPr/>
              <p:nvPr/>
            </p:nvSpPr>
            <p:spPr>
              <a:xfrm>
                <a:off x="2417" y="3420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5" name="Google Shape;545;p49"/>
              <p:cNvSpPr/>
              <p:nvPr/>
            </p:nvSpPr>
            <p:spPr>
              <a:xfrm>
                <a:off x="2563" y="3427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6" name="Google Shape;546;p49"/>
              <p:cNvSpPr/>
              <p:nvPr/>
            </p:nvSpPr>
            <p:spPr>
              <a:xfrm>
                <a:off x="2717" y="3435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7" name="Google Shape;547;p49"/>
              <p:cNvSpPr/>
              <p:nvPr/>
            </p:nvSpPr>
            <p:spPr>
              <a:xfrm>
                <a:off x="2864" y="3442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8" name="Google Shape;548;p49"/>
              <p:cNvSpPr/>
              <p:nvPr/>
            </p:nvSpPr>
            <p:spPr>
              <a:xfrm>
                <a:off x="3017" y="3449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9" name="Google Shape;549;p49"/>
              <p:cNvSpPr/>
              <p:nvPr/>
            </p:nvSpPr>
            <p:spPr>
              <a:xfrm>
                <a:off x="3171" y="3449"/>
                <a:ext cx="37" cy="37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0" name="Google Shape;550;p49"/>
              <p:cNvSpPr/>
              <p:nvPr/>
            </p:nvSpPr>
            <p:spPr>
              <a:xfrm>
                <a:off x="3317" y="3457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1" name="Google Shape;551;p49"/>
              <p:cNvSpPr/>
              <p:nvPr/>
            </p:nvSpPr>
            <p:spPr>
              <a:xfrm>
                <a:off x="3471" y="3457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2" name="Google Shape;552;p49"/>
              <p:cNvSpPr/>
              <p:nvPr/>
            </p:nvSpPr>
            <p:spPr>
              <a:xfrm>
                <a:off x="3625" y="3457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3" name="Google Shape;553;p49"/>
              <p:cNvSpPr/>
              <p:nvPr/>
            </p:nvSpPr>
            <p:spPr>
              <a:xfrm>
                <a:off x="3771" y="3457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4" name="Google Shape;554;p49"/>
              <p:cNvSpPr/>
              <p:nvPr/>
            </p:nvSpPr>
            <p:spPr>
              <a:xfrm>
                <a:off x="3925" y="3457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5" name="Google Shape;555;p49"/>
              <p:cNvSpPr/>
              <p:nvPr/>
            </p:nvSpPr>
            <p:spPr>
              <a:xfrm>
                <a:off x="4079" y="3457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6" name="Google Shape;556;p49"/>
              <p:cNvSpPr/>
              <p:nvPr/>
            </p:nvSpPr>
            <p:spPr>
              <a:xfrm>
                <a:off x="4225" y="3464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7" name="Google Shape;557;p49"/>
              <p:cNvSpPr/>
              <p:nvPr/>
            </p:nvSpPr>
            <p:spPr>
              <a:xfrm>
                <a:off x="4379" y="3464"/>
                <a:ext cx="36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8" name="Google Shape;558;p49"/>
              <p:cNvSpPr/>
              <p:nvPr/>
            </p:nvSpPr>
            <p:spPr>
              <a:xfrm>
                <a:off x="4532" y="3464"/>
                <a:ext cx="37" cy="36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59" name="Google Shape;559;p49"/>
              <p:cNvSpPr/>
              <p:nvPr/>
            </p:nvSpPr>
            <p:spPr>
              <a:xfrm>
                <a:off x="748" y="1649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0" name="Google Shape;560;p49"/>
              <p:cNvSpPr/>
              <p:nvPr/>
            </p:nvSpPr>
            <p:spPr>
              <a:xfrm>
                <a:off x="902" y="2329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1" name="Google Shape;561;p49"/>
              <p:cNvSpPr/>
              <p:nvPr/>
            </p:nvSpPr>
            <p:spPr>
              <a:xfrm>
                <a:off x="1056" y="2549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2" name="Google Shape;562;p49"/>
              <p:cNvSpPr/>
              <p:nvPr/>
            </p:nvSpPr>
            <p:spPr>
              <a:xfrm>
                <a:off x="1202" y="2710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3" name="Google Shape;563;p49"/>
              <p:cNvSpPr/>
              <p:nvPr/>
            </p:nvSpPr>
            <p:spPr>
              <a:xfrm>
                <a:off x="1356" y="2820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4" name="Google Shape;564;p49"/>
              <p:cNvSpPr/>
              <p:nvPr/>
            </p:nvSpPr>
            <p:spPr>
              <a:xfrm>
                <a:off x="1510" y="2930"/>
                <a:ext cx="43" cy="44"/>
              </a:xfrm>
              <a:custGeom>
                <a:rect b="b" l="l" r="r" t="t"/>
                <a:pathLst>
                  <a:path extrusionOk="0" h="44" w="43">
                    <a:moveTo>
                      <a:pt x="21" y="0"/>
                    </a:moveTo>
                    <a:lnTo>
                      <a:pt x="43" y="22"/>
                    </a:lnTo>
                    <a:lnTo>
                      <a:pt x="21" y="44"/>
                    </a:lnTo>
                    <a:lnTo>
                      <a:pt x="0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5" name="Google Shape;565;p49"/>
              <p:cNvSpPr/>
              <p:nvPr/>
            </p:nvSpPr>
            <p:spPr>
              <a:xfrm>
                <a:off x="1656" y="3010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6" name="Google Shape;566;p49"/>
              <p:cNvSpPr/>
              <p:nvPr/>
            </p:nvSpPr>
            <p:spPr>
              <a:xfrm>
                <a:off x="1810" y="3098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7" name="Google Shape;567;p49"/>
              <p:cNvSpPr/>
              <p:nvPr/>
            </p:nvSpPr>
            <p:spPr>
              <a:xfrm>
                <a:off x="1963" y="3156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8" name="Google Shape;568;p49"/>
              <p:cNvSpPr/>
              <p:nvPr/>
            </p:nvSpPr>
            <p:spPr>
              <a:xfrm>
                <a:off x="2110" y="3215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69" name="Google Shape;569;p49"/>
              <p:cNvSpPr/>
              <p:nvPr/>
            </p:nvSpPr>
            <p:spPr>
              <a:xfrm>
                <a:off x="2263" y="3259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0" name="Google Shape;570;p49"/>
              <p:cNvSpPr/>
              <p:nvPr/>
            </p:nvSpPr>
            <p:spPr>
              <a:xfrm>
                <a:off x="2417" y="3303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1" name="Google Shape;571;p49"/>
              <p:cNvSpPr/>
              <p:nvPr/>
            </p:nvSpPr>
            <p:spPr>
              <a:xfrm>
                <a:off x="2563" y="3332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2" name="Google Shape;572;p49"/>
              <p:cNvSpPr/>
              <p:nvPr/>
            </p:nvSpPr>
            <p:spPr>
              <a:xfrm>
                <a:off x="2717" y="3361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3" name="Google Shape;573;p49"/>
              <p:cNvSpPr/>
              <p:nvPr/>
            </p:nvSpPr>
            <p:spPr>
              <a:xfrm>
                <a:off x="2864" y="3383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4" name="Google Shape;574;p49"/>
              <p:cNvSpPr/>
              <p:nvPr/>
            </p:nvSpPr>
            <p:spPr>
              <a:xfrm>
                <a:off x="3017" y="3398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5" name="Google Shape;575;p49"/>
              <p:cNvSpPr/>
              <p:nvPr/>
            </p:nvSpPr>
            <p:spPr>
              <a:xfrm>
                <a:off x="3171" y="3420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6" name="Google Shape;576;p49"/>
              <p:cNvSpPr/>
              <p:nvPr/>
            </p:nvSpPr>
            <p:spPr>
              <a:xfrm>
                <a:off x="3317" y="3427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7" name="Google Shape;577;p49"/>
              <p:cNvSpPr/>
              <p:nvPr/>
            </p:nvSpPr>
            <p:spPr>
              <a:xfrm>
                <a:off x="3471" y="3435"/>
                <a:ext cx="44" cy="43"/>
              </a:xfrm>
              <a:custGeom>
                <a:rect b="b" l="l" r="r" t="t"/>
                <a:pathLst>
                  <a:path extrusionOk="0" h="43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3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8" name="Google Shape;578;p49"/>
              <p:cNvSpPr/>
              <p:nvPr/>
            </p:nvSpPr>
            <p:spPr>
              <a:xfrm>
                <a:off x="3625" y="3442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9" name="Google Shape;579;p49"/>
              <p:cNvSpPr/>
              <p:nvPr/>
            </p:nvSpPr>
            <p:spPr>
              <a:xfrm>
                <a:off x="3771" y="3449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0" name="Google Shape;580;p49"/>
              <p:cNvSpPr/>
              <p:nvPr/>
            </p:nvSpPr>
            <p:spPr>
              <a:xfrm>
                <a:off x="3925" y="3457"/>
                <a:ext cx="44" cy="43"/>
              </a:xfrm>
              <a:custGeom>
                <a:rect b="b" l="l" r="r" t="t"/>
                <a:pathLst>
                  <a:path extrusionOk="0" h="43" w="44">
                    <a:moveTo>
                      <a:pt x="22" y="0"/>
                    </a:moveTo>
                    <a:lnTo>
                      <a:pt x="44" y="21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1" name="Google Shape;581;p49"/>
              <p:cNvSpPr/>
              <p:nvPr/>
            </p:nvSpPr>
            <p:spPr>
              <a:xfrm>
                <a:off x="4079" y="3457"/>
                <a:ext cx="44" cy="43"/>
              </a:xfrm>
              <a:custGeom>
                <a:rect b="b" l="l" r="r" t="t"/>
                <a:pathLst>
                  <a:path extrusionOk="0" h="43" w="44">
                    <a:moveTo>
                      <a:pt x="22" y="0"/>
                    </a:moveTo>
                    <a:lnTo>
                      <a:pt x="44" y="21"/>
                    </a:lnTo>
                    <a:lnTo>
                      <a:pt x="22" y="43"/>
                    </a:lnTo>
                    <a:lnTo>
                      <a:pt x="0" y="2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82" name="Google Shape;582;p49"/>
              <p:cNvSpPr/>
              <p:nvPr/>
            </p:nvSpPr>
            <p:spPr>
              <a:xfrm>
                <a:off x="4225" y="3464"/>
                <a:ext cx="44" cy="44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lnTo>
                      <a:pt x="44" y="22"/>
                    </a:lnTo>
                    <a:lnTo>
                      <a:pt x="22" y="44"/>
                    </a:lnTo>
                    <a:lnTo>
                      <a:pt x="0" y="2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583" name="Google Shape;583;p49"/>
            <p:cNvSpPr/>
            <p:nvPr/>
          </p:nvSpPr>
          <p:spPr>
            <a:xfrm>
              <a:off x="4379" y="3464"/>
              <a:ext cx="44" cy="44"/>
            </a:xfrm>
            <a:custGeom>
              <a:rect b="b" l="l" r="r" t="t"/>
              <a:pathLst>
                <a:path extrusionOk="0" h="44" w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4" name="Google Shape;584;p49"/>
            <p:cNvSpPr/>
            <p:nvPr/>
          </p:nvSpPr>
          <p:spPr>
            <a:xfrm>
              <a:off x="4532" y="3464"/>
              <a:ext cx="44" cy="44"/>
            </a:xfrm>
            <a:custGeom>
              <a:rect b="b" l="l" r="r" t="t"/>
              <a:pathLst>
                <a:path extrusionOk="0" h="44" w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5" name="Google Shape;585;p49"/>
            <p:cNvSpPr/>
            <p:nvPr/>
          </p:nvSpPr>
          <p:spPr>
            <a:xfrm>
              <a:off x="590" y="3449"/>
              <a:ext cx="96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0,%</a:t>
              </a:r>
              <a:endParaRPr/>
            </a:p>
          </p:txBody>
        </p:sp>
        <p:sp>
          <p:nvSpPr>
            <p:cNvPr id="586" name="Google Shape;586;p49"/>
            <p:cNvSpPr/>
            <p:nvPr/>
          </p:nvSpPr>
          <p:spPr>
            <a:xfrm>
              <a:off x="564" y="3200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10,%</a:t>
              </a:r>
              <a:endParaRPr/>
            </a:p>
          </p:txBody>
        </p:sp>
        <p:sp>
          <p:nvSpPr>
            <p:cNvPr id="587" name="Google Shape;587;p49"/>
            <p:cNvSpPr/>
            <p:nvPr/>
          </p:nvSpPr>
          <p:spPr>
            <a:xfrm>
              <a:off x="564" y="2952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20,%</a:t>
              </a:r>
              <a:endParaRPr/>
            </a:p>
          </p:txBody>
        </p:sp>
        <p:sp>
          <p:nvSpPr>
            <p:cNvPr id="588" name="Google Shape;588;p49"/>
            <p:cNvSpPr/>
            <p:nvPr/>
          </p:nvSpPr>
          <p:spPr>
            <a:xfrm>
              <a:off x="564" y="2695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30,%</a:t>
              </a:r>
              <a:endParaRPr/>
            </a:p>
          </p:txBody>
        </p:sp>
        <p:sp>
          <p:nvSpPr>
            <p:cNvPr id="589" name="Google Shape;589;p49"/>
            <p:cNvSpPr/>
            <p:nvPr/>
          </p:nvSpPr>
          <p:spPr>
            <a:xfrm>
              <a:off x="564" y="2447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40,%</a:t>
              </a:r>
              <a:endParaRPr/>
            </a:p>
          </p:txBody>
        </p:sp>
        <p:sp>
          <p:nvSpPr>
            <p:cNvPr id="590" name="Google Shape;590;p49"/>
            <p:cNvSpPr/>
            <p:nvPr/>
          </p:nvSpPr>
          <p:spPr>
            <a:xfrm>
              <a:off x="564" y="2198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50,%</a:t>
              </a:r>
              <a:endParaRPr/>
            </a:p>
          </p:txBody>
        </p:sp>
        <p:sp>
          <p:nvSpPr>
            <p:cNvPr id="591" name="Google Shape;591;p49"/>
            <p:cNvSpPr/>
            <p:nvPr/>
          </p:nvSpPr>
          <p:spPr>
            <a:xfrm>
              <a:off x="564" y="1949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60,%</a:t>
              </a:r>
              <a:endParaRPr/>
            </a:p>
          </p:txBody>
        </p:sp>
        <p:sp>
          <p:nvSpPr>
            <p:cNvPr id="592" name="Google Shape;592;p49"/>
            <p:cNvSpPr/>
            <p:nvPr/>
          </p:nvSpPr>
          <p:spPr>
            <a:xfrm>
              <a:off x="564" y="1693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70,%</a:t>
              </a:r>
              <a:endParaRPr/>
            </a:p>
          </p:txBody>
        </p:sp>
        <p:sp>
          <p:nvSpPr>
            <p:cNvPr id="593" name="Google Shape;593;p49"/>
            <p:cNvSpPr/>
            <p:nvPr/>
          </p:nvSpPr>
          <p:spPr>
            <a:xfrm>
              <a:off x="564" y="1444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80,%</a:t>
              </a:r>
              <a:endParaRPr/>
            </a:p>
          </p:txBody>
        </p:sp>
        <p:sp>
          <p:nvSpPr>
            <p:cNvPr id="594" name="Google Shape;594;p49"/>
            <p:cNvSpPr/>
            <p:nvPr/>
          </p:nvSpPr>
          <p:spPr>
            <a:xfrm>
              <a:off x="770" y="3552"/>
              <a:ext cx="45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595" name="Google Shape;595;p49"/>
            <p:cNvSpPr/>
            <p:nvPr/>
          </p:nvSpPr>
          <p:spPr>
            <a:xfrm>
              <a:off x="924" y="3552"/>
              <a:ext cx="45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596" name="Google Shape;596;p49"/>
            <p:cNvSpPr/>
            <p:nvPr/>
          </p:nvSpPr>
          <p:spPr>
            <a:xfrm>
              <a:off x="1078" y="3552"/>
              <a:ext cx="45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597" name="Google Shape;597;p49"/>
            <p:cNvSpPr/>
            <p:nvPr/>
          </p:nvSpPr>
          <p:spPr>
            <a:xfrm>
              <a:off x="1224" y="3552"/>
              <a:ext cx="45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  <p:sp>
          <p:nvSpPr>
            <p:cNvPr id="598" name="Google Shape;598;p49"/>
            <p:cNvSpPr/>
            <p:nvPr/>
          </p:nvSpPr>
          <p:spPr>
            <a:xfrm>
              <a:off x="1378" y="3552"/>
              <a:ext cx="45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599" name="Google Shape;599;p49"/>
            <p:cNvSpPr/>
            <p:nvPr/>
          </p:nvSpPr>
          <p:spPr>
            <a:xfrm>
              <a:off x="1510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600" name="Google Shape;600;p49"/>
            <p:cNvSpPr/>
            <p:nvPr/>
          </p:nvSpPr>
          <p:spPr>
            <a:xfrm>
              <a:off x="1656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  <p:sp>
          <p:nvSpPr>
            <p:cNvPr id="601" name="Google Shape;601;p49"/>
            <p:cNvSpPr/>
            <p:nvPr/>
          </p:nvSpPr>
          <p:spPr>
            <a:xfrm>
              <a:off x="1810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endParaRPr/>
            </a:p>
          </p:txBody>
        </p:sp>
        <p:sp>
          <p:nvSpPr>
            <p:cNvPr id="602" name="Google Shape;602;p49"/>
            <p:cNvSpPr/>
            <p:nvPr/>
          </p:nvSpPr>
          <p:spPr>
            <a:xfrm>
              <a:off x="1962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/>
            </a:p>
          </p:txBody>
        </p:sp>
        <p:sp>
          <p:nvSpPr>
            <p:cNvPr id="603" name="Google Shape;603;p49"/>
            <p:cNvSpPr/>
            <p:nvPr/>
          </p:nvSpPr>
          <p:spPr>
            <a:xfrm>
              <a:off x="2110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18</a:t>
              </a:r>
              <a:endParaRPr/>
            </a:p>
          </p:txBody>
        </p:sp>
        <p:sp>
          <p:nvSpPr>
            <p:cNvPr id="604" name="Google Shape;604;p49"/>
            <p:cNvSpPr/>
            <p:nvPr/>
          </p:nvSpPr>
          <p:spPr>
            <a:xfrm>
              <a:off x="2263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/>
            </a:p>
          </p:txBody>
        </p:sp>
        <p:sp>
          <p:nvSpPr>
            <p:cNvPr id="605" name="Google Shape;605;p49"/>
            <p:cNvSpPr/>
            <p:nvPr/>
          </p:nvSpPr>
          <p:spPr>
            <a:xfrm>
              <a:off x="2416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22</a:t>
              </a:r>
              <a:endParaRPr/>
            </a:p>
          </p:txBody>
        </p:sp>
        <p:sp>
          <p:nvSpPr>
            <p:cNvPr id="606" name="Google Shape;606;p49"/>
            <p:cNvSpPr/>
            <p:nvPr/>
          </p:nvSpPr>
          <p:spPr>
            <a:xfrm>
              <a:off x="2564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r>
              <a:endParaRPr/>
            </a:p>
          </p:txBody>
        </p:sp>
        <p:sp>
          <p:nvSpPr>
            <p:cNvPr id="607" name="Google Shape;607;p49"/>
            <p:cNvSpPr/>
            <p:nvPr/>
          </p:nvSpPr>
          <p:spPr>
            <a:xfrm>
              <a:off x="2716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26</a:t>
              </a:r>
              <a:endParaRPr/>
            </a:p>
          </p:txBody>
        </p:sp>
        <p:sp>
          <p:nvSpPr>
            <p:cNvPr id="608" name="Google Shape;608;p49"/>
            <p:cNvSpPr/>
            <p:nvPr/>
          </p:nvSpPr>
          <p:spPr>
            <a:xfrm>
              <a:off x="2864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28</a:t>
              </a:r>
              <a:endParaRPr/>
            </a:p>
          </p:txBody>
        </p:sp>
        <p:sp>
          <p:nvSpPr>
            <p:cNvPr id="609" name="Google Shape;609;p49"/>
            <p:cNvSpPr/>
            <p:nvPr/>
          </p:nvSpPr>
          <p:spPr>
            <a:xfrm>
              <a:off x="3017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/>
            </a:p>
          </p:txBody>
        </p:sp>
        <p:sp>
          <p:nvSpPr>
            <p:cNvPr id="610" name="Google Shape;610;p49"/>
            <p:cNvSpPr/>
            <p:nvPr/>
          </p:nvSpPr>
          <p:spPr>
            <a:xfrm>
              <a:off x="3170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32</a:t>
              </a:r>
              <a:endParaRPr/>
            </a:p>
          </p:txBody>
        </p:sp>
        <p:sp>
          <p:nvSpPr>
            <p:cNvPr id="611" name="Google Shape;611;p49"/>
            <p:cNvSpPr/>
            <p:nvPr/>
          </p:nvSpPr>
          <p:spPr>
            <a:xfrm>
              <a:off x="3317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</a:t>
              </a:r>
              <a:endParaRPr/>
            </a:p>
          </p:txBody>
        </p:sp>
        <p:sp>
          <p:nvSpPr>
            <p:cNvPr id="612" name="Google Shape;612;p49"/>
            <p:cNvSpPr/>
            <p:nvPr/>
          </p:nvSpPr>
          <p:spPr>
            <a:xfrm>
              <a:off x="3471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36</a:t>
              </a:r>
              <a:endParaRPr/>
            </a:p>
          </p:txBody>
        </p:sp>
        <p:sp>
          <p:nvSpPr>
            <p:cNvPr id="613" name="Google Shape;613;p49"/>
            <p:cNvSpPr/>
            <p:nvPr/>
          </p:nvSpPr>
          <p:spPr>
            <a:xfrm>
              <a:off x="3624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38</a:t>
              </a:r>
              <a:endParaRPr/>
            </a:p>
          </p:txBody>
        </p:sp>
        <p:sp>
          <p:nvSpPr>
            <p:cNvPr id="614" name="Google Shape;614;p49"/>
            <p:cNvSpPr/>
            <p:nvPr/>
          </p:nvSpPr>
          <p:spPr>
            <a:xfrm>
              <a:off x="3771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  <a:endParaRPr/>
            </a:p>
          </p:txBody>
        </p:sp>
        <p:sp>
          <p:nvSpPr>
            <p:cNvPr id="615" name="Google Shape;615;p49"/>
            <p:cNvSpPr/>
            <p:nvPr/>
          </p:nvSpPr>
          <p:spPr>
            <a:xfrm>
              <a:off x="3925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42</a:t>
              </a:r>
              <a:endParaRPr/>
            </a:p>
          </p:txBody>
        </p:sp>
        <p:sp>
          <p:nvSpPr>
            <p:cNvPr id="616" name="Google Shape;616;p49"/>
            <p:cNvSpPr/>
            <p:nvPr/>
          </p:nvSpPr>
          <p:spPr>
            <a:xfrm>
              <a:off x="4078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44</a:t>
              </a:r>
              <a:endParaRPr/>
            </a:p>
          </p:txBody>
        </p:sp>
        <p:sp>
          <p:nvSpPr>
            <p:cNvPr id="617" name="Google Shape;617;p49"/>
            <p:cNvSpPr/>
            <p:nvPr/>
          </p:nvSpPr>
          <p:spPr>
            <a:xfrm>
              <a:off x="4225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46</a:t>
              </a:r>
              <a:endParaRPr/>
            </a:p>
          </p:txBody>
        </p:sp>
        <p:sp>
          <p:nvSpPr>
            <p:cNvPr id="618" name="Google Shape;618;p49"/>
            <p:cNvSpPr/>
            <p:nvPr/>
          </p:nvSpPr>
          <p:spPr>
            <a:xfrm>
              <a:off x="4379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48</a:t>
              </a:r>
              <a:endParaRPr/>
            </a:p>
          </p:txBody>
        </p:sp>
        <p:sp>
          <p:nvSpPr>
            <p:cNvPr id="619" name="Google Shape;619;p49"/>
            <p:cNvSpPr/>
            <p:nvPr/>
          </p:nvSpPr>
          <p:spPr>
            <a:xfrm>
              <a:off x="4532" y="3552"/>
              <a:ext cx="89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endParaRPr/>
            </a:p>
          </p:txBody>
        </p:sp>
        <p:sp>
          <p:nvSpPr>
            <p:cNvPr id="620" name="Google Shape;620;p49"/>
            <p:cNvSpPr/>
            <p:nvPr/>
          </p:nvSpPr>
          <p:spPr>
            <a:xfrm>
              <a:off x="1053" y="1137"/>
              <a:ext cx="316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lang="en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Accessibility of Leu side chain (square A)‏</a:t>
              </a:r>
              <a:endParaRPr/>
            </a:p>
          </p:txBody>
        </p:sp>
        <p:sp>
          <p:nvSpPr>
            <p:cNvPr id="621" name="Google Shape;621;p49"/>
            <p:cNvSpPr/>
            <p:nvPr/>
          </p:nvSpPr>
          <p:spPr>
            <a:xfrm rot="-5400000">
              <a:off x="66" y="2397"/>
              <a:ext cx="690" cy="1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lang="en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Frequency</a:t>
              </a:r>
              <a:endParaRPr/>
            </a:p>
          </p:txBody>
        </p:sp>
        <p:sp>
          <p:nvSpPr>
            <p:cNvPr id="622" name="Google Shape;622;p49"/>
            <p:cNvSpPr/>
            <p:nvPr/>
          </p:nvSpPr>
          <p:spPr>
            <a:xfrm>
              <a:off x="3713" y="1583"/>
              <a:ext cx="761" cy="285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23" name="Google Shape;623;p49"/>
            <p:cNvCxnSpPr/>
            <p:nvPr/>
          </p:nvCxnSpPr>
          <p:spPr>
            <a:xfrm>
              <a:off x="3742" y="1649"/>
              <a:ext cx="198" cy="1"/>
            </a:xfrm>
            <a:prstGeom prst="straightConnector1">
              <a:avLst/>
            </a:prstGeom>
            <a:noFill/>
            <a:ln cap="flat" cmpd="sng" w="11150">
              <a:solidFill>
                <a:srgbClr val="FF00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24" name="Google Shape;624;p49"/>
            <p:cNvSpPr/>
            <p:nvPr/>
          </p:nvSpPr>
          <p:spPr>
            <a:xfrm>
              <a:off x="3815" y="1627"/>
              <a:ext cx="37" cy="36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5" name="Google Shape;625;p49"/>
            <p:cNvSpPr/>
            <p:nvPr/>
          </p:nvSpPr>
          <p:spPr>
            <a:xfrm>
              <a:off x="3962" y="1598"/>
              <a:ext cx="500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Frequency(%)‏</a:t>
              </a:r>
              <a:endParaRPr/>
            </a:p>
          </p:txBody>
        </p:sp>
        <p:cxnSp>
          <p:nvCxnSpPr>
            <p:cNvPr id="626" name="Google Shape;626;p49"/>
            <p:cNvCxnSpPr/>
            <p:nvPr/>
          </p:nvCxnSpPr>
          <p:spPr>
            <a:xfrm>
              <a:off x="3742" y="1788"/>
              <a:ext cx="198" cy="1"/>
            </a:xfrm>
            <a:prstGeom prst="straightConnector1">
              <a:avLst/>
            </a:prstGeom>
            <a:noFill/>
            <a:ln cap="flat" cmpd="sng" w="11150">
              <a:solidFill>
                <a:srgbClr val="00008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627" name="Google Shape;627;p49"/>
            <p:cNvSpPr/>
            <p:nvPr/>
          </p:nvSpPr>
          <p:spPr>
            <a:xfrm>
              <a:off x="3815" y="1766"/>
              <a:ext cx="44" cy="44"/>
            </a:xfrm>
            <a:custGeom>
              <a:rect b="b" l="l" r="r" t="t"/>
              <a:pathLst>
                <a:path extrusionOk="0" h="44" w="44">
                  <a:moveTo>
                    <a:pt x="22" y="0"/>
                  </a:moveTo>
                  <a:lnTo>
                    <a:pt x="44" y="22"/>
                  </a:lnTo>
                  <a:lnTo>
                    <a:pt x="22" y="44"/>
                  </a:lnTo>
                  <a:lnTo>
                    <a:pt x="0" y="2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8" name="Google Shape;628;p49"/>
            <p:cNvSpPr/>
            <p:nvPr/>
          </p:nvSpPr>
          <p:spPr>
            <a:xfrm>
              <a:off x="3961" y="1737"/>
              <a:ext cx="412" cy="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Integral (%)‏</a:t>
              </a:r>
              <a:endParaRPr/>
            </a:p>
          </p:txBody>
        </p:sp>
        <p:sp>
          <p:nvSpPr>
            <p:cNvPr id="629" name="Google Shape;629;p49"/>
            <p:cNvSpPr/>
            <p:nvPr/>
          </p:nvSpPr>
          <p:spPr>
            <a:xfrm>
              <a:off x="229" y="1093"/>
              <a:ext cx="4479" cy="2934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30" name="Google Shape;630;p49"/>
          <p:cNvSpPr txBox="1"/>
          <p:nvPr/>
        </p:nvSpPr>
        <p:spPr>
          <a:xfrm>
            <a:off x="7610475" y="1828800"/>
            <a:ext cx="16470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Max=48Å</a:t>
            </a:r>
            <a:r>
              <a:rPr baseline="30000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baseline="30000"/>
          </a:p>
        </p:txBody>
      </p:sp>
      <p:sp>
        <p:nvSpPr>
          <p:cNvPr id="631" name="Google Shape;631;p49"/>
          <p:cNvSpPr txBox="1"/>
          <p:nvPr/>
        </p:nvSpPr>
        <p:spPr>
          <a:xfrm>
            <a:off x="609600" y="6035675"/>
            <a:ext cx="7162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90% Leu  экспонированы на 38%  или менее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0"/>
          <p:cNvSpPr/>
          <p:nvPr/>
        </p:nvSpPr>
        <p:spPr>
          <a:xfrm>
            <a:off x="904875" y="457200"/>
            <a:ext cx="7910513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36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Экспонированность боковой цепи Lys 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" sz="3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(похожие графики у Arg, Gln, Glu, Asn, Asp)‏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8" name="Google Shape;638;p50"/>
          <p:cNvSpPr/>
          <p:nvPr/>
        </p:nvSpPr>
        <p:spPr>
          <a:xfrm>
            <a:off x="7246951" y="2209800"/>
            <a:ext cx="16425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Max=55Å</a:t>
            </a:r>
            <a:r>
              <a:rPr baseline="30000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grpSp>
        <p:nvGrpSpPr>
          <p:cNvPr id="639" name="Google Shape;639;p50"/>
          <p:cNvGrpSpPr/>
          <p:nvPr/>
        </p:nvGrpSpPr>
        <p:grpSpPr>
          <a:xfrm>
            <a:off x="663575" y="2111375"/>
            <a:ext cx="6510338" cy="4445000"/>
            <a:chOff x="418" y="1330"/>
            <a:chExt cx="4101" cy="2800"/>
          </a:xfrm>
        </p:grpSpPr>
        <p:grpSp>
          <p:nvGrpSpPr>
            <p:cNvPr id="640" name="Google Shape;640;p50"/>
            <p:cNvGrpSpPr/>
            <p:nvPr/>
          </p:nvGrpSpPr>
          <p:grpSpPr>
            <a:xfrm>
              <a:off x="418" y="1330"/>
              <a:ext cx="4101" cy="2739"/>
              <a:chOff x="418" y="1330"/>
              <a:chExt cx="4101" cy="2739"/>
            </a:xfrm>
          </p:grpSpPr>
          <p:sp>
            <p:nvSpPr>
              <p:cNvPr id="641" name="Google Shape;641;p50"/>
              <p:cNvSpPr/>
              <p:nvPr/>
            </p:nvSpPr>
            <p:spPr>
              <a:xfrm>
                <a:off x="418" y="1330"/>
                <a:ext cx="4101" cy="2739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642" name="Google Shape;642;p50"/>
              <p:cNvSpPr/>
              <p:nvPr/>
            </p:nvSpPr>
            <p:spPr>
              <a:xfrm>
                <a:off x="884" y="1426"/>
                <a:ext cx="3532" cy="2027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643" name="Google Shape;643;p50"/>
              <p:cNvCxnSpPr/>
              <p:nvPr/>
            </p:nvCxnSpPr>
            <p:spPr>
              <a:xfrm>
                <a:off x="884" y="3350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44" name="Google Shape;644;p50"/>
              <p:cNvCxnSpPr/>
              <p:nvPr/>
            </p:nvCxnSpPr>
            <p:spPr>
              <a:xfrm>
                <a:off x="884" y="3151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45" name="Google Shape;645;p50"/>
              <p:cNvCxnSpPr/>
              <p:nvPr/>
            </p:nvCxnSpPr>
            <p:spPr>
              <a:xfrm>
                <a:off x="884" y="2946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46" name="Google Shape;646;p50"/>
              <p:cNvCxnSpPr/>
              <p:nvPr/>
            </p:nvCxnSpPr>
            <p:spPr>
              <a:xfrm>
                <a:off x="884" y="2741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47" name="Google Shape;647;p50"/>
              <p:cNvCxnSpPr/>
              <p:nvPr/>
            </p:nvCxnSpPr>
            <p:spPr>
              <a:xfrm>
                <a:off x="884" y="2542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48" name="Google Shape;648;p50"/>
              <p:cNvCxnSpPr/>
              <p:nvPr/>
            </p:nvCxnSpPr>
            <p:spPr>
              <a:xfrm>
                <a:off x="884" y="2337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49" name="Google Shape;649;p50"/>
              <p:cNvCxnSpPr/>
              <p:nvPr/>
            </p:nvCxnSpPr>
            <p:spPr>
              <a:xfrm>
                <a:off x="884" y="2138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0" name="Google Shape;650;p50"/>
              <p:cNvCxnSpPr/>
              <p:nvPr/>
            </p:nvCxnSpPr>
            <p:spPr>
              <a:xfrm>
                <a:off x="884" y="1933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1" name="Google Shape;651;p50"/>
              <p:cNvCxnSpPr/>
              <p:nvPr/>
            </p:nvCxnSpPr>
            <p:spPr>
              <a:xfrm>
                <a:off x="884" y="1727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2" name="Google Shape;652;p50"/>
              <p:cNvCxnSpPr/>
              <p:nvPr/>
            </p:nvCxnSpPr>
            <p:spPr>
              <a:xfrm>
                <a:off x="884" y="1529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3" name="Google Shape;653;p50"/>
              <p:cNvCxnSpPr/>
              <p:nvPr/>
            </p:nvCxnSpPr>
            <p:spPr>
              <a:xfrm>
                <a:off x="884" y="3247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4" name="Google Shape;654;p50"/>
              <p:cNvCxnSpPr/>
              <p:nvPr/>
            </p:nvCxnSpPr>
            <p:spPr>
              <a:xfrm>
                <a:off x="884" y="3049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5" name="Google Shape;655;p50"/>
              <p:cNvCxnSpPr/>
              <p:nvPr/>
            </p:nvCxnSpPr>
            <p:spPr>
              <a:xfrm>
                <a:off x="884" y="2843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6" name="Google Shape;656;p50"/>
              <p:cNvCxnSpPr/>
              <p:nvPr/>
            </p:nvCxnSpPr>
            <p:spPr>
              <a:xfrm>
                <a:off x="884" y="2645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7" name="Google Shape;657;p50"/>
              <p:cNvCxnSpPr/>
              <p:nvPr/>
            </p:nvCxnSpPr>
            <p:spPr>
              <a:xfrm>
                <a:off x="884" y="2439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8" name="Google Shape;658;p50"/>
              <p:cNvCxnSpPr/>
              <p:nvPr/>
            </p:nvCxnSpPr>
            <p:spPr>
              <a:xfrm>
                <a:off x="884" y="2234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59" name="Google Shape;659;p50"/>
              <p:cNvCxnSpPr/>
              <p:nvPr/>
            </p:nvCxnSpPr>
            <p:spPr>
              <a:xfrm>
                <a:off x="884" y="2035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60" name="Google Shape;660;p50"/>
              <p:cNvCxnSpPr/>
              <p:nvPr/>
            </p:nvCxnSpPr>
            <p:spPr>
              <a:xfrm>
                <a:off x="884" y="1830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61" name="Google Shape;661;p50"/>
              <p:cNvCxnSpPr/>
              <p:nvPr/>
            </p:nvCxnSpPr>
            <p:spPr>
              <a:xfrm>
                <a:off x="884" y="1631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62" name="Google Shape;662;p50"/>
              <p:cNvCxnSpPr/>
              <p:nvPr/>
            </p:nvCxnSpPr>
            <p:spPr>
              <a:xfrm>
                <a:off x="884" y="1426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663" name="Google Shape;663;p50"/>
              <p:cNvSpPr/>
              <p:nvPr/>
            </p:nvSpPr>
            <p:spPr>
              <a:xfrm>
                <a:off x="884" y="1426"/>
                <a:ext cx="3532" cy="2027"/>
              </a:xfrm>
              <a:prstGeom prst="rect">
                <a:avLst/>
              </a:prstGeom>
              <a:noFill/>
              <a:ln cap="flat" cmpd="sng" w="11150">
                <a:solidFill>
                  <a:srgbClr val="80808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664" name="Google Shape;664;p50"/>
              <p:cNvCxnSpPr/>
              <p:nvPr/>
            </p:nvCxnSpPr>
            <p:spPr>
              <a:xfrm>
                <a:off x="884" y="1426"/>
                <a:ext cx="1" cy="202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65" name="Google Shape;665;p50"/>
              <p:cNvCxnSpPr/>
              <p:nvPr/>
            </p:nvCxnSpPr>
            <p:spPr>
              <a:xfrm>
                <a:off x="870" y="3453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66" name="Google Shape;666;p50"/>
              <p:cNvCxnSpPr/>
              <p:nvPr/>
            </p:nvCxnSpPr>
            <p:spPr>
              <a:xfrm>
                <a:off x="870" y="3350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67" name="Google Shape;667;p50"/>
              <p:cNvCxnSpPr/>
              <p:nvPr/>
            </p:nvCxnSpPr>
            <p:spPr>
              <a:xfrm>
                <a:off x="870" y="3247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68" name="Google Shape;668;p50"/>
              <p:cNvCxnSpPr/>
              <p:nvPr/>
            </p:nvCxnSpPr>
            <p:spPr>
              <a:xfrm>
                <a:off x="870" y="3151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69" name="Google Shape;669;p50"/>
              <p:cNvCxnSpPr/>
              <p:nvPr/>
            </p:nvCxnSpPr>
            <p:spPr>
              <a:xfrm>
                <a:off x="870" y="3049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0" name="Google Shape;670;p50"/>
              <p:cNvCxnSpPr/>
              <p:nvPr/>
            </p:nvCxnSpPr>
            <p:spPr>
              <a:xfrm>
                <a:off x="870" y="2946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1" name="Google Shape;671;p50"/>
              <p:cNvCxnSpPr/>
              <p:nvPr/>
            </p:nvCxnSpPr>
            <p:spPr>
              <a:xfrm>
                <a:off x="870" y="2843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2" name="Google Shape;672;p50"/>
              <p:cNvCxnSpPr/>
              <p:nvPr/>
            </p:nvCxnSpPr>
            <p:spPr>
              <a:xfrm>
                <a:off x="870" y="2741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3" name="Google Shape;673;p50"/>
              <p:cNvCxnSpPr/>
              <p:nvPr/>
            </p:nvCxnSpPr>
            <p:spPr>
              <a:xfrm>
                <a:off x="870" y="2645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4" name="Google Shape;674;p50"/>
              <p:cNvCxnSpPr/>
              <p:nvPr/>
            </p:nvCxnSpPr>
            <p:spPr>
              <a:xfrm>
                <a:off x="870" y="2542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5" name="Google Shape;675;p50"/>
              <p:cNvCxnSpPr/>
              <p:nvPr/>
            </p:nvCxnSpPr>
            <p:spPr>
              <a:xfrm>
                <a:off x="870" y="2439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6" name="Google Shape;676;p50"/>
              <p:cNvCxnSpPr/>
              <p:nvPr/>
            </p:nvCxnSpPr>
            <p:spPr>
              <a:xfrm>
                <a:off x="870" y="2337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7" name="Google Shape;677;p50"/>
              <p:cNvCxnSpPr/>
              <p:nvPr/>
            </p:nvCxnSpPr>
            <p:spPr>
              <a:xfrm>
                <a:off x="870" y="2234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8" name="Google Shape;678;p50"/>
              <p:cNvCxnSpPr/>
              <p:nvPr/>
            </p:nvCxnSpPr>
            <p:spPr>
              <a:xfrm>
                <a:off x="870" y="2138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79" name="Google Shape;679;p50"/>
              <p:cNvCxnSpPr/>
              <p:nvPr/>
            </p:nvCxnSpPr>
            <p:spPr>
              <a:xfrm>
                <a:off x="870" y="2035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0" name="Google Shape;680;p50"/>
              <p:cNvCxnSpPr/>
              <p:nvPr/>
            </p:nvCxnSpPr>
            <p:spPr>
              <a:xfrm>
                <a:off x="870" y="1933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1" name="Google Shape;681;p50"/>
              <p:cNvCxnSpPr/>
              <p:nvPr/>
            </p:nvCxnSpPr>
            <p:spPr>
              <a:xfrm>
                <a:off x="870" y="1830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2" name="Google Shape;682;p50"/>
              <p:cNvCxnSpPr/>
              <p:nvPr/>
            </p:nvCxnSpPr>
            <p:spPr>
              <a:xfrm>
                <a:off x="870" y="1727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3" name="Google Shape;683;p50"/>
              <p:cNvCxnSpPr/>
              <p:nvPr/>
            </p:nvCxnSpPr>
            <p:spPr>
              <a:xfrm>
                <a:off x="870" y="1631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4" name="Google Shape;684;p50"/>
              <p:cNvCxnSpPr/>
              <p:nvPr/>
            </p:nvCxnSpPr>
            <p:spPr>
              <a:xfrm>
                <a:off x="870" y="1529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5" name="Google Shape;685;p50"/>
              <p:cNvCxnSpPr/>
              <p:nvPr/>
            </p:nvCxnSpPr>
            <p:spPr>
              <a:xfrm>
                <a:off x="870" y="1426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6" name="Google Shape;686;p50"/>
              <p:cNvCxnSpPr/>
              <p:nvPr/>
            </p:nvCxnSpPr>
            <p:spPr>
              <a:xfrm>
                <a:off x="870" y="3453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7" name="Google Shape;687;p50"/>
              <p:cNvCxnSpPr/>
              <p:nvPr/>
            </p:nvCxnSpPr>
            <p:spPr>
              <a:xfrm>
                <a:off x="870" y="3247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8" name="Google Shape;688;p50"/>
              <p:cNvCxnSpPr/>
              <p:nvPr/>
            </p:nvCxnSpPr>
            <p:spPr>
              <a:xfrm>
                <a:off x="870" y="3049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89" name="Google Shape;689;p50"/>
              <p:cNvCxnSpPr/>
              <p:nvPr/>
            </p:nvCxnSpPr>
            <p:spPr>
              <a:xfrm>
                <a:off x="870" y="2843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90" name="Google Shape;690;p50"/>
              <p:cNvCxnSpPr/>
              <p:nvPr/>
            </p:nvCxnSpPr>
            <p:spPr>
              <a:xfrm>
                <a:off x="870" y="2645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91" name="Google Shape;691;p50"/>
              <p:cNvCxnSpPr/>
              <p:nvPr/>
            </p:nvCxnSpPr>
            <p:spPr>
              <a:xfrm>
                <a:off x="870" y="2439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92" name="Google Shape;692;p50"/>
              <p:cNvCxnSpPr/>
              <p:nvPr/>
            </p:nvCxnSpPr>
            <p:spPr>
              <a:xfrm>
                <a:off x="870" y="2234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93" name="Google Shape;693;p50"/>
              <p:cNvCxnSpPr/>
              <p:nvPr/>
            </p:nvCxnSpPr>
            <p:spPr>
              <a:xfrm>
                <a:off x="870" y="2035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94" name="Google Shape;694;p50"/>
              <p:cNvCxnSpPr/>
              <p:nvPr/>
            </p:nvCxnSpPr>
            <p:spPr>
              <a:xfrm>
                <a:off x="870" y="1830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95" name="Google Shape;695;p50"/>
              <p:cNvCxnSpPr/>
              <p:nvPr/>
            </p:nvCxnSpPr>
            <p:spPr>
              <a:xfrm>
                <a:off x="870" y="1631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96" name="Google Shape;696;p50"/>
              <p:cNvCxnSpPr/>
              <p:nvPr/>
            </p:nvCxnSpPr>
            <p:spPr>
              <a:xfrm>
                <a:off x="870" y="1426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97" name="Google Shape;697;p50"/>
              <p:cNvCxnSpPr/>
              <p:nvPr/>
            </p:nvCxnSpPr>
            <p:spPr>
              <a:xfrm>
                <a:off x="884" y="3453"/>
                <a:ext cx="35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98" name="Google Shape;698;p50"/>
              <p:cNvCxnSpPr/>
              <p:nvPr/>
            </p:nvCxnSpPr>
            <p:spPr>
              <a:xfrm flipH="1" rot="10800000">
                <a:off x="945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99" name="Google Shape;699;p50"/>
              <p:cNvCxnSpPr/>
              <p:nvPr/>
            </p:nvCxnSpPr>
            <p:spPr>
              <a:xfrm flipH="1" rot="10800000">
                <a:off x="1062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00" name="Google Shape;700;p50"/>
              <p:cNvCxnSpPr/>
              <p:nvPr/>
            </p:nvCxnSpPr>
            <p:spPr>
              <a:xfrm flipH="1" rot="10800000">
                <a:off x="1178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01" name="Google Shape;701;p50"/>
              <p:cNvCxnSpPr/>
              <p:nvPr/>
            </p:nvCxnSpPr>
            <p:spPr>
              <a:xfrm flipH="1" rot="10800000">
                <a:off x="1295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02" name="Google Shape;702;p50"/>
              <p:cNvCxnSpPr/>
              <p:nvPr/>
            </p:nvCxnSpPr>
            <p:spPr>
              <a:xfrm flipH="1" rot="10800000">
                <a:off x="1411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03" name="Google Shape;703;p50"/>
              <p:cNvCxnSpPr/>
              <p:nvPr/>
            </p:nvCxnSpPr>
            <p:spPr>
              <a:xfrm flipH="1" rot="10800000">
                <a:off x="1534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04" name="Google Shape;704;p50"/>
              <p:cNvCxnSpPr/>
              <p:nvPr/>
            </p:nvCxnSpPr>
            <p:spPr>
              <a:xfrm flipH="1" rot="10800000">
                <a:off x="1650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05" name="Google Shape;705;p50"/>
              <p:cNvCxnSpPr/>
              <p:nvPr/>
            </p:nvCxnSpPr>
            <p:spPr>
              <a:xfrm flipH="1" rot="10800000">
                <a:off x="1767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06" name="Google Shape;706;p50"/>
              <p:cNvCxnSpPr/>
              <p:nvPr/>
            </p:nvCxnSpPr>
            <p:spPr>
              <a:xfrm flipH="1" rot="10800000">
                <a:off x="1883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07" name="Google Shape;707;p50"/>
              <p:cNvCxnSpPr/>
              <p:nvPr/>
            </p:nvCxnSpPr>
            <p:spPr>
              <a:xfrm flipH="1" rot="10800000">
                <a:off x="2000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08" name="Google Shape;708;p50"/>
              <p:cNvCxnSpPr/>
              <p:nvPr/>
            </p:nvCxnSpPr>
            <p:spPr>
              <a:xfrm flipH="1" rot="10800000">
                <a:off x="2123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09" name="Google Shape;709;p50"/>
              <p:cNvCxnSpPr/>
              <p:nvPr/>
            </p:nvCxnSpPr>
            <p:spPr>
              <a:xfrm flipH="1" rot="10800000">
                <a:off x="2239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0" name="Google Shape;710;p50"/>
              <p:cNvCxnSpPr/>
              <p:nvPr/>
            </p:nvCxnSpPr>
            <p:spPr>
              <a:xfrm flipH="1" rot="10800000">
                <a:off x="2356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1" name="Google Shape;711;p50"/>
              <p:cNvCxnSpPr/>
              <p:nvPr/>
            </p:nvCxnSpPr>
            <p:spPr>
              <a:xfrm flipH="1" rot="10800000">
                <a:off x="2472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2" name="Google Shape;712;p50"/>
              <p:cNvCxnSpPr/>
              <p:nvPr/>
            </p:nvCxnSpPr>
            <p:spPr>
              <a:xfrm flipH="1" rot="10800000">
                <a:off x="2588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3" name="Google Shape;713;p50"/>
              <p:cNvCxnSpPr/>
              <p:nvPr/>
            </p:nvCxnSpPr>
            <p:spPr>
              <a:xfrm flipH="1" rot="10800000">
                <a:off x="2712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4" name="Google Shape;714;p50"/>
              <p:cNvCxnSpPr/>
              <p:nvPr/>
            </p:nvCxnSpPr>
            <p:spPr>
              <a:xfrm flipH="1" rot="10800000">
                <a:off x="2828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5" name="Google Shape;715;p50"/>
              <p:cNvCxnSpPr/>
              <p:nvPr/>
            </p:nvCxnSpPr>
            <p:spPr>
              <a:xfrm flipH="1" rot="10800000">
                <a:off x="2944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6" name="Google Shape;716;p50"/>
              <p:cNvCxnSpPr/>
              <p:nvPr/>
            </p:nvCxnSpPr>
            <p:spPr>
              <a:xfrm flipH="1" rot="10800000">
                <a:off x="3061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7" name="Google Shape;717;p50"/>
              <p:cNvCxnSpPr/>
              <p:nvPr/>
            </p:nvCxnSpPr>
            <p:spPr>
              <a:xfrm flipH="1" rot="10800000">
                <a:off x="3177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8" name="Google Shape;718;p50"/>
              <p:cNvCxnSpPr/>
              <p:nvPr/>
            </p:nvCxnSpPr>
            <p:spPr>
              <a:xfrm flipH="1" rot="10800000">
                <a:off x="3300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19" name="Google Shape;719;p50"/>
              <p:cNvCxnSpPr/>
              <p:nvPr/>
            </p:nvCxnSpPr>
            <p:spPr>
              <a:xfrm flipH="1" rot="10800000">
                <a:off x="3417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0" name="Google Shape;720;p50"/>
              <p:cNvCxnSpPr/>
              <p:nvPr/>
            </p:nvCxnSpPr>
            <p:spPr>
              <a:xfrm flipH="1" rot="10800000">
                <a:off x="3533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1" name="Google Shape;721;p50"/>
              <p:cNvCxnSpPr/>
              <p:nvPr/>
            </p:nvCxnSpPr>
            <p:spPr>
              <a:xfrm flipH="1" rot="10800000">
                <a:off x="3649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2" name="Google Shape;722;p50"/>
              <p:cNvCxnSpPr/>
              <p:nvPr/>
            </p:nvCxnSpPr>
            <p:spPr>
              <a:xfrm flipH="1" rot="10800000">
                <a:off x="3766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3" name="Google Shape;723;p50"/>
              <p:cNvCxnSpPr/>
              <p:nvPr/>
            </p:nvCxnSpPr>
            <p:spPr>
              <a:xfrm flipH="1" rot="10800000">
                <a:off x="3889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4" name="Google Shape;724;p50"/>
              <p:cNvCxnSpPr/>
              <p:nvPr/>
            </p:nvCxnSpPr>
            <p:spPr>
              <a:xfrm flipH="1" rot="10800000">
                <a:off x="4005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5" name="Google Shape;725;p50"/>
              <p:cNvCxnSpPr/>
              <p:nvPr/>
            </p:nvCxnSpPr>
            <p:spPr>
              <a:xfrm flipH="1" rot="10800000">
                <a:off x="4122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6" name="Google Shape;726;p50"/>
              <p:cNvCxnSpPr/>
              <p:nvPr/>
            </p:nvCxnSpPr>
            <p:spPr>
              <a:xfrm flipH="1" rot="10800000">
                <a:off x="4238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7" name="Google Shape;727;p50"/>
              <p:cNvCxnSpPr/>
              <p:nvPr/>
            </p:nvCxnSpPr>
            <p:spPr>
              <a:xfrm flipH="1" rot="10800000">
                <a:off x="4355" y="3451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8" name="Google Shape;728;p50"/>
              <p:cNvCxnSpPr/>
              <p:nvPr/>
            </p:nvCxnSpPr>
            <p:spPr>
              <a:xfrm flipH="1" rot="10800000">
                <a:off x="884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29" name="Google Shape;729;p50"/>
              <p:cNvCxnSpPr/>
              <p:nvPr/>
            </p:nvCxnSpPr>
            <p:spPr>
              <a:xfrm flipH="1" rot="10800000">
                <a:off x="1000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0" name="Google Shape;730;p50"/>
              <p:cNvCxnSpPr/>
              <p:nvPr/>
            </p:nvCxnSpPr>
            <p:spPr>
              <a:xfrm flipH="1" rot="10800000">
                <a:off x="1117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1" name="Google Shape;731;p50"/>
              <p:cNvCxnSpPr/>
              <p:nvPr/>
            </p:nvCxnSpPr>
            <p:spPr>
              <a:xfrm flipH="1" rot="10800000">
                <a:off x="1240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2" name="Google Shape;732;p50"/>
              <p:cNvCxnSpPr/>
              <p:nvPr/>
            </p:nvCxnSpPr>
            <p:spPr>
              <a:xfrm flipH="1" rot="10800000">
                <a:off x="1356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3" name="Google Shape;733;p50"/>
              <p:cNvCxnSpPr/>
              <p:nvPr/>
            </p:nvCxnSpPr>
            <p:spPr>
              <a:xfrm flipH="1" rot="10800000">
                <a:off x="1473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4" name="Google Shape;734;p50"/>
              <p:cNvCxnSpPr/>
              <p:nvPr/>
            </p:nvCxnSpPr>
            <p:spPr>
              <a:xfrm flipH="1" rot="10800000">
                <a:off x="1589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5" name="Google Shape;735;p50"/>
              <p:cNvCxnSpPr/>
              <p:nvPr/>
            </p:nvCxnSpPr>
            <p:spPr>
              <a:xfrm flipH="1" rot="10800000">
                <a:off x="1705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6" name="Google Shape;736;p50"/>
              <p:cNvCxnSpPr/>
              <p:nvPr/>
            </p:nvCxnSpPr>
            <p:spPr>
              <a:xfrm flipH="1" rot="10800000">
                <a:off x="1828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7" name="Google Shape;737;p50"/>
              <p:cNvCxnSpPr/>
              <p:nvPr/>
            </p:nvCxnSpPr>
            <p:spPr>
              <a:xfrm flipH="1" rot="10800000">
                <a:off x="1945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8" name="Google Shape;738;p50"/>
              <p:cNvCxnSpPr/>
              <p:nvPr/>
            </p:nvCxnSpPr>
            <p:spPr>
              <a:xfrm flipH="1" rot="10800000">
                <a:off x="2061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39" name="Google Shape;739;p50"/>
              <p:cNvCxnSpPr/>
              <p:nvPr/>
            </p:nvCxnSpPr>
            <p:spPr>
              <a:xfrm flipH="1" rot="10800000">
                <a:off x="2178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0" name="Google Shape;740;p50"/>
              <p:cNvCxnSpPr/>
              <p:nvPr/>
            </p:nvCxnSpPr>
            <p:spPr>
              <a:xfrm flipH="1" rot="10800000">
                <a:off x="2294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1" name="Google Shape;741;p50"/>
              <p:cNvCxnSpPr/>
              <p:nvPr/>
            </p:nvCxnSpPr>
            <p:spPr>
              <a:xfrm flipH="1" rot="10800000">
                <a:off x="2417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2" name="Google Shape;742;p50"/>
              <p:cNvCxnSpPr/>
              <p:nvPr/>
            </p:nvCxnSpPr>
            <p:spPr>
              <a:xfrm flipH="1" rot="10800000">
                <a:off x="2534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3" name="Google Shape;743;p50"/>
              <p:cNvCxnSpPr/>
              <p:nvPr/>
            </p:nvCxnSpPr>
            <p:spPr>
              <a:xfrm flipH="1" rot="10800000">
                <a:off x="2650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4" name="Google Shape;744;p50"/>
              <p:cNvCxnSpPr/>
              <p:nvPr/>
            </p:nvCxnSpPr>
            <p:spPr>
              <a:xfrm flipH="1" rot="10800000">
                <a:off x="2766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5" name="Google Shape;745;p50"/>
              <p:cNvCxnSpPr/>
              <p:nvPr/>
            </p:nvCxnSpPr>
            <p:spPr>
              <a:xfrm flipH="1" rot="10800000">
                <a:off x="2883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6" name="Google Shape;746;p50"/>
              <p:cNvCxnSpPr/>
              <p:nvPr/>
            </p:nvCxnSpPr>
            <p:spPr>
              <a:xfrm flipH="1" rot="10800000">
                <a:off x="3006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7" name="Google Shape;747;p50"/>
              <p:cNvCxnSpPr/>
              <p:nvPr/>
            </p:nvCxnSpPr>
            <p:spPr>
              <a:xfrm flipH="1" rot="10800000">
                <a:off x="3122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8" name="Google Shape;748;p50"/>
              <p:cNvCxnSpPr/>
              <p:nvPr/>
            </p:nvCxnSpPr>
            <p:spPr>
              <a:xfrm flipH="1" rot="10800000">
                <a:off x="3239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49" name="Google Shape;749;p50"/>
              <p:cNvCxnSpPr/>
              <p:nvPr/>
            </p:nvCxnSpPr>
            <p:spPr>
              <a:xfrm flipH="1" rot="10800000">
                <a:off x="3355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50" name="Google Shape;750;p50"/>
              <p:cNvCxnSpPr/>
              <p:nvPr/>
            </p:nvCxnSpPr>
            <p:spPr>
              <a:xfrm flipH="1" rot="10800000">
                <a:off x="3471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51" name="Google Shape;751;p50"/>
              <p:cNvCxnSpPr/>
              <p:nvPr/>
            </p:nvCxnSpPr>
            <p:spPr>
              <a:xfrm flipH="1" rot="10800000">
                <a:off x="3595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52" name="Google Shape;752;p50"/>
              <p:cNvCxnSpPr/>
              <p:nvPr/>
            </p:nvCxnSpPr>
            <p:spPr>
              <a:xfrm flipH="1" rot="10800000">
                <a:off x="3711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53" name="Google Shape;753;p50"/>
              <p:cNvCxnSpPr/>
              <p:nvPr/>
            </p:nvCxnSpPr>
            <p:spPr>
              <a:xfrm flipH="1" rot="10800000">
                <a:off x="3827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54" name="Google Shape;754;p50"/>
              <p:cNvCxnSpPr/>
              <p:nvPr/>
            </p:nvCxnSpPr>
            <p:spPr>
              <a:xfrm flipH="1" rot="10800000">
                <a:off x="3944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55" name="Google Shape;755;p50"/>
              <p:cNvCxnSpPr/>
              <p:nvPr/>
            </p:nvCxnSpPr>
            <p:spPr>
              <a:xfrm flipH="1" rot="10800000">
                <a:off x="4060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56" name="Google Shape;756;p50"/>
              <p:cNvCxnSpPr/>
              <p:nvPr/>
            </p:nvCxnSpPr>
            <p:spPr>
              <a:xfrm flipH="1" rot="10800000">
                <a:off x="4183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57" name="Google Shape;757;p50"/>
              <p:cNvCxnSpPr/>
              <p:nvPr/>
            </p:nvCxnSpPr>
            <p:spPr>
              <a:xfrm flipH="1" rot="10800000">
                <a:off x="4300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58" name="Google Shape;758;p50"/>
              <p:cNvCxnSpPr/>
              <p:nvPr/>
            </p:nvCxnSpPr>
            <p:spPr>
              <a:xfrm flipH="1" rot="10800000">
                <a:off x="4416" y="3451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59" name="Google Shape;759;p50"/>
              <p:cNvCxnSpPr/>
              <p:nvPr/>
            </p:nvCxnSpPr>
            <p:spPr>
              <a:xfrm flipH="1" rot="10800000">
                <a:off x="945" y="3409"/>
                <a:ext cx="117" cy="39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60" name="Google Shape;760;p50"/>
              <p:cNvCxnSpPr/>
              <p:nvPr/>
            </p:nvCxnSpPr>
            <p:spPr>
              <a:xfrm>
                <a:off x="1062" y="3411"/>
                <a:ext cx="116" cy="1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61" name="Google Shape;761;p50"/>
              <p:cNvCxnSpPr/>
              <p:nvPr/>
            </p:nvCxnSpPr>
            <p:spPr>
              <a:xfrm flipH="1" rot="10800000">
                <a:off x="1178" y="3416"/>
                <a:ext cx="117" cy="1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62" name="Google Shape;762;p50"/>
              <p:cNvCxnSpPr/>
              <p:nvPr/>
            </p:nvCxnSpPr>
            <p:spPr>
              <a:xfrm flipH="1" rot="10800000">
                <a:off x="1295" y="3409"/>
                <a:ext cx="116" cy="1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63" name="Google Shape;763;p50"/>
              <p:cNvCxnSpPr/>
              <p:nvPr/>
            </p:nvCxnSpPr>
            <p:spPr>
              <a:xfrm flipH="1" rot="10800000">
                <a:off x="1411" y="3403"/>
                <a:ext cx="123" cy="10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64" name="Google Shape;764;p50"/>
              <p:cNvCxnSpPr/>
              <p:nvPr/>
            </p:nvCxnSpPr>
            <p:spPr>
              <a:xfrm flipH="1" rot="10800000">
                <a:off x="1534" y="3396"/>
                <a:ext cx="116" cy="1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65" name="Google Shape;765;p50"/>
              <p:cNvCxnSpPr/>
              <p:nvPr/>
            </p:nvCxnSpPr>
            <p:spPr>
              <a:xfrm flipH="1" rot="10800000">
                <a:off x="1650" y="3382"/>
                <a:ext cx="117" cy="1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66" name="Google Shape;766;p50"/>
              <p:cNvCxnSpPr/>
              <p:nvPr/>
            </p:nvCxnSpPr>
            <p:spPr>
              <a:xfrm flipH="1" rot="10800000">
                <a:off x="1767" y="3375"/>
                <a:ext cx="116" cy="1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67" name="Google Shape;767;p50"/>
              <p:cNvCxnSpPr/>
              <p:nvPr/>
            </p:nvCxnSpPr>
            <p:spPr>
              <a:xfrm flipH="1" rot="10800000">
                <a:off x="1883" y="3362"/>
                <a:ext cx="117" cy="1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68" name="Google Shape;768;p50"/>
              <p:cNvCxnSpPr/>
              <p:nvPr/>
            </p:nvCxnSpPr>
            <p:spPr>
              <a:xfrm flipH="1" rot="10800000">
                <a:off x="2000" y="3355"/>
                <a:ext cx="123" cy="1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69" name="Google Shape;769;p50"/>
              <p:cNvCxnSpPr/>
              <p:nvPr/>
            </p:nvCxnSpPr>
            <p:spPr>
              <a:xfrm flipH="1" rot="10800000">
                <a:off x="2123" y="3348"/>
                <a:ext cx="116" cy="1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0" name="Google Shape;770;p50"/>
              <p:cNvCxnSpPr/>
              <p:nvPr/>
            </p:nvCxnSpPr>
            <p:spPr>
              <a:xfrm flipH="1" rot="10800000">
                <a:off x="2239" y="3341"/>
                <a:ext cx="117" cy="1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1" name="Google Shape;771;p50"/>
              <p:cNvCxnSpPr/>
              <p:nvPr/>
            </p:nvCxnSpPr>
            <p:spPr>
              <a:xfrm flipH="1" rot="10800000">
                <a:off x="2356" y="3314"/>
                <a:ext cx="116" cy="3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2" name="Google Shape;772;p50"/>
              <p:cNvCxnSpPr/>
              <p:nvPr/>
            </p:nvCxnSpPr>
            <p:spPr>
              <a:xfrm>
                <a:off x="2472" y="3316"/>
                <a:ext cx="116" cy="13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3" name="Google Shape;773;p50"/>
              <p:cNvCxnSpPr/>
              <p:nvPr/>
            </p:nvCxnSpPr>
            <p:spPr>
              <a:xfrm flipH="1" rot="10800000">
                <a:off x="2588" y="3320"/>
                <a:ext cx="124" cy="1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4" name="Google Shape;774;p50"/>
              <p:cNvCxnSpPr/>
              <p:nvPr/>
            </p:nvCxnSpPr>
            <p:spPr>
              <a:xfrm>
                <a:off x="2712" y="3322"/>
                <a:ext cx="11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5" name="Google Shape;775;p50"/>
              <p:cNvCxnSpPr/>
              <p:nvPr/>
            </p:nvCxnSpPr>
            <p:spPr>
              <a:xfrm>
                <a:off x="2828" y="3329"/>
                <a:ext cx="11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6" name="Google Shape;776;p50"/>
              <p:cNvCxnSpPr/>
              <p:nvPr/>
            </p:nvCxnSpPr>
            <p:spPr>
              <a:xfrm>
                <a:off x="2944" y="3336"/>
                <a:ext cx="117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7" name="Google Shape;777;p50"/>
              <p:cNvCxnSpPr/>
              <p:nvPr/>
            </p:nvCxnSpPr>
            <p:spPr>
              <a:xfrm>
                <a:off x="3061" y="3343"/>
                <a:ext cx="116" cy="1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8" name="Google Shape;778;p50"/>
              <p:cNvCxnSpPr/>
              <p:nvPr/>
            </p:nvCxnSpPr>
            <p:spPr>
              <a:xfrm>
                <a:off x="3177" y="3357"/>
                <a:ext cx="123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79" name="Google Shape;779;p50"/>
              <p:cNvCxnSpPr/>
              <p:nvPr/>
            </p:nvCxnSpPr>
            <p:spPr>
              <a:xfrm>
                <a:off x="3300" y="3357"/>
                <a:ext cx="117" cy="2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0" name="Google Shape;780;p50"/>
              <p:cNvCxnSpPr/>
              <p:nvPr/>
            </p:nvCxnSpPr>
            <p:spPr>
              <a:xfrm>
                <a:off x="3417" y="3384"/>
                <a:ext cx="11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1" name="Google Shape;781;p50"/>
              <p:cNvCxnSpPr/>
              <p:nvPr/>
            </p:nvCxnSpPr>
            <p:spPr>
              <a:xfrm>
                <a:off x="3533" y="3384"/>
                <a:ext cx="116" cy="1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2" name="Google Shape;782;p50"/>
              <p:cNvCxnSpPr/>
              <p:nvPr/>
            </p:nvCxnSpPr>
            <p:spPr>
              <a:xfrm>
                <a:off x="3649" y="3398"/>
                <a:ext cx="117" cy="13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3" name="Google Shape;783;p50"/>
              <p:cNvCxnSpPr/>
              <p:nvPr/>
            </p:nvCxnSpPr>
            <p:spPr>
              <a:xfrm>
                <a:off x="3766" y="3411"/>
                <a:ext cx="123" cy="1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4" name="Google Shape;784;p50"/>
              <p:cNvCxnSpPr/>
              <p:nvPr/>
            </p:nvCxnSpPr>
            <p:spPr>
              <a:xfrm>
                <a:off x="3889" y="3425"/>
                <a:ext cx="11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5" name="Google Shape;785;p50"/>
              <p:cNvCxnSpPr/>
              <p:nvPr/>
            </p:nvCxnSpPr>
            <p:spPr>
              <a:xfrm>
                <a:off x="4005" y="3432"/>
                <a:ext cx="117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6" name="Google Shape;786;p50"/>
              <p:cNvCxnSpPr/>
              <p:nvPr/>
            </p:nvCxnSpPr>
            <p:spPr>
              <a:xfrm>
                <a:off x="4122" y="3439"/>
                <a:ext cx="116" cy="1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7" name="Google Shape;787;p50"/>
              <p:cNvCxnSpPr/>
              <p:nvPr/>
            </p:nvCxnSpPr>
            <p:spPr>
              <a:xfrm>
                <a:off x="4238" y="3453"/>
                <a:ext cx="117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8" name="Google Shape;788;p50"/>
              <p:cNvCxnSpPr/>
              <p:nvPr/>
            </p:nvCxnSpPr>
            <p:spPr>
              <a:xfrm>
                <a:off x="945" y="1433"/>
                <a:ext cx="117" cy="4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89" name="Google Shape;789;p50"/>
              <p:cNvCxnSpPr/>
              <p:nvPr/>
            </p:nvCxnSpPr>
            <p:spPr>
              <a:xfrm>
                <a:off x="1062" y="1474"/>
                <a:ext cx="116" cy="3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0" name="Google Shape;790;p50"/>
              <p:cNvCxnSpPr/>
              <p:nvPr/>
            </p:nvCxnSpPr>
            <p:spPr>
              <a:xfrm>
                <a:off x="1178" y="1508"/>
                <a:ext cx="117" cy="3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1" name="Google Shape;791;p50"/>
              <p:cNvCxnSpPr/>
              <p:nvPr/>
            </p:nvCxnSpPr>
            <p:spPr>
              <a:xfrm>
                <a:off x="1295" y="1542"/>
                <a:ext cx="116" cy="42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2" name="Google Shape;792;p50"/>
              <p:cNvCxnSpPr/>
              <p:nvPr/>
            </p:nvCxnSpPr>
            <p:spPr>
              <a:xfrm>
                <a:off x="1411" y="1584"/>
                <a:ext cx="123" cy="4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3" name="Google Shape;793;p50"/>
              <p:cNvCxnSpPr/>
              <p:nvPr/>
            </p:nvCxnSpPr>
            <p:spPr>
              <a:xfrm>
                <a:off x="1534" y="1631"/>
                <a:ext cx="116" cy="4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4" name="Google Shape;794;p50"/>
              <p:cNvCxnSpPr/>
              <p:nvPr/>
            </p:nvCxnSpPr>
            <p:spPr>
              <a:xfrm>
                <a:off x="1650" y="1679"/>
                <a:ext cx="117" cy="69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5" name="Google Shape;795;p50"/>
              <p:cNvCxnSpPr/>
              <p:nvPr/>
            </p:nvCxnSpPr>
            <p:spPr>
              <a:xfrm>
                <a:off x="1767" y="1748"/>
                <a:ext cx="116" cy="75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6" name="Google Shape;796;p50"/>
              <p:cNvCxnSpPr/>
              <p:nvPr/>
            </p:nvCxnSpPr>
            <p:spPr>
              <a:xfrm>
                <a:off x="1883" y="1823"/>
                <a:ext cx="117" cy="96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7" name="Google Shape;797;p50"/>
              <p:cNvCxnSpPr/>
              <p:nvPr/>
            </p:nvCxnSpPr>
            <p:spPr>
              <a:xfrm>
                <a:off x="2000" y="1919"/>
                <a:ext cx="123" cy="96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8" name="Google Shape;798;p50"/>
              <p:cNvCxnSpPr/>
              <p:nvPr/>
            </p:nvCxnSpPr>
            <p:spPr>
              <a:xfrm>
                <a:off x="2123" y="2015"/>
                <a:ext cx="116" cy="103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799" name="Google Shape;799;p50"/>
              <p:cNvCxnSpPr/>
              <p:nvPr/>
            </p:nvCxnSpPr>
            <p:spPr>
              <a:xfrm>
                <a:off x="2239" y="2118"/>
                <a:ext cx="117" cy="109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0" name="Google Shape;800;p50"/>
              <p:cNvCxnSpPr/>
              <p:nvPr/>
            </p:nvCxnSpPr>
            <p:spPr>
              <a:xfrm>
                <a:off x="2356" y="2227"/>
                <a:ext cx="116" cy="13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1" name="Google Shape;801;p50"/>
              <p:cNvCxnSpPr/>
              <p:nvPr/>
            </p:nvCxnSpPr>
            <p:spPr>
              <a:xfrm>
                <a:off x="2472" y="2364"/>
                <a:ext cx="116" cy="123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2" name="Google Shape;802;p50"/>
              <p:cNvCxnSpPr/>
              <p:nvPr/>
            </p:nvCxnSpPr>
            <p:spPr>
              <a:xfrm>
                <a:off x="2588" y="2487"/>
                <a:ext cx="124" cy="130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3" name="Google Shape;803;p50"/>
              <p:cNvCxnSpPr/>
              <p:nvPr/>
            </p:nvCxnSpPr>
            <p:spPr>
              <a:xfrm>
                <a:off x="2712" y="2617"/>
                <a:ext cx="116" cy="12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4" name="Google Shape;804;p50"/>
              <p:cNvCxnSpPr/>
              <p:nvPr/>
            </p:nvCxnSpPr>
            <p:spPr>
              <a:xfrm>
                <a:off x="2828" y="2741"/>
                <a:ext cx="116" cy="116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5" name="Google Shape;805;p50"/>
              <p:cNvCxnSpPr/>
              <p:nvPr/>
            </p:nvCxnSpPr>
            <p:spPr>
              <a:xfrm>
                <a:off x="2944" y="2857"/>
                <a:ext cx="117" cy="109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6" name="Google Shape;806;p50"/>
              <p:cNvCxnSpPr/>
              <p:nvPr/>
            </p:nvCxnSpPr>
            <p:spPr>
              <a:xfrm>
                <a:off x="3061" y="2966"/>
                <a:ext cx="116" cy="96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7" name="Google Shape;807;p50"/>
              <p:cNvCxnSpPr/>
              <p:nvPr/>
            </p:nvCxnSpPr>
            <p:spPr>
              <a:xfrm>
                <a:off x="3177" y="3062"/>
                <a:ext cx="123" cy="96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8" name="Google Shape;808;p50"/>
              <p:cNvCxnSpPr/>
              <p:nvPr/>
            </p:nvCxnSpPr>
            <p:spPr>
              <a:xfrm>
                <a:off x="3300" y="3158"/>
                <a:ext cx="117" cy="69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09" name="Google Shape;809;p50"/>
              <p:cNvCxnSpPr/>
              <p:nvPr/>
            </p:nvCxnSpPr>
            <p:spPr>
              <a:xfrm>
                <a:off x="3417" y="3227"/>
                <a:ext cx="116" cy="6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10" name="Google Shape;810;p50"/>
              <p:cNvCxnSpPr/>
              <p:nvPr/>
            </p:nvCxnSpPr>
            <p:spPr>
              <a:xfrm>
                <a:off x="3533" y="3295"/>
                <a:ext cx="116" cy="4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11" name="Google Shape;811;p50"/>
              <p:cNvCxnSpPr/>
              <p:nvPr/>
            </p:nvCxnSpPr>
            <p:spPr>
              <a:xfrm>
                <a:off x="3649" y="3343"/>
                <a:ext cx="117" cy="4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12" name="Google Shape;812;p50"/>
              <p:cNvCxnSpPr/>
              <p:nvPr/>
            </p:nvCxnSpPr>
            <p:spPr>
              <a:xfrm>
                <a:off x="3766" y="3391"/>
                <a:ext cx="123" cy="2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13" name="Google Shape;813;p50"/>
              <p:cNvCxnSpPr/>
              <p:nvPr/>
            </p:nvCxnSpPr>
            <p:spPr>
              <a:xfrm>
                <a:off x="3889" y="3418"/>
                <a:ext cx="116" cy="2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14" name="Google Shape;814;p50"/>
              <p:cNvCxnSpPr/>
              <p:nvPr/>
            </p:nvCxnSpPr>
            <p:spPr>
              <a:xfrm>
                <a:off x="4005" y="3439"/>
                <a:ext cx="117" cy="1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15" name="Google Shape;815;p50"/>
              <p:cNvCxnSpPr/>
              <p:nvPr/>
            </p:nvCxnSpPr>
            <p:spPr>
              <a:xfrm>
                <a:off x="4122" y="3453"/>
                <a:ext cx="11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816" name="Google Shape;816;p50"/>
              <p:cNvCxnSpPr/>
              <p:nvPr/>
            </p:nvCxnSpPr>
            <p:spPr>
              <a:xfrm>
                <a:off x="4238" y="3453"/>
                <a:ext cx="117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817" name="Google Shape;817;p50"/>
              <p:cNvSpPr/>
              <p:nvPr/>
            </p:nvSpPr>
            <p:spPr>
              <a:xfrm>
                <a:off x="925" y="3425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8" name="Google Shape;818;p50"/>
              <p:cNvSpPr/>
              <p:nvPr/>
            </p:nvSpPr>
            <p:spPr>
              <a:xfrm>
                <a:off x="1041" y="3391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19" name="Google Shape;819;p50"/>
              <p:cNvSpPr/>
              <p:nvPr/>
            </p:nvSpPr>
            <p:spPr>
              <a:xfrm>
                <a:off x="1158" y="3405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0" name="Google Shape;820;p50"/>
              <p:cNvSpPr/>
              <p:nvPr/>
            </p:nvSpPr>
            <p:spPr>
              <a:xfrm>
                <a:off x="1274" y="3398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1" name="Google Shape;821;p50"/>
              <p:cNvSpPr/>
              <p:nvPr/>
            </p:nvSpPr>
            <p:spPr>
              <a:xfrm>
                <a:off x="1390" y="3391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2" name="Google Shape;822;p50"/>
              <p:cNvSpPr/>
              <p:nvPr/>
            </p:nvSpPr>
            <p:spPr>
              <a:xfrm>
                <a:off x="1514" y="338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3" name="Google Shape;823;p50"/>
              <p:cNvSpPr/>
              <p:nvPr/>
            </p:nvSpPr>
            <p:spPr>
              <a:xfrm>
                <a:off x="1630" y="337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4" name="Google Shape;824;p50"/>
              <p:cNvSpPr/>
              <p:nvPr/>
            </p:nvSpPr>
            <p:spPr>
              <a:xfrm>
                <a:off x="1746" y="3364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5" name="Google Shape;825;p50"/>
              <p:cNvSpPr/>
              <p:nvPr/>
            </p:nvSpPr>
            <p:spPr>
              <a:xfrm>
                <a:off x="1863" y="335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6" name="Google Shape;826;p50"/>
              <p:cNvSpPr/>
              <p:nvPr/>
            </p:nvSpPr>
            <p:spPr>
              <a:xfrm>
                <a:off x="1979" y="3343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7" name="Google Shape;827;p50"/>
              <p:cNvSpPr/>
              <p:nvPr/>
            </p:nvSpPr>
            <p:spPr>
              <a:xfrm>
                <a:off x="2102" y="3336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8" name="Google Shape;828;p50"/>
              <p:cNvSpPr/>
              <p:nvPr/>
            </p:nvSpPr>
            <p:spPr>
              <a:xfrm>
                <a:off x="2219" y="3329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29" name="Google Shape;829;p50"/>
              <p:cNvSpPr/>
              <p:nvPr/>
            </p:nvSpPr>
            <p:spPr>
              <a:xfrm>
                <a:off x="2335" y="3322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0" name="Google Shape;830;p50"/>
              <p:cNvSpPr/>
              <p:nvPr/>
            </p:nvSpPr>
            <p:spPr>
              <a:xfrm>
                <a:off x="2451" y="3295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1" name="Google Shape;831;p50"/>
              <p:cNvSpPr/>
              <p:nvPr/>
            </p:nvSpPr>
            <p:spPr>
              <a:xfrm>
                <a:off x="2568" y="3309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2" name="Google Shape;832;p50"/>
              <p:cNvSpPr/>
              <p:nvPr/>
            </p:nvSpPr>
            <p:spPr>
              <a:xfrm>
                <a:off x="2691" y="3302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3" name="Google Shape;833;p50"/>
              <p:cNvSpPr/>
              <p:nvPr/>
            </p:nvSpPr>
            <p:spPr>
              <a:xfrm>
                <a:off x="2807" y="3309"/>
                <a:ext cx="35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4" name="Google Shape;834;p50"/>
              <p:cNvSpPr/>
              <p:nvPr/>
            </p:nvSpPr>
            <p:spPr>
              <a:xfrm>
                <a:off x="2924" y="331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5" name="Google Shape;835;p50"/>
              <p:cNvSpPr/>
              <p:nvPr/>
            </p:nvSpPr>
            <p:spPr>
              <a:xfrm>
                <a:off x="3040" y="3322"/>
                <a:ext cx="34" cy="35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6" name="Google Shape;836;p50"/>
              <p:cNvSpPr/>
              <p:nvPr/>
            </p:nvSpPr>
            <p:spPr>
              <a:xfrm>
                <a:off x="3157" y="333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7" name="Google Shape;837;p50"/>
              <p:cNvSpPr/>
              <p:nvPr/>
            </p:nvSpPr>
            <p:spPr>
              <a:xfrm>
                <a:off x="3280" y="3336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8" name="Google Shape;838;p50"/>
              <p:cNvSpPr/>
              <p:nvPr/>
            </p:nvSpPr>
            <p:spPr>
              <a:xfrm>
                <a:off x="3396" y="336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39" name="Google Shape;839;p50"/>
              <p:cNvSpPr/>
              <p:nvPr/>
            </p:nvSpPr>
            <p:spPr>
              <a:xfrm>
                <a:off x="3513" y="336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40" name="Google Shape;840;p50"/>
              <p:cNvSpPr/>
              <p:nvPr/>
            </p:nvSpPr>
            <p:spPr>
              <a:xfrm>
                <a:off x="3629" y="337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841" name="Google Shape;841;p50"/>
            <p:cNvSpPr/>
            <p:nvPr/>
          </p:nvSpPr>
          <p:spPr>
            <a:xfrm>
              <a:off x="3745" y="3391"/>
              <a:ext cx="35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3869" y="3405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3985" y="3411"/>
              <a:ext cx="34" cy="35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4" name="Google Shape;844;p50"/>
            <p:cNvSpPr/>
            <p:nvPr/>
          </p:nvSpPr>
          <p:spPr>
            <a:xfrm>
              <a:off x="4101" y="3418"/>
              <a:ext cx="34" cy="35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4218" y="3432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4334" y="3432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7" name="Google Shape;847;p50"/>
            <p:cNvSpPr/>
            <p:nvPr/>
          </p:nvSpPr>
          <p:spPr>
            <a:xfrm>
              <a:off x="925" y="1412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1041" y="1453"/>
              <a:ext cx="41" cy="42"/>
            </a:xfrm>
            <a:custGeom>
              <a:rect b="b" l="l" r="r" t="t"/>
              <a:pathLst>
                <a:path extrusionOk="0" h="42" w="41">
                  <a:moveTo>
                    <a:pt x="21" y="0"/>
                  </a:moveTo>
                  <a:lnTo>
                    <a:pt x="41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1158" y="1488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1274" y="1522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1" name="Google Shape;851;p50"/>
            <p:cNvSpPr/>
            <p:nvPr/>
          </p:nvSpPr>
          <p:spPr>
            <a:xfrm>
              <a:off x="1390" y="1563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2" name="Google Shape;852;p50"/>
            <p:cNvSpPr/>
            <p:nvPr/>
          </p:nvSpPr>
          <p:spPr>
            <a:xfrm>
              <a:off x="1514" y="1611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3" name="Google Shape;853;p50"/>
            <p:cNvSpPr/>
            <p:nvPr/>
          </p:nvSpPr>
          <p:spPr>
            <a:xfrm>
              <a:off x="1630" y="1659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1746" y="1727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1863" y="1803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6" name="Google Shape;856;p50"/>
            <p:cNvSpPr/>
            <p:nvPr/>
          </p:nvSpPr>
          <p:spPr>
            <a:xfrm>
              <a:off x="1979" y="1898"/>
              <a:ext cx="41" cy="42"/>
            </a:xfrm>
            <a:custGeom>
              <a:rect b="b" l="l" r="r" t="t"/>
              <a:pathLst>
                <a:path extrusionOk="0" h="42" w="41">
                  <a:moveTo>
                    <a:pt x="21" y="0"/>
                  </a:moveTo>
                  <a:lnTo>
                    <a:pt x="41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7" name="Google Shape;857;p50"/>
            <p:cNvSpPr/>
            <p:nvPr/>
          </p:nvSpPr>
          <p:spPr>
            <a:xfrm>
              <a:off x="2102" y="1994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8" name="Google Shape;858;p50"/>
            <p:cNvSpPr/>
            <p:nvPr/>
          </p:nvSpPr>
          <p:spPr>
            <a:xfrm>
              <a:off x="2219" y="2097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2335" y="2207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2451" y="2343"/>
              <a:ext cx="42" cy="42"/>
            </a:xfrm>
            <a:custGeom>
              <a:rect b="b" l="l" r="r" t="t"/>
              <a:pathLst>
                <a:path extrusionOk="0" h="42" w="42">
                  <a:moveTo>
                    <a:pt x="21" y="0"/>
                  </a:moveTo>
                  <a:lnTo>
                    <a:pt x="42" y="21"/>
                  </a:lnTo>
                  <a:lnTo>
                    <a:pt x="21" y="42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2568" y="2467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2691" y="2597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3" name="Google Shape;863;p50"/>
            <p:cNvSpPr/>
            <p:nvPr/>
          </p:nvSpPr>
          <p:spPr>
            <a:xfrm>
              <a:off x="2807" y="2720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4" name="Google Shape;864;p50"/>
            <p:cNvSpPr/>
            <p:nvPr/>
          </p:nvSpPr>
          <p:spPr>
            <a:xfrm>
              <a:off x="2924" y="2836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5" name="Google Shape;865;p50"/>
            <p:cNvSpPr/>
            <p:nvPr/>
          </p:nvSpPr>
          <p:spPr>
            <a:xfrm>
              <a:off x="3040" y="2946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6" name="Google Shape;866;p50"/>
            <p:cNvSpPr/>
            <p:nvPr/>
          </p:nvSpPr>
          <p:spPr>
            <a:xfrm>
              <a:off x="3157" y="3042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3280" y="3138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8" name="Google Shape;868;p50"/>
            <p:cNvSpPr/>
            <p:nvPr/>
          </p:nvSpPr>
          <p:spPr>
            <a:xfrm>
              <a:off x="3396" y="3206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69" name="Google Shape;869;p50"/>
            <p:cNvSpPr/>
            <p:nvPr/>
          </p:nvSpPr>
          <p:spPr>
            <a:xfrm>
              <a:off x="3513" y="3275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3629" y="3322"/>
              <a:ext cx="41" cy="42"/>
            </a:xfrm>
            <a:custGeom>
              <a:rect b="b" l="l" r="r" t="t"/>
              <a:pathLst>
                <a:path extrusionOk="0" h="42" w="41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1" name="Google Shape;871;p50"/>
            <p:cNvSpPr/>
            <p:nvPr/>
          </p:nvSpPr>
          <p:spPr>
            <a:xfrm>
              <a:off x="3745" y="3370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2" name="Google Shape;872;p50"/>
            <p:cNvSpPr/>
            <p:nvPr/>
          </p:nvSpPr>
          <p:spPr>
            <a:xfrm>
              <a:off x="3869" y="3398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3" name="Google Shape;873;p50"/>
            <p:cNvSpPr/>
            <p:nvPr/>
          </p:nvSpPr>
          <p:spPr>
            <a:xfrm>
              <a:off x="3985" y="3418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4101" y="3432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5" name="Google Shape;875;p50"/>
            <p:cNvSpPr/>
            <p:nvPr/>
          </p:nvSpPr>
          <p:spPr>
            <a:xfrm>
              <a:off x="4218" y="3432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4334" y="3432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774" y="3418"/>
              <a:ext cx="96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0,%</a:t>
              </a:r>
              <a:endParaRPr/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745" y="3213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10,%</a:t>
              </a: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745" y="3014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20,%</a:t>
              </a: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745" y="2809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30,%</a:t>
              </a: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745" y="2610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40,%</a:t>
              </a:r>
              <a:endParaRPr/>
            </a:p>
          </p:txBody>
        </p:sp>
        <p:sp>
          <p:nvSpPr>
            <p:cNvPr id="882" name="Google Shape;882;p50"/>
            <p:cNvSpPr/>
            <p:nvPr/>
          </p:nvSpPr>
          <p:spPr>
            <a:xfrm>
              <a:off x="745" y="2405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50,%</a:t>
              </a: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745" y="2200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60,%</a:t>
              </a:r>
              <a:endParaRPr/>
            </a:p>
          </p:txBody>
        </p:sp>
        <p:sp>
          <p:nvSpPr>
            <p:cNvPr id="884" name="Google Shape;884;p50"/>
            <p:cNvSpPr/>
            <p:nvPr/>
          </p:nvSpPr>
          <p:spPr>
            <a:xfrm>
              <a:off x="745" y="2001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70,%</a:t>
              </a:r>
              <a:endParaRPr/>
            </a:p>
          </p:txBody>
        </p:sp>
        <p:sp>
          <p:nvSpPr>
            <p:cNvPr id="885" name="Google Shape;885;p50"/>
            <p:cNvSpPr/>
            <p:nvPr/>
          </p:nvSpPr>
          <p:spPr>
            <a:xfrm>
              <a:off x="745" y="1796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80,%</a:t>
              </a:r>
              <a:endParaRPr/>
            </a:p>
          </p:txBody>
        </p:sp>
        <p:sp>
          <p:nvSpPr>
            <p:cNvPr id="886" name="Google Shape;886;p50"/>
            <p:cNvSpPr/>
            <p:nvPr/>
          </p:nvSpPr>
          <p:spPr>
            <a:xfrm>
              <a:off x="745" y="1597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90,%</a:t>
              </a:r>
              <a:endParaRPr/>
            </a:p>
          </p:txBody>
        </p:sp>
        <p:sp>
          <p:nvSpPr>
            <p:cNvPr id="887" name="Google Shape;887;p50"/>
            <p:cNvSpPr/>
            <p:nvPr/>
          </p:nvSpPr>
          <p:spPr>
            <a:xfrm>
              <a:off x="720" y="1392"/>
              <a:ext cx="158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100,%</a:t>
              </a: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946" y="3514"/>
              <a:ext cx="4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1062" y="3514"/>
              <a:ext cx="4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890" name="Google Shape;890;p50"/>
            <p:cNvSpPr/>
            <p:nvPr/>
          </p:nvSpPr>
          <p:spPr>
            <a:xfrm>
              <a:off x="1179" y="3514"/>
              <a:ext cx="4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891" name="Google Shape;891;p50"/>
            <p:cNvSpPr/>
            <p:nvPr/>
          </p:nvSpPr>
          <p:spPr>
            <a:xfrm>
              <a:off x="1295" y="3514"/>
              <a:ext cx="4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1411" y="3514"/>
              <a:ext cx="4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893" name="Google Shape;893;p50"/>
            <p:cNvSpPr/>
            <p:nvPr/>
          </p:nvSpPr>
          <p:spPr>
            <a:xfrm>
              <a:off x="1514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  <p:sp>
          <p:nvSpPr>
            <p:cNvPr id="894" name="Google Shape;894;p50"/>
            <p:cNvSpPr/>
            <p:nvPr/>
          </p:nvSpPr>
          <p:spPr>
            <a:xfrm>
              <a:off x="1630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1747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1863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1980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18</a:t>
              </a:r>
              <a:endParaRPr/>
            </a:p>
          </p:txBody>
        </p:sp>
        <p:sp>
          <p:nvSpPr>
            <p:cNvPr id="898" name="Google Shape;898;p50"/>
            <p:cNvSpPr/>
            <p:nvPr/>
          </p:nvSpPr>
          <p:spPr>
            <a:xfrm>
              <a:off x="2103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/>
            </a:p>
          </p:txBody>
        </p:sp>
        <p:sp>
          <p:nvSpPr>
            <p:cNvPr id="899" name="Google Shape;899;p50"/>
            <p:cNvSpPr/>
            <p:nvPr/>
          </p:nvSpPr>
          <p:spPr>
            <a:xfrm>
              <a:off x="2219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22</a:t>
              </a: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2336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2452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26</a:t>
              </a:r>
              <a:endParaRPr/>
            </a:p>
          </p:txBody>
        </p:sp>
        <p:sp>
          <p:nvSpPr>
            <p:cNvPr id="902" name="Google Shape;902;p50"/>
            <p:cNvSpPr/>
            <p:nvPr/>
          </p:nvSpPr>
          <p:spPr>
            <a:xfrm>
              <a:off x="2568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28</a:t>
              </a:r>
              <a:endParaRPr/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2692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2808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32</a:t>
              </a: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2924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</a:t>
              </a: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3041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36</a:t>
              </a:r>
              <a:endParaRPr/>
            </a:p>
          </p:txBody>
        </p:sp>
        <p:sp>
          <p:nvSpPr>
            <p:cNvPr id="907" name="Google Shape;907;p50"/>
            <p:cNvSpPr/>
            <p:nvPr/>
          </p:nvSpPr>
          <p:spPr>
            <a:xfrm>
              <a:off x="3157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38</a:t>
              </a: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3280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3397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42</a:t>
              </a: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3513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44</a:t>
              </a: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3629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46</a:t>
              </a: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3746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48</a:t>
              </a: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3869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3985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52</a:t>
              </a: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4102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54</a:t>
              </a: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4218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56</a:t>
              </a: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4334" y="3514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58</a:t>
              </a: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1264" y="3610"/>
              <a:ext cx="2831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Accessibility of Lys side chain (square A)‏</a:t>
              </a: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 rot="-5400000">
              <a:off x="282" y="2385"/>
              <a:ext cx="603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n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Frequency</a:t>
              </a: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3615" y="1796"/>
              <a:ext cx="712" cy="26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921" name="Google Shape;921;p50"/>
            <p:cNvCxnSpPr/>
            <p:nvPr/>
          </p:nvCxnSpPr>
          <p:spPr>
            <a:xfrm>
              <a:off x="3643" y="1857"/>
              <a:ext cx="184" cy="1"/>
            </a:xfrm>
            <a:prstGeom prst="straightConnector1">
              <a:avLst/>
            </a:prstGeom>
            <a:noFill/>
            <a:ln cap="flat" cmpd="sng" w="11150">
              <a:solidFill>
                <a:srgbClr val="FF00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922" name="Google Shape;922;p50"/>
            <p:cNvSpPr/>
            <p:nvPr/>
          </p:nvSpPr>
          <p:spPr>
            <a:xfrm>
              <a:off x="3711" y="1837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3847" y="1809"/>
              <a:ext cx="454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Frequency(%)‏</a:t>
              </a:r>
              <a:endParaRPr/>
            </a:p>
          </p:txBody>
        </p:sp>
        <p:cxnSp>
          <p:nvCxnSpPr>
            <p:cNvPr id="924" name="Google Shape;924;p50"/>
            <p:cNvCxnSpPr/>
            <p:nvPr/>
          </p:nvCxnSpPr>
          <p:spPr>
            <a:xfrm>
              <a:off x="3643" y="1987"/>
              <a:ext cx="184" cy="1"/>
            </a:xfrm>
            <a:prstGeom prst="straightConnector1">
              <a:avLst/>
            </a:prstGeom>
            <a:noFill/>
            <a:ln cap="flat" cmpd="sng" w="11150">
              <a:solidFill>
                <a:srgbClr val="00008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925" name="Google Shape;925;p50"/>
            <p:cNvSpPr/>
            <p:nvPr/>
          </p:nvSpPr>
          <p:spPr>
            <a:xfrm>
              <a:off x="3711" y="1967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3847" y="1940"/>
              <a:ext cx="37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Integral (%)‏</a:t>
              </a: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418" y="1330"/>
              <a:ext cx="4101" cy="2739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721" y="3840"/>
              <a:ext cx="3725" cy="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90% Lys  экспонированы на 76%  или менее</a:t>
              </a:r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51"/>
          <p:cNvSpPr/>
          <p:nvPr/>
        </p:nvSpPr>
        <p:spPr>
          <a:xfrm>
            <a:off x="912813" y="457200"/>
            <a:ext cx="7624762" cy="11906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Экспонированность боковой цепи Trp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(похожие графики у Tyr, His, Phe, Pro)</a:t>
            </a: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935" name="Google Shape;935;p51"/>
          <p:cNvSpPr/>
          <p:nvPr/>
        </p:nvSpPr>
        <p:spPr>
          <a:xfrm>
            <a:off x="7323151" y="2133600"/>
            <a:ext cx="16755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Max=72Å</a:t>
            </a:r>
            <a:r>
              <a:rPr baseline="30000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grpSp>
        <p:nvGrpSpPr>
          <p:cNvPr id="936" name="Google Shape;936;p51"/>
          <p:cNvGrpSpPr/>
          <p:nvPr/>
        </p:nvGrpSpPr>
        <p:grpSpPr>
          <a:xfrm>
            <a:off x="511175" y="2035175"/>
            <a:ext cx="6662737" cy="4445000"/>
            <a:chOff x="322" y="1282"/>
            <a:chExt cx="4197" cy="2800"/>
          </a:xfrm>
        </p:grpSpPr>
        <p:grpSp>
          <p:nvGrpSpPr>
            <p:cNvPr id="937" name="Google Shape;937;p51"/>
            <p:cNvGrpSpPr/>
            <p:nvPr/>
          </p:nvGrpSpPr>
          <p:grpSpPr>
            <a:xfrm>
              <a:off x="322" y="1282"/>
              <a:ext cx="4197" cy="2753"/>
              <a:chOff x="322" y="1282"/>
              <a:chExt cx="4197" cy="2753"/>
            </a:xfrm>
          </p:grpSpPr>
          <p:sp>
            <p:nvSpPr>
              <p:cNvPr id="938" name="Google Shape;938;p51"/>
              <p:cNvSpPr/>
              <p:nvPr/>
            </p:nvSpPr>
            <p:spPr>
              <a:xfrm>
                <a:off x="322" y="1282"/>
                <a:ext cx="4197" cy="2753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39" name="Google Shape;939;p51"/>
              <p:cNvSpPr/>
              <p:nvPr/>
            </p:nvSpPr>
            <p:spPr>
              <a:xfrm>
                <a:off x="795" y="1378"/>
                <a:ext cx="3635" cy="195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940" name="Google Shape;940;p51"/>
              <p:cNvCxnSpPr/>
              <p:nvPr/>
            </p:nvCxnSpPr>
            <p:spPr>
              <a:xfrm>
                <a:off x="795" y="3241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1" name="Google Shape;941;p51"/>
              <p:cNvCxnSpPr/>
              <p:nvPr/>
            </p:nvCxnSpPr>
            <p:spPr>
              <a:xfrm>
                <a:off x="795" y="3042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2" name="Google Shape;942;p51"/>
              <p:cNvCxnSpPr/>
              <p:nvPr/>
            </p:nvCxnSpPr>
            <p:spPr>
              <a:xfrm>
                <a:off x="795" y="2850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3" name="Google Shape;943;p51"/>
              <p:cNvCxnSpPr/>
              <p:nvPr/>
            </p:nvCxnSpPr>
            <p:spPr>
              <a:xfrm>
                <a:off x="795" y="2652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4" name="Google Shape;944;p51"/>
              <p:cNvCxnSpPr/>
              <p:nvPr/>
            </p:nvCxnSpPr>
            <p:spPr>
              <a:xfrm>
                <a:off x="795" y="2453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5" name="Google Shape;945;p51"/>
              <p:cNvCxnSpPr/>
              <p:nvPr/>
            </p:nvCxnSpPr>
            <p:spPr>
              <a:xfrm>
                <a:off x="795" y="2261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6" name="Google Shape;946;p51"/>
              <p:cNvCxnSpPr/>
              <p:nvPr/>
            </p:nvCxnSpPr>
            <p:spPr>
              <a:xfrm>
                <a:off x="795" y="2063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7" name="Google Shape;947;p51"/>
              <p:cNvCxnSpPr/>
              <p:nvPr/>
            </p:nvCxnSpPr>
            <p:spPr>
              <a:xfrm>
                <a:off x="795" y="1864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8" name="Google Shape;948;p51"/>
              <p:cNvCxnSpPr/>
              <p:nvPr/>
            </p:nvCxnSpPr>
            <p:spPr>
              <a:xfrm>
                <a:off x="795" y="1673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49" name="Google Shape;949;p51"/>
              <p:cNvCxnSpPr/>
              <p:nvPr/>
            </p:nvCxnSpPr>
            <p:spPr>
              <a:xfrm>
                <a:off x="795" y="1474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0" name="Google Shape;950;p51"/>
              <p:cNvCxnSpPr/>
              <p:nvPr/>
            </p:nvCxnSpPr>
            <p:spPr>
              <a:xfrm>
                <a:off x="795" y="3138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1" name="Google Shape;951;p51"/>
              <p:cNvCxnSpPr/>
              <p:nvPr/>
            </p:nvCxnSpPr>
            <p:spPr>
              <a:xfrm>
                <a:off x="795" y="2946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2" name="Google Shape;952;p51"/>
              <p:cNvCxnSpPr/>
              <p:nvPr/>
            </p:nvCxnSpPr>
            <p:spPr>
              <a:xfrm>
                <a:off x="795" y="2748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3" name="Google Shape;953;p51"/>
              <p:cNvCxnSpPr/>
              <p:nvPr/>
            </p:nvCxnSpPr>
            <p:spPr>
              <a:xfrm>
                <a:off x="795" y="2556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4" name="Google Shape;954;p51"/>
              <p:cNvCxnSpPr/>
              <p:nvPr/>
            </p:nvCxnSpPr>
            <p:spPr>
              <a:xfrm>
                <a:off x="795" y="2357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5" name="Google Shape;955;p51"/>
              <p:cNvCxnSpPr/>
              <p:nvPr/>
            </p:nvCxnSpPr>
            <p:spPr>
              <a:xfrm>
                <a:off x="795" y="2159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6" name="Google Shape;956;p51"/>
              <p:cNvCxnSpPr/>
              <p:nvPr/>
            </p:nvCxnSpPr>
            <p:spPr>
              <a:xfrm>
                <a:off x="795" y="1967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7" name="Google Shape;957;p51"/>
              <p:cNvCxnSpPr/>
              <p:nvPr/>
            </p:nvCxnSpPr>
            <p:spPr>
              <a:xfrm>
                <a:off x="795" y="1768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8" name="Google Shape;958;p51"/>
              <p:cNvCxnSpPr/>
              <p:nvPr/>
            </p:nvCxnSpPr>
            <p:spPr>
              <a:xfrm>
                <a:off x="795" y="1577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59" name="Google Shape;959;p51"/>
              <p:cNvCxnSpPr/>
              <p:nvPr/>
            </p:nvCxnSpPr>
            <p:spPr>
              <a:xfrm>
                <a:off x="795" y="1378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960" name="Google Shape;960;p51"/>
              <p:cNvSpPr/>
              <p:nvPr/>
            </p:nvSpPr>
            <p:spPr>
              <a:xfrm>
                <a:off x="795" y="1378"/>
                <a:ext cx="3635" cy="1958"/>
              </a:xfrm>
              <a:prstGeom prst="rect">
                <a:avLst/>
              </a:prstGeom>
              <a:noFill/>
              <a:ln cap="flat" cmpd="sng" w="11150">
                <a:solidFill>
                  <a:srgbClr val="80808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961" name="Google Shape;961;p51"/>
              <p:cNvCxnSpPr/>
              <p:nvPr/>
            </p:nvCxnSpPr>
            <p:spPr>
              <a:xfrm>
                <a:off x="795" y="1378"/>
                <a:ext cx="1" cy="195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62" name="Google Shape;962;p51"/>
              <p:cNvCxnSpPr/>
              <p:nvPr/>
            </p:nvCxnSpPr>
            <p:spPr>
              <a:xfrm>
                <a:off x="781" y="3336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63" name="Google Shape;963;p51"/>
              <p:cNvCxnSpPr/>
              <p:nvPr/>
            </p:nvCxnSpPr>
            <p:spPr>
              <a:xfrm>
                <a:off x="781" y="3241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64" name="Google Shape;964;p51"/>
              <p:cNvCxnSpPr/>
              <p:nvPr/>
            </p:nvCxnSpPr>
            <p:spPr>
              <a:xfrm>
                <a:off x="781" y="3138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65" name="Google Shape;965;p51"/>
              <p:cNvCxnSpPr/>
              <p:nvPr/>
            </p:nvCxnSpPr>
            <p:spPr>
              <a:xfrm>
                <a:off x="781" y="3042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66" name="Google Shape;966;p51"/>
              <p:cNvCxnSpPr/>
              <p:nvPr/>
            </p:nvCxnSpPr>
            <p:spPr>
              <a:xfrm>
                <a:off x="781" y="2946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67" name="Google Shape;967;p51"/>
              <p:cNvCxnSpPr/>
              <p:nvPr/>
            </p:nvCxnSpPr>
            <p:spPr>
              <a:xfrm>
                <a:off x="781" y="2850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68" name="Google Shape;968;p51"/>
              <p:cNvCxnSpPr/>
              <p:nvPr/>
            </p:nvCxnSpPr>
            <p:spPr>
              <a:xfrm>
                <a:off x="781" y="2748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69" name="Google Shape;969;p51"/>
              <p:cNvCxnSpPr/>
              <p:nvPr/>
            </p:nvCxnSpPr>
            <p:spPr>
              <a:xfrm>
                <a:off x="781" y="2652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70" name="Google Shape;970;p51"/>
              <p:cNvCxnSpPr/>
              <p:nvPr/>
            </p:nvCxnSpPr>
            <p:spPr>
              <a:xfrm>
                <a:off x="781" y="2556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71" name="Google Shape;971;p51"/>
              <p:cNvCxnSpPr/>
              <p:nvPr/>
            </p:nvCxnSpPr>
            <p:spPr>
              <a:xfrm>
                <a:off x="781" y="2453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72" name="Google Shape;972;p51"/>
              <p:cNvCxnSpPr/>
              <p:nvPr/>
            </p:nvCxnSpPr>
            <p:spPr>
              <a:xfrm>
                <a:off x="781" y="2357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73" name="Google Shape;973;p51"/>
              <p:cNvCxnSpPr/>
              <p:nvPr/>
            </p:nvCxnSpPr>
            <p:spPr>
              <a:xfrm>
                <a:off x="781" y="2261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74" name="Google Shape;974;p51"/>
              <p:cNvCxnSpPr/>
              <p:nvPr/>
            </p:nvCxnSpPr>
            <p:spPr>
              <a:xfrm>
                <a:off x="781" y="2159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75" name="Google Shape;975;p51"/>
              <p:cNvCxnSpPr/>
              <p:nvPr/>
            </p:nvCxnSpPr>
            <p:spPr>
              <a:xfrm>
                <a:off x="781" y="2063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76" name="Google Shape;976;p51"/>
              <p:cNvCxnSpPr/>
              <p:nvPr/>
            </p:nvCxnSpPr>
            <p:spPr>
              <a:xfrm>
                <a:off x="781" y="1967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77" name="Google Shape;977;p51"/>
              <p:cNvCxnSpPr/>
              <p:nvPr/>
            </p:nvCxnSpPr>
            <p:spPr>
              <a:xfrm>
                <a:off x="781" y="1864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78" name="Google Shape;978;p51"/>
              <p:cNvCxnSpPr/>
              <p:nvPr/>
            </p:nvCxnSpPr>
            <p:spPr>
              <a:xfrm>
                <a:off x="781" y="1768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79" name="Google Shape;979;p51"/>
              <p:cNvCxnSpPr/>
              <p:nvPr/>
            </p:nvCxnSpPr>
            <p:spPr>
              <a:xfrm>
                <a:off x="781" y="1673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80" name="Google Shape;980;p51"/>
              <p:cNvCxnSpPr/>
              <p:nvPr/>
            </p:nvCxnSpPr>
            <p:spPr>
              <a:xfrm>
                <a:off x="781" y="1577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81" name="Google Shape;981;p51"/>
              <p:cNvCxnSpPr/>
              <p:nvPr/>
            </p:nvCxnSpPr>
            <p:spPr>
              <a:xfrm>
                <a:off x="781" y="1474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82" name="Google Shape;982;p51"/>
              <p:cNvCxnSpPr/>
              <p:nvPr/>
            </p:nvCxnSpPr>
            <p:spPr>
              <a:xfrm>
                <a:off x="781" y="1378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83" name="Google Shape;983;p51"/>
              <p:cNvCxnSpPr/>
              <p:nvPr/>
            </p:nvCxnSpPr>
            <p:spPr>
              <a:xfrm>
                <a:off x="781" y="3336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84" name="Google Shape;984;p51"/>
              <p:cNvCxnSpPr/>
              <p:nvPr/>
            </p:nvCxnSpPr>
            <p:spPr>
              <a:xfrm>
                <a:off x="781" y="3138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85" name="Google Shape;985;p51"/>
              <p:cNvCxnSpPr/>
              <p:nvPr/>
            </p:nvCxnSpPr>
            <p:spPr>
              <a:xfrm>
                <a:off x="781" y="2946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86" name="Google Shape;986;p51"/>
              <p:cNvCxnSpPr/>
              <p:nvPr/>
            </p:nvCxnSpPr>
            <p:spPr>
              <a:xfrm>
                <a:off x="781" y="2748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87" name="Google Shape;987;p51"/>
              <p:cNvCxnSpPr/>
              <p:nvPr/>
            </p:nvCxnSpPr>
            <p:spPr>
              <a:xfrm>
                <a:off x="781" y="2556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88" name="Google Shape;988;p51"/>
              <p:cNvCxnSpPr/>
              <p:nvPr/>
            </p:nvCxnSpPr>
            <p:spPr>
              <a:xfrm>
                <a:off x="781" y="2357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89" name="Google Shape;989;p51"/>
              <p:cNvCxnSpPr/>
              <p:nvPr/>
            </p:nvCxnSpPr>
            <p:spPr>
              <a:xfrm>
                <a:off x="781" y="2159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90" name="Google Shape;990;p51"/>
              <p:cNvCxnSpPr/>
              <p:nvPr/>
            </p:nvCxnSpPr>
            <p:spPr>
              <a:xfrm>
                <a:off x="781" y="1967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91" name="Google Shape;991;p51"/>
              <p:cNvCxnSpPr/>
              <p:nvPr/>
            </p:nvCxnSpPr>
            <p:spPr>
              <a:xfrm>
                <a:off x="781" y="1768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92" name="Google Shape;992;p51"/>
              <p:cNvCxnSpPr/>
              <p:nvPr/>
            </p:nvCxnSpPr>
            <p:spPr>
              <a:xfrm>
                <a:off x="781" y="1577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93" name="Google Shape;993;p51"/>
              <p:cNvCxnSpPr/>
              <p:nvPr/>
            </p:nvCxnSpPr>
            <p:spPr>
              <a:xfrm>
                <a:off x="781" y="1378"/>
                <a:ext cx="14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94" name="Google Shape;994;p51"/>
              <p:cNvCxnSpPr/>
              <p:nvPr/>
            </p:nvCxnSpPr>
            <p:spPr>
              <a:xfrm>
                <a:off x="795" y="3336"/>
                <a:ext cx="363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95" name="Google Shape;995;p51"/>
              <p:cNvCxnSpPr/>
              <p:nvPr/>
            </p:nvCxnSpPr>
            <p:spPr>
              <a:xfrm flipH="1" rot="10800000">
                <a:off x="843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96" name="Google Shape;996;p51"/>
              <p:cNvCxnSpPr/>
              <p:nvPr/>
            </p:nvCxnSpPr>
            <p:spPr>
              <a:xfrm flipH="1" rot="10800000">
                <a:off x="945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97" name="Google Shape;997;p51"/>
              <p:cNvCxnSpPr/>
              <p:nvPr/>
            </p:nvCxnSpPr>
            <p:spPr>
              <a:xfrm flipH="1" rot="10800000">
                <a:off x="1041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98" name="Google Shape;998;p51"/>
              <p:cNvCxnSpPr/>
              <p:nvPr/>
            </p:nvCxnSpPr>
            <p:spPr>
              <a:xfrm flipH="1" rot="10800000">
                <a:off x="1137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999" name="Google Shape;999;p51"/>
              <p:cNvCxnSpPr/>
              <p:nvPr/>
            </p:nvCxnSpPr>
            <p:spPr>
              <a:xfrm flipH="1" rot="10800000">
                <a:off x="1240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00" name="Google Shape;1000;p51"/>
              <p:cNvCxnSpPr/>
              <p:nvPr/>
            </p:nvCxnSpPr>
            <p:spPr>
              <a:xfrm flipH="1" rot="10800000">
                <a:off x="1335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01" name="Google Shape;1001;p51"/>
              <p:cNvCxnSpPr/>
              <p:nvPr/>
            </p:nvCxnSpPr>
            <p:spPr>
              <a:xfrm flipH="1" rot="10800000">
                <a:off x="1431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02" name="Google Shape;1002;p51"/>
              <p:cNvCxnSpPr/>
              <p:nvPr/>
            </p:nvCxnSpPr>
            <p:spPr>
              <a:xfrm flipH="1" rot="10800000">
                <a:off x="1534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03" name="Google Shape;1003;p51"/>
              <p:cNvCxnSpPr/>
              <p:nvPr/>
            </p:nvCxnSpPr>
            <p:spPr>
              <a:xfrm flipH="1" rot="10800000">
                <a:off x="1630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04" name="Google Shape;1004;p51"/>
              <p:cNvCxnSpPr/>
              <p:nvPr/>
            </p:nvCxnSpPr>
            <p:spPr>
              <a:xfrm flipH="1" rot="10800000">
                <a:off x="1726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05" name="Google Shape;1005;p51"/>
              <p:cNvCxnSpPr/>
              <p:nvPr/>
            </p:nvCxnSpPr>
            <p:spPr>
              <a:xfrm flipH="1" rot="10800000">
                <a:off x="1828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06" name="Google Shape;1006;p51"/>
              <p:cNvCxnSpPr/>
              <p:nvPr/>
            </p:nvCxnSpPr>
            <p:spPr>
              <a:xfrm flipH="1" rot="10800000">
                <a:off x="1924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07" name="Google Shape;1007;p51"/>
              <p:cNvCxnSpPr/>
              <p:nvPr/>
            </p:nvCxnSpPr>
            <p:spPr>
              <a:xfrm flipH="1" rot="10800000">
                <a:off x="2020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08" name="Google Shape;1008;p51"/>
              <p:cNvCxnSpPr/>
              <p:nvPr/>
            </p:nvCxnSpPr>
            <p:spPr>
              <a:xfrm flipH="1" rot="10800000">
                <a:off x="2123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09" name="Google Shape;1009;p51"/>
              <p:cNvCxnSpPr/>
              <p:nvPr/>
            </p:nvCxnSpPr>
            <p:spPr>
              <a:xfrm flipH="1" rot="10800000">
                <a:off x="2219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10" name="Google Shape;1010;p51"/>
              <p:cNvCxnSpPr/>
              <p:nvPr/>
            </p:nvCxnSpPr>
            <p:spPr>
              <a:xfrm flipH="1" rot="10800000">
                <a:off x="2314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11" name="Google Shape;1011;p51"/>
              <p:cNvCxnSpPr/>
              <p:nvPr/>
            </p:nvCxnSpPr>
            <p:spPr>
              <a:xfrm flipH="1" rot="10800000">
                <a:off x="2417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12" name="Google Shape;1012;p51"/>
              <p:cNvCxnSpPr/>
              <p:nvPr/>
            </p:nvCxnSpPr>
            <p:spPr>
              <a:xfrm flipH="1" rot="10800000">
                <a:off x="2513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13" name="Google Shape;1013;p51"/>
              <p:cNvCxnSpPr/>
              <p:nvPr/>
            </p:nvCxnSpPr>
            <p:spPr>
              <a:xfrm flipH="1" rot="10800000">
                <a:off x="2616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14" name="Google Shape;1014;p51"/>
              <p:cNvCxnSpPr/>
              <p:nvPr/>
            </p:nvCxnSpPr>
            <p:spPr>
              <a:xfrm flipH="1" rot="10800000">
                <a:off x="2712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15" name="Google Shape;1015;p51"/>
              <p:cNvCxnSpPr/>
              <p:nvPr/>
            </p:nvCxnSpPr>
            <p:spPr>
              <a:xfrm flipH="1" rot="10800000">
                <a:off x="2807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16" name="Google Shape;1016;p51"/>
              <p:cNvCxnSpPr/>
              <p:nvPr/>
            </p:nvCxnSpPr>
            <p:spPr>
              <a:xfrm flipH="1" rot="10800000">
                <a:off x="2910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17" name="Google Shape;1017;p51"/>
              <p:cNvCxnSpPr/>
              <p:nvPr/>
            </p:nvCxnSpPr>
            <p:spPr>
              <a:xfrm flipH="1" rot="10800000">
                <a:off x="3006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18" name="Google Shape;1018;p51"/>
              <p:cNvCxnSpPr/>
              <p:nvPr/>
            </p:nvCxnSpPr>
            <p:spPr>
              <a:xfrm flipH="1" rot="10800000">
                <a:off x="3102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19" name="Google Shape;1019;p51"/>
              <p:cNvCxnSpPr/>
              <p:nvPr/>
            </p:nvCxnSpPr>
            <p:spPr>
              <a:xfrm flipH="1" rot="10800000">
                <a:off x="3204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0" name="Google Shape;1020;p51"/>
              <p:cNvCxnSpPr/>
              <p:nvPr/>
            </p:nvCxnSpPr>
            <p:spPr>
              <a:xfrm flipH="1" rot="10800000">
                <a:off x="3300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1" name="Google Shape;1021;p51"/>
              <p:cNvCxnSpPr/>
              <p:nvPr/>
            </p:nvCxnSpPr>
            <p:spPr>
              <a:xfrm flipH="1" rot="10800000">
                <a:off x="3396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2" name="Google Shape;1022;p51"/>
              <p:cNvCxnSpPr/>
              <p:nvPr/>
            </p:nvCxnSpPr>
            <p:spPr>
              <a:xfrm flipH="1" rot="10800000">
                <a:off x="3499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3" name="Google Shape;1023;p51"/>
              <p:cNvCxnSpPr/>
              <p:nvPr/>
            </p:nvCxnSpPr>
            <p:spPr>
              <a:xfrm flipH="1" rot="10800000">
                <a:off x="3595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4" name="Google Shape;1024;p51"/>
              <p:cNvCxnSpPr/>
              <p:nvPr/>
            </p:nvCxnSpPr>
            <p:spPr>
              <a:xfrm flipH="1" rot="10800000">
                <a:off x="3691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5" name="Google Shape;1025;p51"/>
              <p:cNvCxnSpPr/>
              <p:nvPr/>
            </p:nvCxnSpPr>
            <p:spPr>
              <a:xfrm flipH="1" rot="10800000">
                <a:off x="3793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6" name="Google Shape;1026;p51"/>
              <p:cNvCxnSpPr/>
              <p:nvPr/>
            </p:nvCxnSpPr>
            <p:spPr>
              <a:xfrm flipH="1" rot="10800000">
                <a:off x="3889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7" name="Google Shape;1027;p51"/>
              <p:cNvCxnSpPr/>
              <p:nvPr/>
            </p:nvCxnSpPr>
            <p:spPr>
              <a:xfrm flipH="1" rot="10800000">
                <a:off x="3985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8" name="Google Shape;1028;p51"/>
              <p:cNvCxnSpPr/>
              <p:nvPr/>
            </p:nvCxnSpPr>
            <p:spPr>
              <a:xfrm flipH="1" rot="10800000">
                <a:off x="4088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29" name="Google Shape;1029;p51"/>
              <p:cNvCxnSpPr/>
              <p:nvPr/>
            </p:nvCxnSpPr>
            <p:spPr>
              <a:xfrm flipH="1" rot="10800000">
                <a:off x="4183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0" name="Google Shape;1030;p51"/>
              <p:cNvCxnSpPr/>
              <p:nvPr/>
            </p:nvCxnSpPr>
            <p:spPr>
              <a:xfrm flipH="1" rot="10800000">
                <a:off x="4279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1" name="Google Shape;1031;p51"/>
              <p:cNvCxnSpPr/>
              <p:nvPr/>
            </p:nvCxnSpPr>
            <p:spPr>
              <a:xfrm flipH="1" rot="10800000">
                <a:off x="4382" y="3334"/>
                <a:ext cx="1" cy="1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2" name="Google Shape;1032;p51"/>
              <p:cNvCxnSpPr/>
              <p:nvPr/>
            </p:nvCxnSpPr>
            <p:spPr>
              <a:xfrm flipH="1" rot="10800000">
                <a:off x="795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3" name="Google Shape;1033;p51"/>
              <p:cNvCxnSpPr/>
              <p:nvPr/>
            </p:nvCxnSpPr>
            <p:spPr>
              <a:xfrm flipH="1" rot="10800000">
                <a:off x="890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4" name="Google Shape;1034;p51"/>
              <p:cNvCxnSpPr/>
              <p:nvPr/>
            </p:nvCxnSpPr>
            <p:spPr>
              <a:xfrm flipH="1" rot="10800000">
                <a:off x="993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5" name="Google Shape;1035;p51"/>
              <p:cNvCxnSpPr/>
              <p:nvPr/>
            </p:nvCxnSpPr>
            <p:spPr>
              <a:xfrm flipH="1" rot="10800000">
                <a:off x="1089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6" name="Google Shape;1036;p51"/>
              <p:cNvCxnSpPr/>
              <p:nvPr/>
            </p:nvCxnSpPr>
            <p:spPr>
              <a:xfrm flipH="1" rot="10800000">
                <a:off x="1185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7" name="Google Shape;1037;p51"/>
              <p:cNvCxnSpPr/>
              <p:nvPr/>
            </p:nvCxnSpPr>
            <p:spPr>
              <a:xfrm flipH="1" rot="10800000">
                <a:off x="1288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8" name="Google Shape;1038;p51"/>
              <p:cNvCxnSpPr/>
              <p:nvPr/>
            </p:nvCxnSpPr>
            <p:spPr>
              <a:xfrm flipH="1" rot="10800000">
                <a:off x="1383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39" name="Google Shape;1039;p51"/>
              <p:cNvCxnSpPr/>
              <p:nvPr/>
            </p:nvCxnSpPr>
            <p:spPr>
              <a:xfrm flipH="1" rot="10800000">
                <a:off x="1479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0" name="Google Shape;1040;p51"/>
              <p:cNvCxnSpPr/>
              <p:nvPr/>
            </p:nvCxnSpPr>
            <p:spPr>
              <a:xfrm flipH="1" rot="10800000">
                <a:off x="1582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1" name="Google Shape;1041;p51"/>
              <p:cNvCxnSpPr/>
              <p:nvPr/>
            </p:nvCxnSpPr>
            <p:spPr>
              <a:xfrm flipH="1" rot="10800000">
                <a:off x="1678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2" name="Google Shape;1042;p51"/>
              <p:cNvCxnSpPr/>
              <p:nvPr/>
            </p:nvCxnSpPr>
            <p:spPr>
              <a:xfrm flipH="1" rot="10800000">
                <a:off x="1780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3" name="Google Shape;1043;p51"/>
              <p:cNvCxnSpPr/>
              <p:nvPr/>
            </p:nvCxnSpPr>
            <p:spPr>
              <a:xfrm flipH="1" rot="10800000">
                <a:off x="1876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4" name="Google Shape;1044;p51"/>
              <p:cNvCxnSpPr/>
              <p:nvPr/>
            </p:nvCxnSpPr>
            <p:spPr>
              <a:xfrm flipH="1" rot="10800000">
                <a:off x="1972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5" name="Google Shape;1045;p51"/>
              <p:cNvCxnSpPr/>
              <p:nvPr/>
            </p:nvCxnSpPr>
            <p:spPr>
              <a:xfrm flipH="1" rot="10800000">
                <a:off x="2075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6" name="Google Shape;1046;p51"/>
              <p:cNvCxnSpPr/>
              <p:nvPr/>
            </p:nvCxnSpPr>
            <p:spPr>
              <a:xfrm flipH="1" rot="10800000">
                <a:off x="2171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7" name="Google Shape;1047;p51"/>
              <p:cNvCxnSpPr/>
              <p:nvPr/>
            </p:nvCxnSpPr>
            <p:spPr>
              <a:xfrm flipH="1" rot="10800000">
                <a:off x="2267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8" name="Google Shape;1048;p51"/>
              <p:cNvCxnSpPr/>
              <p:nvPr/>
            </p:nvCxnSpPr>
            <p:spPr>
              <a:xfrm flipH="1" rot="10800000">
                <a:off x="2369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49" name="Google Shape;1049;p51"/>
              <p:cNvCxnSpPr/>
              <p:nvPr/>
            </p:nvCxnSpPr>
            <p:spPr>
              <a:xfrm flipH="1" rot="10800000">
                <a:off x="2465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0" name="Google Shape;1050;p51"/>
              <p:cNvCxnSpPr/>
              <p:nvPr/>
            </p:nvCxnSpPr>
            <p:spPr>
              <a:xfrm flipH="1" rot="10800000">
                <a:off x="2561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1" name="Google Shape;1051;p51"/>
              <p:cNvCxnSpPr/>
              <p:nvPr/>
            </p:nvCxnSpPr>
            <p:spPr>
              <a:xfrm flipH="1" rot="10800000">
                <a:off x="2664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2" name="Google Shape;1052;p51"/>
              <p:cNvCxnSpPr/>
              <p:nvPr/>
            </p:nvCxnSpPr>
            <p:spPr>
              <a:xfrm flipH="1" rot="10800000">
                <a:off x="2759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3" name="Google Shape;1053;p51"/>
              <p:cNvCxnSpPr/>
              <p:nvPr/>
            </p:nvCxnSpPr>
            <p:spPr>
              <a:xfrm flipH="1" rot="10800000">
                <a:off x="2855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4" name="Google Shape;1054;p51"/>
              <p:cNvCxnSpPr/>
              <p:nvPr/>
            </p:nvCxnSpPr>
            <p:spPr>
              <a:xfrm flipH="1" rot="10800000">
                <a:off x="2958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5" name="Google Shape;1055;p51"/>
              <p:cNvCxnSpPr/>
              <p:nvPr/>
            </p:nvCxnSpPr>
            <p:spPr>
              <a:xfrm flipH="1" rot="10800000">
                <a:off x="3054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6" name="Google Shape;1056;p51"/>
              <p:cNvCxnSpPr/>
              <p:nvPr/>
            </p:nvCxnSpPr>
            <p:spPr>
              <a:xfrm flipH="1" rot="10800000">
                <a:off x="3150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7" name="Google Shape;1057;p51"/>
              <p:cNvCxnSpPr/>
              <p:nvPr/>
            </p:nvCxnSpPr>
            <p:spPr>
              <a:xfrm flipH="1" rot="10800000">
                <a:off x="3252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8" name="Google Shape;1058;p51"/>
              <p:cNvCxnSpPr/>
              <p:nvPr/>
            </p:nvCxnSpPr>
            <p:spPr>
              <a:xfrm flipH="1" rot="10800000">
                <a:off x="3348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59" name="Google Shape;1059;p51"/>
              <p:cNvCxnSpPr/>
              <p:nvPr/>
            </p:nvCxnSpPr>
            <p:spPr>
              <a:xfrm flipH="1" rot="10800000">
                <a:off x="3444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0" name="Google Shape;1060;p51"/>
              <p:cNvCxnSpPr/>
              <p:nvPr/>
            </p:nvCxnSpPr>
            <p:spPr>
              <a:xfrm flipH="1" rot="10800000">
                <a:off x="3547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1" name="Google Shape;1061;p51"/>
              <p:cNvCxnSpPr/>
              <p:nvPr/>
            </p:nvCxnSpPr>
            <p:spPr>
              <a:xfrm flipH="1" rot="10800000">
                <a:off x="3643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2" name="Google Shape;1062;p51"/>
              <p:cNvCxnSpPr/>
              <p:nvPr/>
            </p:nvCxnSpPr>
            <p:spPr>
              <a:xfrm flipH="1" rot="10800000">
                <a:off x="3745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3" name="Google Shape;1063;p51"/>
              <p:cNvCxnSpPr/>
              <p:nvPr/>
            </p:nvCxnSpPr>
            <p:spPr>
              <a:xfrm flipH="1" rot="10800000">
                <a:off x="3841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4" name="Google Shape;1064;p51"/>
              <p:cNvCxnSpPr/>
              <p:nvPr/>
            </p:nvCxnSpPr>
            <p:spPr>
              <a:xfrm flipH="1" rot="10800000">
                <a:off x="3937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5" name="Google Shape;1065;p51"/>
              <p:cNvCxnSpPr/>
              <p:nvPr/>
            </p:nvCxnSpPr>
            <p:spPr>
              <a:xfrm flipH="1" rot="10800000">
                <a:off x="4040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6" name="Google Shape;1066;p51"/>
              <p:cNvCxnSpPr/>
              <p:nvPr/>
            </p:nvCxnSpPr>
            <p:spPr>
              <a:xfrm flipH="1" rot="10800000">
                <a:off x="4136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7" name="Google Shape;1067;p51"/>
              <p:cNvCxnSpPr/>
              <p:nvPr/>
            </p:nvCxnSpPr>
            <p:spPr>
              <a:xfrm flipH="1" rot="10800000">
                <a:off x="4231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8" name="Google Shape;1068;p51"/>
              <p:cNvCxnSpPr/>
              <p:nvPr/>
            </p:nvCxnSpPr>
            <p:spPr>
              <a:xfrm flipH="1" rot="10800000">
                <a:off x="4334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69" name="Google Shape;1069;p51"/>
              <p:cNvCxnSpPr/>
              <p:nvPr/>
            </p:nvCxnSpPr>
            <p:spPr>
              <a:xfrm flipH="1" rot="10800000">
                <a:off x="4430" y="3334"/>
                <a:ext cx="1" cy="25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0" name="Google Shape;1070;p51"/>
              <p:cNvCxnSpPr/>
              <p:nvPr/>
            </p:nvCxnSpPr>
            <p:spPr>
              <a:xfrm flipH="1" rot="10800000">
                <a:off x="843" y="2910"/>
                <a:ext cx="102" cy="175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1" name="Google Shape;1071;p51"/>
              <p:cNvCxnSpPr/>
              <p:nvPr/>
            </p:nvCxnSpPr>
            <p:spPr>
              <a:xfrm>
                <a:off x="945" y="2912"/>
                <a:ext cx="96" cy="212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2" name="Google Shape;1072;p51"/>
              <p:cNvCxnSpPr/>
              <p:nvPr/>
            </p:nvCxnSpPr>
            <p:spPr>
              <a:xfrm>
                <a:off x="1041" y="3124"/>
                <a:ext cx="96" cy="75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3" name="Google Shape;1073;p51"/>
              <p:cNvCxnSpPr/>
              <p:nvPr/>
            </p:nvCxnSpPr>
            <p:spPr>
              <a:xfrm>
                <a:off x="1137" y="3199"/>
                <a:ext cx="103" cy="2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4" name="Google Shape;1074;p51"/>
              <p:cNvCxnSpPr/>
              <p:nvPr/>
            </p:nvCxnSpPr>
            <p:spPr>
              <a:xfrm>
                <a:off x="1240" y="3220"/>
                <a:ext cx="95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5" name="Google Shape;1075;p51"/>
              <p:cNvCxnSpPr/>
              <p:nvPr/>
            </p:nvCxnSpPr>
            <p:spPr>
              <a:xfrm flipH="1" rot="10800000">
                <a:off x="1335" y="3211"/>
                <a:ext cx="96" cy="1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6" name="Google Shape;1076;p51"/>
              <p:cNvCxnSpPr/>
              <p:nvPr/>
            </p:nvCxnSpPr>
            <p:spPr>
              <a:xfrm>
                <a:off x="1431" y="3213"/>
                <a:ext cx="103" cy="2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7" name="Google Shape;1077;p51"/>
              <p:cNvCxnSpPr/>
              <p:nvPr/>
            </p:nvCxnSpPr>
            <p:spPr>
              <a:xfrm>
                <a:off x="1534" y="3241"/>
                <a:ext cx="96" cy="3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8" name="Google Shape;1078;p51"/>
              <p:cNvCxnSpPr/>
              <p:nvPr/>
            </p:nvCxnSpPr>
            <p:spPr>
              <a:xfrm>
                <a:off x="1630" y="3275"/>
                <a:ext cx="9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79" name="Google Shape;1079;p51"/>
              <p:cNvCxnSpPr/>
              <p:nvPr/>
            </p:nvCxnSpPr>
            <p:spPr>
              <a:xfrm>
                <a:off x="1726" y="3282"/>
                <a:ext cx="102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80" name="Google Shape;1080;p51"/>
              <p:cNvCxnSpPr/>
              <p:nvPr/>
            </p:nvCxnSpPr>
            <p:spPr>
              <a:xfrm>
                <a:off x="1828" y="3282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81" name="Google Shape;1081;p51"/>
              <p:cNvCxnSpPr/>
              <p:nvPr/>
            </p:nvCxnSpPr>
            <p:spPr>
              <a:xfrm>
                <a:off x="1924" y="3282"/>
                <a:ext cx="96" cy="20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82" name="Google Shape;1082;p51"/>
              <p:cNvCxnSpPr/>
              <p:nvPr/>
            </p:nvCxnSpPr>
            <p:spPr>
              <a:xfrm>
                <a:off x="2020" y="3302"/>
                <a:ext cx="103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83" name="Google Shape;1083;p51"/>
              <p:cNvCxnSpPr/>
              <p:nvPr/>
            </p:nvCxnSpPr>
            <p:spPr>
              <a:xfrm>
                <a:off x="2123" y="3309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84" name="Google Shape;1084;p51"/>
              <p:cNvCxnSpPr/>
              <p:nvPr/>
            </p:nvCxnSpPr>
            <p:spPr>
              <a:xfrm>
                <a:off x="2219" y="3309"/>
                <a:ext cx="95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85" name="Google Shape;1085;p51"/>
              <p:cNvCxnSpPr/>
              <p:nvPr/>
            </p:nvCxnSpPr>
            <p:spPr>
              <a:xfrm>
                <a:off x="2314" y="3309"/>
                <a:ext cx="103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86" name="Google Shape;1086;p51"/>
              <p:cNvCxnSpPr/>
              <p:nvPr/>
            </p:nvCxnSpPr>
            <p:spPr>
              <a:xfrm>
                <a:off x="2417" y="3316"/>
                <a:ext cx="9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87" name="Google Shape;1087;p51"/>
              <p:cNvCxnSpPr/>
              <p:nvPr/>
            </p:nvCxnSpPr>
            <p:spPr>
              <a:xfrm>
                <a:off x="2513" y="3323"/>
                <a:ext cx="103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88" name="Google Shape;1088;p51"/>
              <p:cNvCxnSpPr/>
              <p:nvPr/>
            </p:nvCxnSpPr>
            <p:spPr>
              <a:xfrm>
                <a:off x="2616" y="3323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89" name="Google Shape;1089;p51"/>
              <p:cNvCxnSpPr/>
              <p:nvPr/>
            </p:nvCxnSpPr>
            <p:spPr>
              <a:xfrm>
                <a:off x="2712" y="3323"/>
                <a:ext cx="95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90" name="Google Shape;1090;p51"/>
              <p:cNvCxnSpPr/>
              <p:nvPr/>
            </p:nvCxnSpPr>
            <p:spPr>
              <a:xfrm flipH="1" rot="10800000">
                <a:off x="2807" y="3321"/>
                <a:ext cx="103" cy="1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91" name="Google Shape;1091;p51"/>
              <p:cNvCxnSpPr/>
              <p:nvPr/>
            </p:nvCxnSpPr>
            <p:spPr>
              <a:xfrm>
                <a:off x="2910" y="3323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92" name="Google Shape;1092;p51"/>
              <p:cNvCxnSpPr/>
              <p:nvPr/>
            </p:nvCxnSpPr>
            <p:spPr>
              <a:xfrm>
                <a:off x="3006" y="3323"/>
                <a:ext cx="9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93" name="Google Shape;1093;p51"/>
              <p:cNvCxnSpPr/>
              <p:nvPr/>
            </p:nvCxnSpPr>
            <p:spPr>
              <a:xfrm>
                <a:off x="3102" y="3330"/>
                <a:ext cx="102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94" name="Google Shape;1094;p51"/>
              <p:cNvCxnSpPr/>
              <p:nvPr/>
            </p:nvCxnSpPr>
            <p:spPr>
              <a:xfrm>
                <a:off x="3204" y="3330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95" name="Google Shape;1095;p51"/>
              <p:cNvCxnSpPr/>
              <p:nvPr/>
            </p:nvCxnSpPr>
            <p:spPr>
              <a:xfrm>
                <a:off x="3300" y="3330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96" name="Google Shape;1096;p51"/>
              <p:cNvCxnSpPr/>
              <p:nvPr/>
            </p:nvCxnSpPr>
            <p:spPr>
              <a:xfrm>
                <a:off x="3396" y="3330"/>
                <a:ext cx="103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97" name="Google Shape;1097;p51"/>
              <p:cNvCxnSpPr/>
              <p:nvPr/>
            </p:nvCxnSpPr>
            <p:spPr>
              <a:xfrm>
                <a:off x="3499" y="3330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98" name="Google Shape;1098;p51"/>
              <p:cNvCxnSpPr/>
              <p:nvPr/>
            </p:nvCxnSpPr>
            <p:spPr>
              <a:xfrm>
                <a:off x="3595" y="3330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099" name="Google Shape;1099;p51"/>
              <p:cNvCxnSpPr/>
              <p:nvPr/>
            </p:nvCxnSpPr>
            <p:spPr>
              <a:xfrm>
                <a:off x="3691" y="3330"/>
                <a:ext cx="102" cy="6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0" name="Google Shape;1100;p51"/>
              <p:cNvCxnSpPr/>
              <p:nvPr/>
            </p:nvCxnSpPr>
            <p:spPr>
              <a:xfrm>
                <a:off x="3793" y="3336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1" name="Google Shape;1101;p51"/>
              <p:cNvCxnSpPr/>
              <p:nvPr/>
            </p:nvCxnSpPr>
            <p:spPr>
              <a:xfrm>
                <a:off x="3889" y="3336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2" name="Google Shape;1102;p51"/>
              <p:cNvCxnSpPr/>
              <p:nvPr/>
            </p:nvCxnSpPr>
            <p:spPr>
              <a:xfrm>
                <a:off x="3985" y="3336"/>
                <a:ext cx="103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3" name="Google Shape;1103;p51"/>
              <p:cNvCxnSpPr/>
              <p:nvPr/>
            </p:nvCxnSpPr>
            <p:spPr>
              <a:xfrm>
                <a:off x="4088" y="3336"/>
                <a:ext cx="95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4" name="Google Shape;1104;p51"/>
              <p:cNvCxnSpPr/>
              <p:nvPr/>
            </p:nvCxnSpPr>
            <p:spPr>
              <a:xfrm>
                <a:off x="4183" y="3336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5" name="Google Shape;1105;p51"/>
              <p:cNvCxnSpPr/>
              <p:nvPr/>
            </p:nvCxnSpPr>
            <p:spPr>
              <a:xfrm>
                <a:off x="4279" y="3336"/>
                <a:ext cx="103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6" name="Google Shape;1106;p51"/>
              <p:cNvCxnSpPr/>
              <p:nvPr/>
            </p:nvCxnSpPr>
            <p:spPr>
              <a:xfrm>
                <a:off x="843" y="1631"/>
                <a:ext cx="102" cy="425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7" name="Google Shape;1107;p51"/>
              <p:cNvCxnSpPr/>
              <p:nvPr/>
            </p:nvCxnSpPr>
            <p:spPr>
              <a:xfrm>
                <a:off x="945" y="2056"/>
                <a:ext cx="96" cy="212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8" name="Google Shape;1108;p51"/>
              <p:cNvCxnSpPr/>
              <p:nvPr/>
            </p:nvCxnSpPr>
            <p:spPr>
              <a:xfrm>
                <a:off x="1041" y="2268"/>
                <a:ext cx="96" cy="13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09" name="Google Shape;1109;p51"/>
              <p:cNvCxnSpPr/>
              <p:nvPr/>
            </p:nvCxnSpPr>
            <p:spPr>
              <a:xfrm>
                <a:off x="1137" y="2405"/>
                <a:ext cx="103" cy="123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0" name="Google Shape;1110;p51"/>
              <p:cNvCxnSpPr/>
              <p:nvPr/>
            </p:nvCxnSpPr>
            <p:spPr>
              <a:xfrm>
                <a:off x="1240" y="2528"/>
                <a:ext cx="95" cy="110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1" name="Google Shape;1111;p51"/>
              <p:cNvCxnSpPr/>
              <p:nvPr/>
            </p:nvCxnSpPr>
            <p:spPr>
              <a:xfrm>
                <a:off x="1335" y="2638"/>
                <a:ext cx="96" cy="123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2" name="Google Shape;1112;p51"/>
              <p:cNvCxnSpPr/>
              <p:nvPr/>
            </p:nvCxnSpPr>
            <p:spPr>
              <a:xfrm>
                <a:off x="1431" y="2761"/>
                <a:ext cx="103" cy="103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3" name="Google Shape;1113;p51"/>
              <p:cNvCxnSpPr/>
              <p:nvPr/>
            </p:nvCxnSpPr>
            <p:spPr>
              <a:xfrm>
                <a:off x="1534" y="2864"/>
                <a:ext cx="96" cy="62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4" name="Google Shape;1114;p51"/>
              <p:cNvCxnSpPr/>
              <p:nvPr/>
            </p:nvCxnSpPr>
            <p:spPr>
              <a:xfrm>
                <a:off x="1630" y="2926"/>
                <a:ext cx="96" cy="4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5" name="Google Shape;1115;p51"/>
              <p:cNvCxnSpPr/>
              <p:nvPr/>
            </p:nvCxnSpPr>
            <p:spPr>
              <a:xfrm>
                <a:off x="1726" y="2973"/>
                <a:ext cx="102" cy="55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6" name="Google Shape;1116;p51"/>
              <p:cNvCxnSpPr/>
              <p:nvPr/>
            </p:nvCxnSpPr>
            <p:spPr>
              <a:xfrm>
                <a:off x="1828" y="3028"/>
                <a:ext cx="96" cy="55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7" name="Google Shape;1117;p51"/>
              <p:cNvCxnSpPr/>
              <p:nvPr/>
            </p:nvCxnSpPr>
            <p:spPr>
              <a:xfrm>
                <a:off x="1924" y="3083"/>
                <a:ext cx="96" cy="2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8" name="Google Shape;1118;p51"/>
              <p:cNvCxnSpPr/>
              <p:nvPr/>
            </p:nvCxnSpPr>
            <p:spPr>
              <a:xfrm>
                <a:off x="2020" y="3110"/>
                <a:ext cx="103" cy="2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19" name="Google Shape;1119;p51"/>
              <p:cNvCxnSpPr/>
              <p:nvPr/>
            </p:nvCxnSpPr>
            <p:spPr>
              <a:xfrm>
                <a:off x="2123" y="3138"/>
                <a:ext cx="96" cy="2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0" name="Google Shape;1120;p51"/>
              <p:cNvCxnSpPr/>
              <p:nvPr/>
            </p:nvCxnSpPr>
            <p:spPr>
              <a:xfrm>
                <a:off x="2219" y="3165"/>
                <a:ext cx="95" cy="2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1" name="Google Shape;1121;p51"/>
              <p:cNvCxnSpPr/>
              <p:nvPr/>
            </p:nvCxnSpPr>
            <p:spPr>
              <a:xfrm>
                <a:off x="2314" y="3193"/>
                <a:ext cx="103" cy="20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2" name="Google Shape;1122;p51"/>
              <p:cNvCxnSpPr/>
              <p:nvPr/>
            </p:nvCxnSpPr>
            <p:spPr>
              <a:xfrm>
                <a:off x="2417" y="3213"/>
                <a:ext cx="96" cy="1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3" name="Google Shape;1123;p51"/>
              <p:cNvCxnSpPr/>
              <p:nvPr/>
            </p:nvCxnSpPr>
            <p:spPr>
              <a:xfrm>
                <a:off x="2513" y="3227"/>
                <a:ext cx="103" cy="1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4" name="Google Shape;1124;p51"/>
              <p:cNvCxnSpPr/>
              <p:nvPr/>
            </p:nvCxnSpPr>
            <p:spPr>
              <a:xfrm>
                <a:off x="2616" y="3241"/>
                <a:ext cx="96" cy="13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5" name="Google Shape;1125;p51"/>
              <p:cNvCxnSpPr/>
              <p:nvPr/>
            </p:nvCxnSpPr>
            <p:spPr>
              <a:xfrm>
                <a:off x="2712" y="3254"/>
                <a:ext cx="95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6" name="Google Shape;1126;p51"/>
              <p:cNvCxnSpPr/>
              <p:nvPr/>
            </p:nvCxnSpPr>
            <p:spPr>
              <a:xfrm>
                <a:off x="2807" y="3261"/>
                <a:ext cx="103" cy="1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7" name="Google Shape;1127;p51"/>
              <p:cNvCxnSpPr/>
              <p:nvPr/>
            </p:nvCxnSpPr>
            <p:spPr>
              <a:xfrm>
                <a:off x="2910" y="3275"/>
                <a:ext cx="9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8" name="Google Shape;1128;p51"/>
              <p:cNvCxnSpPr/>
              <p:nvPr/>
            </p:nvCxnSpPr>
            <p:spPr>
              <a:xfrm>
                <a:off x="3006" y="3282"/>
                <a:ext cx="96" cy="13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29" name="Google Shape;1129;p51"/>
              <p:cNvCxnSpPr/>
              <p:nvPr/>
            </p:nvCxnSpPr>
            <p:spPr>
              <a:xfrm>
                <a:off x="3102" y="3295"/>
                <a:ext cx="102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0" name="Google Shape;1130;p51"/>
              <p:cNvCxnSpPr/>
              <p:nvPr/>
            </p:nvCxnSpPr>
            <p:spPr>
              <a:xfrm>
                <a:off x="3204" y="3302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1" name="Google Shape;1131;p51"/>
              <p:cNvCxnSpPr/>
              <p:nvPr/>
            </p:nvCxnSpPr>
            <p:spPr>
              <a:xfrm>
                <a:off x="3300" y="3302"/>
                <a:ext cx="9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2" name="Google Shape;1132;p51"/>
              <p:cNvCxnSpPr/>
              <p:nvPr/>
            </p:nvCxnSpPr>
            <p:spPr>
              <a:xfrm>
                <a:off x="3396" y="3309"/>
                <a:ext cx="103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3" name="Google Shape;1133;p51"/>
              <p:cNvCxnSpPr/>
              <p:nvPr/>
            </p:nvCxnSpPr>
            <p:spPr>
              <a:xfrm>
                <a:off x="3499" y="3316"/>
                <a:ext cx="9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4" name="Google Shape;1134;p51"/>
              <p:cNvCxnSpPr/>
              <p:nvPr/>
            </p:nvCxnSpPr>
            <p:spPr>
              <a:xfrm>
                <a:off x="3595" y="3323"/>
                <a:ext cx="9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5" name="Google Shape;1135;p51"/>
              <p:cNvCxnSpPr/>
              <p:nvPr/>
            </p:nvCxnSpPr>
            <p:spPr>
              <a:xfrm>
                <a:off x="3691" y="3330"/>
                <a:ext cx="102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6" name="Google Shape;1136;p51"/>
              <p:cNvCxnSpPr/>
              <p:nvPr/>
            </p:nvCxnSpPr>
            <p:spPr>
              <a:xfrm>
                <a:off x="3793" y="3330"/>
                <a:ext cx="96" cy="6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137" name="Google Shape;1137;p51"/>
              <p:cNvCxnSpPr/>
              <p:nvPr/>
            </p:nvCxnSpPr>
            <p:spPr>
              <a:xfrm>
                <a:off x="3889" y="3336"/>
                <a:ext cx="9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cxnSp>
          <p:nvCxnSpPr>
            <p:cNvPr id="1138" name="Google Shape;1138;p51"/>
            <p:cNvCxnSpPr/>
            <p:nvPr/>
          </p:nvCxnSpPr>
          <p:spPr>
            <a:xfrm>
              <a:off x="3985" y="3336"/>
              <a:ext cx="103" cy="1"/>
            </a:xfrm>
            <a:prstGeom prst="straightConnector1">
              <a:avLst/>
            </a:prstGeom>
            <a:noFill/>
            <a:ln cap="flat" cmpd="sng" w="11150">
              <a:solidFill>
                <a:srgbClr val="00008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39" name="Google Shape;1139;p51"/>
            <p:cNvCxnSpPr/>
            <p:nvPr/>
          </p:nvCxnSpPr>
          <p:spPr>
            <a:xfrm>
              <a:off x="4088" y="3336"/>
              <a:ext cx="95" cy="1"/>
            </a:xfrm>
            <a:prstGeom prst="straightConnector1">
              <a:avLst/>
            </a:prstGeom>
            <a:noFill/>
            <a:ln cap="flat" cmpd="sng" w="11150">
              <a:solidFill>
                <a:srgbClr val="00008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40" name="Google Shape;1140;p51"/>
            <p:cNvCxnSpPr/>
            <p:nvPr/>
          </p:nvCxnSpPr>
          <p:spPr>
            <a:xfrm>
              <a:off x="4183" y="3336"/>
              <a:ext cx="96" cy="1"/>
            </a:xfrm>
            <a:prstGeom prst="straightConnector1">
              <a:avLst/>
            </a:prstGeom>
            <a:noFill/>
            <a:ln cap="flat" cmpd="sng" w="11150">
              <a:solidFill>
                <a:srgbClr val="00008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41" name="Google Shape;1141;p51"/>
            <p:cNvCxnSpPr/>
            <p:nvPr/>
          </p:nvCxnSpPr>
          <p:spPr>
            <a:xfrm>
              <a:off x="4279" y="3336"/>
              <a:ext cx="103" cy="1"/>
            </a:xfrm>
            <a:prstGeom prst="straightConnector1">
              <a:avLst/>
            </a:prstGeom>
            <a:noFill/>
            <a:ln cap="flat" cmpd="sng" w="11150">
              <a:solidFill>
                <a:srgbClr val="00008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142" name="Google Shape;1142;p51"/>
            <p:cNvSpPr/>
            <p:nvPr/>
          </p:nvSpPr>
          <p:spPr>
            <a:xfrm>
              <a:off x="822" y="3063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3" name="Google Shape;1143;p51"/>
            <p:cNvSpPr/>
            <p:nvPr/>
          </p:nvSpPr>
          <p:spPr>
            <a:xfrm>
              <a:off x="925" y="2891"/>
              <a:ext cx="34" cy="35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4" name="Google Shape;1144;p51"/>
            <p:cNvSpPr/>
            <p:nvPr/>
          </p:nvSpPr>
          <p:spPr>
            <a:xfrm>
              <a:off x="1021" y="3104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5" name="Google Shape;1145;p51"/>
            <p:cNvSpPr/>
            <p:nvPr/>
          </p:nvSpPr>
          <p:spPr>
            <a:xfrm>
              <a:off x="1116" y="3179"/>
              <a:ext cx="35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6" name="Google Shape;1146;p51"/>
            <p:cNvSpPr/>
            <p:nvPr/>
          </p:nvSpPr>
          <p:spPr>
            <a:xfrm>
              <a:off x="1219" y="3199"/>
              <a:ext cx="34" cy="35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7" name="Google Shape;1147;p51"/>
            <p:cNvSpPr/>
            <p:nvPr/>
          </p:nvSpPr>
          <p:spPr>
            <a:xfrm>
              <a:off x="1315" y="3199"/>
              <a:ext cx="34" cy="35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8" name="Google Shape;1148;p51"/>
            <p:cNvSpPr/>
            <p:nvPr/>
          </p:nvSpPr>
          <p:spPr>
            <a:xfrm>
              <a:off x="1411" y="3193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49" name="Google Shape;1149;p51"/>
            <p:cNvSpPr/>
            <p:nvPr/>
          </p:nvSpPr>
          <p:spPr>
            <a:xfrm>
              <a:off x="1513" y="3220"/>
              <a:ext cx="35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0" name="Google Shape;1150;p51"/>
            <p:cNvSpPr/>
            <p:nvPr/>
          </p:nvSpPr>
          <p:spPr>
            <a:xfrm>
              <a:off x="1609" y="3254"/>
              <a:ext cx="35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1" name="Google Shape;1151;p51"/>
            <p:cNvSpPr/>
            <p:nvPr/>
          </p:nvSpPr>
          <p:spPr>
            <a:xfrm>
              <a:off x="1705" y="3261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2" name="Google Shape;1152;p51"/>
            <p:cNvSpPr/>
            <p:nvPr/>
          </p:nvSpPr>
          <p:spPr>
            <a:xfrm>
              <a:off x="1808" y="3261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3" name="Google Shape;1153;p51"/>
            <p:cNvSpPr/>
            <p:nvPr/>
          </p:nvSpPr>
          <p:spPr>
            <a:xfrm>
              <a:off x="1904" y="3261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4" name="Google Shape;1154;p51"/>
            <p:cNvSpPr/>
            <p:nvPr/>
          </p:nvSpPr>
          <p:spPr>
            <a:xfrm>
              <a:off x="2000" y="3282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5" name="Google Shape;1155;p51"/>
            <p:cNvSpPr/>
            <p:nvPr/>
          </p:nvSpPr>
          <p:spPr>
            <a:xfrm>
              <a:off x="2102" y="3288"/>
              <a:ext cx="34" cy="35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6" name="Google Shape;1156;p51"/>
            <p:cNvSpPr/>
            <p:nvPr/>
          </p:nvSpPr>
          <p:spPr>
            <a:xfrm>
              <a:off x="2198" y="3288"/>
              <a:ext cx="34" cy="35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7" name="Google Shape;1157;p51"/>
            <p:cNvSpPr/>
            <p:nvPr/>
          </p:nvSpPr>
          <p:spPr>
            <a:xfrm>
              <a:off x="2294" y="3288"/>
              <a:ext cx="34" cy="35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8" name="Google Shape;1158;p51"/>
            <p:cNvSpPr/>
            <p:nvPr/>
          </p:nvSpPr>
          <p:spPr>
            <a:xfrm>
              <a:off x="2397" y="3295"/>
              <a:ext cx="34" cy="35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59" name="Google Shape;1159;p51"/>
            <p:cNvSpPr/>
            <p:nvPr/>
          </p:nvSpPr>
          <p:spPr>
            <a:xfrm>
              <a:off x="2492" y="3302"/>
              <a:ext cx="35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0" name="Google Shape;1160;p51"/>
            <p:cNvSpPr/>
            <p:nvPr/>
          </p:nvSpPr>
          <p:spPr>
            <a:xfrm>
              <a:off x="2595" y="3302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2691" y="3302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2787" y="3309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3" name="Google Shape;1163;p51"/>
            <p:cNvSpPr/>
            <p:nvPr/>
          </p:nvSpPr>
          <p:spPr>
            <a:xfrm>
              <a:off x="2890" y="3302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4" name="Google Shape;1164;p51"/>
            <p:cNvSpPr/>
            <p:nvPr/>
          </p:nvSpPr>
          <p:spPr>
            <a:xfrm>
              <a:off x="2985" y="3302"/>
              <a:ext cx="35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3081" y="3309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3184" y="3309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3280" y="3309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3376" y="3309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9" name="Google Shape;1169;p51"/>
            <p:cNvSpPr/>
            <p:nvPr/>
          </p:nvSpPr>
          <p:spPr>
            <a:xfrm>
              <a:off x="3478" y="3309"/>
              <a:ext cx="35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0" name="Google Shape;1170;p51"/>
            <p:cNvSpPr/>
            <p:nvPr/>
          </p:nvSpPr>
          <p:spPr>
            <a:xfrm>
              <a:off x="3574" y="3309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3670" y="3309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3773" y="3316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3869" y="3316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3964" y="3316"/>
              <a:ext cx="35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4067" y="3316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6" name="Google Shape;1176;p51"/>
            <p:cNvSpPr/>
            <p:nvPr/>
          </p:nvSpPr>
          <p:spPr>
            <a:xfrm>
              <a:off x="4163" y="3316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7" name="Google Shape;1177;p51"/>
            <p:cNvSpPr/>
            <p:nvPr/>
          </p:nvSpPr>
          <p:spPr>
            <a:xfrm>
              <a:off x="4259" y="3316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4361" y="3316"/>
              <a:ext cx="35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822" y="1611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925" y="2035"/>
              <a:ext cx="41" cy="42"/>
            </a:xfrm>
            <a:custGeom>
              <a:rect b="b" l="l" r="r" t="t"/>
              <a:pathLst>
                <a:path extrusionOk="0" h="42" w="41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1" name="Google Shape;1181;p51"/>
            <p:cNvSpPr/>
            <p:nvPr/>
          </p:nvSpPr>
          <p:spPr>
            <a:xfrm>
              <a:off x="1021" y="2248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2" name="Google Shape;1182;p51"/>
            <p:cNvSpPr/>
            <p:nvPr/>
          </p:nvSpPr>
          <p:spPr>
            <a:xfrm>
              <a:off x="1116" y="2385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1219" y="2508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1315" y="2617"/>
              <a:ext cx="41" cy="42"/>
            </a:xfrm>
            <a:custGeom>
              <a:rect b="b" l="l" r="r" t="t"/>
              <a:pathLst>
                <a:path extrusionOk="0" h="42" w="41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1411" y="2741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6" name="Google Shape;1186;p51"/>
            <p:cNvSpPr/>
            <p:nvPr/>
          </p:nvSpPr>
          <p:spPr>
            <a:xfrm>
              <a:off x="1513" y="2843"/>
              <a:ext cx="42" cy="41"/>
            </a:xfrm>
            <a:custGeom>
              <a:rect b="b" l="l" r="r" t="t"/>
              <a:pathLst>
                <a:path extrusionOk="0" h="41" w="42">
                  <a:moveTo>
                    <a:pt x="21" y="0"/>
                  </a:moveTo>
                  <a:lnTo>
                    <a:pt x="42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7" name="Google Shape;1187;p51"/>
            <p:cNvSpPr/>
            <p:nvPr/>
          </p:nvSpPr>
          <p:spPr>
            <a:xfrm>
              <a:off x="1609" y="2905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1705" y="2953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1808" y="3008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1904" y="3063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2000" y="3090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2" name="Google Shape;1192;p51"/>
            <p:cNvSpPr/>
            <p:nvPr/>
          </p:nvSpPr>
          <p:spPr>
            <a:xfrm>
              <a:off x="2102" y="3117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3" name="Google Shape;1193;p51"/>
            <p:cNvSpPr/>
            <p:nvPr/>
          </p:nvSpPr>
          <p:spPr>
            <a:xfrm>
              <a:off x="2198" y="3145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4" name="Google Shape;1194;p51"/>
            <p:cNvSpPr/>
            <p:nvPr/>
          </p:nvSpPr>
          <p:spPr>
            <a:xfrm>
              <a:off x="2294" y="3172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5" name="Google Shape;1195;p51"/>
            <p:cNvSpPr/>
            <p:nvPr/>
          </p:nvSpPr>
          <p:spPr>
            <a:xfrm>
              <a:off x="2397" y="3193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6" name="Google Shape;1196;p51"/>
            <p:cNvSpPr/>
            <p:nvPr/>
          </p:nvSpPr>
          <p:spPr>
            <a:xfrm>
              <a:off x="2492" y="3206"/>
              <a:ext cx="42" cy="41"/>
            </a:xfrm>
            <a:custGeom>
              <a:rect b="b" l="l" r="r" t="t"/>
              <a:pathLst>
                <a:path extrusionOk="0" h="41" w="42">
                  <a:moveTo>
                    <a:pt x="21" y="0"/>
                  </a:moveTo>
                  <a:lnTo>
                    <a:pt x="42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7" name="Google Shape;1197;p51"/>
            <p:cNvSpPr/>
            <p:nvPr/>
          </p:nvSpPr>
          <p:spPr>
            <a:xfrm>
              <a:off x="2595" y="3220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8" name="Google Shape;1198;p51"/>
            <p:cNvSpPr/>
            <p:nvPr/>
          </p:nvSpPr>
          <p:spPr>
            <a:xfrm>
              <a:off x="2691" y="3234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9" name="Google Shape;1199;p51"/>
            <p:cNvSpPr/>
            <p:nvPr/>
          </p:nvSpPr>
          <p:spPr>
            <a:xfrm>
              <a:off x="2787" y="3241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0" name="Google Shape;1200;p51"/>
            <p:cNvSpPr/>
            <p:nvPr/>
          </p:nvSpPr>
          <p:spPr>
            <a:xfrm>
              <a:off x="2890" y="3254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1" name="Google Shape;1201;p51"/>
            <p:cNvSpPr/>
            <p:nvPr/>
          </p:nvSpPr>
          <p:spPr>
            <a:xfrm>
              <a:off x="2985" y="3261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2" name="Google Shape;1202;p51"/>
            <p:cNvSpPr/>
            <p:nvPr/>
          </p:nvSpPr>
          <p:spPr>
            <a:xfrm>
              <a:off x="3081" y="3275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3" name="Google Shape;1203;p51"/>
            <p:cNvSpPr/>
            <p:nvPr/>
          </p:nvSpPr>
          <p:spPr>
            <a:xfrm>
              <a:off x="3184" y="3282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4" name="Google Shape;1204;p51"/>
            <p:cNvSpPr/>
            <p:nvPr/>
          </p:nvSpPr>
          <p:spPr>
            <a:xfrm>
              <a:off x="3280" y="3282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3376" y="3288"/>
              <a:ext cx="41" cy="42"/>
            </a:xfrm>
            <a:custGeom>
              <a:rect b="b" l="l" r="r" t="t"/>
              <a:pathLst>
                <a:path extrusionOk="0" h="42" w="41">
                  <a:moveTo>
                    <a:pt x="20" y="0"/>
                  </a:moveTo>
                  <a:lnTo>
                    <a:pt x="41" y="21"/>
                  </a:lnTo>
                  <a:lnTo>
                    <a:pt x="20" y="4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3478" y="3295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7" name="Google Shape;1207;p51"/>
            <p:cNvSpPr/>
            <p:nvPr/>
          </p:nvSpPr>
          <p:spPr>
            <a:xfrm>
              <a:off x="3574" y="3302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8" name="Google Shape;1208;p51"/>
            <p:cNvSpPr/>
            <p:nvPr/>
          </p:nvSpPr>
          <p:spPr>
            <a:xfrm>
              <a:off x="3670" y="3309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9" name="Google Shape;1209;p51"/>
            <p:cNvSpPr/>
            <p:nvPr/>
          </p:nvSpPr>
          <p:spPr>
            <a:xfrm>
              <a:off x="3773" y="3309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1"/>
                  </a:lnTo>
                  <a:lnTo>
                    <a:pt x="20" y="41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0" name="Google Shape;1210;p51"/>
            <p:cNvSpPr/>
            <p:nvPr/>
          </p:nvSpPr>
          <p:spPr>
            <a:xfrm>
              <a:off x="3869" y="3316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1" name="Google Shape;1211;p51"/>
            <p:cNvSpPr/>
            <p:nvPr/>
          </p:nvSpPr>
          <p:spPr>
            <a:xfrm>
              <a:off x="3964" y="3316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2" name="Google Shape;1212;p51"/>
            <p:cNvSpPr/>
            <p:nvPr/>
          </p:nvSpPr>
          <p:spPr>
            <a:xfrm>
              <a:off x="4067" y="3316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3" name="Google Shape;1213;p51"/>
            <p:cNvSpPr/>
            <p:nvPr/>
          </p:nvSpPr>
          <p:spPr>
            <a:xfrm>
              <a:off x="4163" y="3316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4" name="Google Shape;1214;p51"/>
            <p:cNvSpPr/>
            <p:nvPr/>
          </p:nvSpPr>
          <p:spPr>
            <a:xfrm>
              <a:off x="4259" y="3316"/>
              <a:ext cx="41" cy="41"/>
            </a:xfrm>
            <a:custGeom>
              <a:rect b="b" l="l" r="r" t="t"/>
              <a:pathLst>
                <a:path extrusionOk="0" h="41" w="41">
                  <a:moveTo>
                    <a:pt x="20" y="0"/>
                  </a:moveTo>
                  <a:lnTo>
                    <a:pt x="41" y="20"/>
                  </a:lnTo>
                  <a:lnTo>
                    <a:pt x="20" y="41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5" name="Google Shape;1215;p51"/>
            <p:cNvSpPr/>
            <p:nvPr/>
          </p:nvSpPr>
          <p:spPr>
            <a:xfrm>
              <a:off x="4361" y="3316"/>
              <a:ext cx="42" cy="41"/>
            </a:xfrm>
            <a:custGeom>
              <a:rect b="b" l="l" r="r" t="t"/>
              <a:pathLst>
                <a:path extrusionOk="0" h="41" w="42">
                  <a:moveTo>
                    <a:pt x="21" y="0"/>
                  </a:moveTo>
                  <a:lnTo>
                    <a:pt x="42" y="20"/>
                  </a:lnTo>
                  <a:lnTo>
                    <a:pt x="21" y="41"/>
                  </a:lnTo>
                  <a:lnTo>
                    <a:pt x="0" y="2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6" name="Google Shape;1216;p51"/>
            <p:cNvSpPr/>
            <p:nvPr/>
          </p:nvSpPr>
          <p:spPr>
            <a:xfrm>
              <a:off x="684" y="3302"/>
              <a:ext cx="96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0,%</a:t>
              </a:r>
              <a:endParaRPr/>
            </a:p>
          </p:txBody>
        </p:sp>
        <p:sp>
          <p:nvSpPr>
            <p:cNvPr id="1217" name="Google Shape;1217;p51"/>
            <p:cNvSpPr/>
            <p:nvPr/>
          </p:nvSpPr>
          <p:spPr>
            <a:xfrm>
              <a:off x="656" y="3104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10,%</a:t>
              </a:r>
              <a:endParaRPr/>
            </a:p>
          </p:txBody>
        </p:sp>
        <p:sp>
          <p:nvSpPr>
            <p:cNvPr id="1218" name="Google Shape;1218;p51"/>
            <p:cNvSpPr/>
            <p:nvPr/>
          </p:nvSpPr>
          <p:spPr>
            <a:xfrm>
              <a:off x="656" y="2912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20,%</a:t>
              </a:r>
              <a:endParaRPr/>
            </a:p>
          </p:txBody>
        </p:sp>
        <p:sp>
          <p:nvSpPr>
            <p:cNvPr id="1219" name="Google Shape;1219;p51"/>
            <p:cNvSpPr/>
            <p:nvPr/>
          </p:nvSpPr>
          <p:spPr>
            <a:xfrm>
              <a:off x="656" y="2713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30,%</a:t>
              </a:r>
              <a:endParaRPr/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656" y="2522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40,%</a:t>
              </a:r>
              <a:endParaRPr/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656" y="2323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50,%</a:t>
              </a:r>
              <a:endParaRPr/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656" y="2124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60,%</a:t>
              </a:r>
              <a:endParaRPr/>
            </a:p>
          </p:txBody>
        </p:sp>
        <p:sp>
          <p:nvSpPr>
            <p:cNvPr id="1223" name="Google Shape;1223;p51"/>
            <p:cNvSpPr/>
            <p:nvPr/>
          </p:nvSpPr>
          <p:spPr>
            <a:xfrm>
              <a:off x="656" y="1933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70,%</a:t>
              </a:r>
              <a:endParaRPr/>
            </a:p>
          </p:txBody>
        </p:sp>
        <p:sp>
          <p:nvSpPr>
            <p:cNvPr id="1224" name="Google Shape;1224;p51"/>
            <p:cNvSpPr/>
            <p:nvPr/>
          </p:nvSpPr>
          <p:spPr>
            <a:xfrm>
              <a:off x="656" y="1734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80,%</a:t>
              </a:r>
              <a:endParaRPr/>
            </a:p>
          </p:txBody>
        </p:sp>
        <p:sp>
          <p:nvSpPr>
            <p:cNvPr id="1225" name="Google Shape;1225;p51"/>
            <p:cNvSpPr/>
            <p:nvPr/>
          </p:nvSpPr>
          <p:spPr>
            <a:xfrm>
              <a:off x="656" y="1542"/>
              <a:ext cx="127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90,%</a:t>
              </a:r>
              <a:endParaRPr/>
            </a:p>
          </p:txBody>
        </p:sp>
        <p:sp>
          <p:nvSpPr>
            <p:cNvPr id="1226" name="Google Shape;1226;p51"/>
            <p:cNvSpPr/>
            <p:nvPr/>
          </p:nvSpPr>
          <p:spPr>
            <a:xfrm>
              <a:off x="631" y="1344"/>
              <a:ext cx="158" cy="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100,%</a:t>
              </a:r>
              <a:endParaRPr/>
            </a:p>
          </p:txBody>
        </p:sp>
        <p:sp>
          <p:nvSpPr>
            <p:cNvPr id="1227" name="Google Shape;1227;p51"/>
            <p:cNvSpPr/>
            <p:nvPr/>
          </p:nvSpPr>
          <p:spPr>
            <a:xfrm>
              <a:off x="842" y="3398"/>
              <a:ext cx="4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228" name="Google Shape;1228;p51"/>
            <p:cNvSpPr/>
            <p:nvPr/>
          </p:nvSpPr>
          <p:spPr>
            <a:xfrm>
              <a:off x="1042" y="3398"/>
              <a:ext cx="4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1229" name="Google Shape;1229;p51"/>
            <p:cNvSpPr/>
            <p:nvPr/>
          </p:nvSpPr>
          <p:spPr>
            <a:xfrm>
              <a:off x="1240" y="3398"/>
              <a:ext cx="4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/>
            </a:p>
          </p:txBody>
        </p:sp>
        <p:sp>
          <p:nvSpPr>
            <p:cNvPr id="1230" name="Google Shape;1230;p51"/>
            <p:cNvSpPr/>
            <p:nvPr/>
          </p:nvSpPr>
          <p:spPr>
            <a:xfrm>
              <a:off x="1411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  <p:sp>
          <p:nvSpPr>
            <p:cNvPr id="1231" name="Google Shape;1231;p51"/>
            <p:cNvSpPr/>
            <p:nvPr/>
          </p:nvSpPr>
          <p:spPr>
            <a:xfrm>
              <a:off x="1610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/>
            </a:p>
          </p:txBody>
        </p:sp>
        <p:sp>
          <p:nvSpPr>
            <p:cNvPr id="1232" name="Google Shape;1232;p51"/>
            <p:cNvSpPr/>
            <p:nvPr/>
          </p:nvSpPr>
          <p:spPr>
            <a:xfrm>
              <a:off x="1808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  <a:endParaRPr/>
            </a:p>
          </p:txBody>
        </p:sp>
        <p:sp>
          <p:nvSpPr>
            <p:cNvPr id="1233" name="Google Shape;1233;p51"/>
            <p:cNvSpPr/>
            <p:nvPr/>
          </p:nvSpPr>
          <p:spPr>
            <a:xfrm>
              <a:off x="2000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r>
              <a:endParaRPr/>
            </a:p>
          </p:txBody>
        </p:sp>
        <p:sp>
          <p:nvSpPr>
            <p:cNvPr id="1234" name="Google Shape;1234;p51"/>
            <p:cNvSpPr/>
            <p:nvPr/>
          </p:nvSpPr>
          <p:spPr>
            <a:xfrm>
              <a:off x="2199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28</a:t>
              </a:r>
              <a:endParaRPr/>
            </a:p>
          </p:txBody>
        </p:sp>
        <p:sp>
          <p:nvSpPr>
            <p:cNvPr id="1235" name="Google Shape;1235;p51"/>
            <p:cNvSpPr/>
            <p:nvPr/>
          </p:nvSpPr>
          <p:spPr>
            <a:xfrm>
              <a:off x="2397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32</a:t>
              </a:r>
              <a:endParaRPr/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2596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36</a:t>
              </a:r>
              <a:endParaRPr/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2787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  <a:endParaRPr/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2986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44</a:t>
              </a:r>
              <a:endParaRPr/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3184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48</a:t>
              </a:r>
              <a:endParaRPr/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3376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52</a:t>
              </a:r>
              <a:endParaRPr/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3575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56</a:t>
              </a:r>
              <a:endParaRPr/>
            </a:p>
          </p:txBody>
        </p:sp>
        <p:sp>
          <p:nvSpPr>
            <p:cNvPr id="1242" name="Google Shape;1242;p51"/>
            <p:cNvSpPr/>
            <p:nvPr/>
          </p:nvSpPr>
          <p:spPr>
            <a:xfrm>
              <a:off x="3773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</a:t>
              </a:r>
              <a:endParaRPr/>
            </a:p>
          </p:txBody>
        </p:sp>
        <p:sp>
          <p:nvSpPr>
            <p:cNvPr id="1243" name="Google Shape;1243;p51"/>
            <p:cNvSpPr/>
            <p:nvPr/>
          </p:nvSpPr>
          <p:spPr>
            <a:xfrm>
              <a:off x="3965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64</a:t>
              </a:r>
              <a:endParaRPr/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4163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68</a:t>
              </a:r>
              <a:endParaRPr/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4362" y="3398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72</a:t>
              </a:r>
              <a:endParaRPr/>
            </a:p>
          </p:txBody>
        </p:sp>
        <p:sp>
          <p:nvSpPr>
            <p:cNvPr id="1246" name="Google Shape;1246;p51"/>
            <p:cNvSpPr/>
            <p:nvPr/>
          </p:nvSpPr>
          <p:spPr>
            <a:xfrm>
              <a:off x="1092" y="3631"/>
              <a:ext cx="2981" cy="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lang="en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Accessibility of Trp side chain (square A)‏</a:t>
              </a:r>
              <a:endParaRPr/>
            </a:p>
          </p:txBody>
        </p:sp>
        <p:sp>
          <p:nvSpPr>
            <p:cNvPr id="1247" name="Google Shape;1247;p51"/>
            <p:cNvSpPr/>
            <p:nvPr/>
          </p:nvSpPr>
          <p:spPr>
            <a:xfrm rot="-5400000">
              <a:off x="193" y="2303"/>
              <a:ext cx="603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n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Frequency</a:t>
              </a:r>
              <a:endParaRPr/>
            </a:p>
          </p:txBody>
        </p:sp>
        <p:sp>
          <p:nvSpPr>
            <p:cNvPr id="1248" name="Google Shape;1248;p51"/>
            <p:cNvSpPr/>
            <p:nvPr/>
          </p:nvSpPr>
          <p:spPr>
            <a:xfrm>
              <a:off x="3615" y="1741"/>
              <a:ext cx="712" cy="267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249" name="Google Shape;1249;p51"/>
            <p:cNvCxnSpPr/>
            <p:nvPr/>
          </p:nvCxnSpPr>
          <p:spPr>
            <a:xfrm>
              <a:off x="3643" y="1803"/>
              <a:ext cx="184" cy="1"/>
            </a:xfrm>
            <a:prstGeom prst="straightConnector1">
              <a:avLst/>
            </a:prstGeom>
            <a:noFill/>
            <a:ln cap="flat" cmpd="sng" w="11150">
              <a:solidFill>
                <a:srgbClr val="FF00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250" name="Google Shape;1250;p51"/>
            <p:cNvSpPr/>
            <p:nvPr/>
          </p:nvSpPr>
          <p:spPr>
            <a:xfrm>
              <a:off x="3711" y="1782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1" name="Google Shape;1251;p51"/>
            <p:cNvSpPr/>
            <p:nvPr/>
          </p:nvSpPr>
          <p:spPr>
            <a:xfrm>
              <a:off x="3847" y="1755"/>
              <a:ext cx="454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Frequency(%)‏</a:t>
              </a:r>
              <a:endParaRPr/>
            </a:p>
          </p:txBody>
        </p:sp>
        <p:cxnSp>
          <p:nvCxnSpPr>
            <p:cNvPr id="1252" name="Google Shape;1252;p51"/>
            <p:cNvCxnSpPr/>
            <p:nvPr/>
          </p:nvCxnSpPr>
          <p:spPr>
            <a:xfrm>
              <a:off x="3643" y="1933"/>
              <a:ext cx="184" cy="1"/>
            </a:xfrm>
            <a:prstGeom prst="straightConnector1">
              <a:avLst/>
            </a:prstGeom>
            <a:noFill/>
            <a:ln cap="flat" cmpd="sng" w="11150">
              <a:solidFill>
                <a:srgbClr val="00008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253" name="Google Shape;1253;p51"/>
            <p:cNvSpPr/>
            <p:nvPr/>
          </p:nvSpPr>
          <p:spPr>
            <a:xfrm>
              <a:off x="3711" y="1912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4" name="Google Shape;1254;p51"/>
            <p:cNvSpPr/>
            <p:nvPr/>
          </p:nvSpPr>
          <p:spPr>
            <a:xfrm>
              <a:off x="3847" y="1885"/>
              <a:ext cx="37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Integral (%)‏</a:t>
              </a:r>
              <a:endParaRPr/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322" y="1282"/>
              <a:ext cx="4197" cy="2753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529" y="3792"/>
              <a:ext cx="3715" cy="2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" sz="24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90% Trp  экспонированы на 36%  или менее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688200" y="299663"/>
            <a:ext cx="77676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Поверхность шаперона GroEL (1AON)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0" t="14022"/>
          <a:stretch/>
        </p:blipFill>
        <p:spPr>
          <a:xfrm>
            <a:off x="0" y="1513401"/>
            <a:ext cx="4525976" cy="580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4" y="852925"/>
            <a:ext cx="4252025" cy="63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0225650" y="3422175"/>
            <a:ext cx="7340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52"/>
          <p:cNvSpPr/>
          <p:nvPr/>
        </p:nvSpPr>
        <p:spPr>
          <a:xfrm>
            <a:off x="990600" y="304800"/>
            <a:ext cx="7924800" cy="642938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Экспонированность боковой цепи Cys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263" name="Google Shape;1263;p52"/>
          <p:cNvGrpSpPr/>
          <p:nvPr/>
        </p:nvGrpSpPr>
        <p:grpSpPr>
          <a:xfrm>
            <a:off x="511175" y="1501775"/>
            <a:ext cx="6588126" cy="4322763"/>
            <a:chOff x="322" y="946"/>
            <a:chExt cx="4150" cy="2723"/>
          </a:xfrm>
        </p:grpSpPr>
        <p:grpSp>
          <p:nvGrpSpPr>
            <p:cNvPr id="1264" name="Google Shape;1264;p52"/>
            <p:cNvGrpSpPr/>
            <p:nvPr/>
          </p:nvGrpSpPr>
          <p:grpSpPr>
            <a:xfrm>
              <a:off x="322" y="946"/>
              <a:ext cx="4150" cy="2723"/>
              <a:chOff x="322" y="946"/>
              <a:chExt cx="4150" cy="2723"/>
            </a:xfrm>
          </p:grpSpPr>
          <p:sp>
            <p:nvSpPr>
              <p:cNvPr id="1265" name="Google Shape;1265;p52"/>
              <p:cNvSpPr/>
              <p:nvPr/>
            </p:nvSpPr>
            <p:spPr>
              <a:xfrm>
                <a:off x="322" y="946"/>
                <a:ext cx="4150" cy="2723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266" name="Google Shape;1266;p52"/>
              <p:cNvSpPr/>
              <p:nvPr/>
            </p:nvSpPr>
            <p:spPr>
              <a:xfrm>
                <a:off x="781" y="1142"/>
                <a:ext cx="3562" cy="1933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267" name="Google Shape;1267;p52"/>
              <p:cNvCxnSpPr/>
              <p:nvPr/>
            </p:nvCxnSpPr>
            <p:spPr>
              <a:xfrm>
                <a:off x="781" y="2980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68" name="Google Shape;1268;p52"/>
              <p:cNvCxnSpPr/>
              <p:nvPr/>
            </p:nvCxnSpPr>
            <p:spPr>
              <a:xfrm>
                <a:off x="781" y="2784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69" name="Google Shape;1269;p52"/>
              <p:cNvCxnSpPr/>
              <p:nvPr/>
            </p:nvCxnSpPr>
            <p:spPr>
              <a:xfrm>
                <a:off x="781" y="2595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70" name="Google Shape;1270;p52"/>
              <p:cNvCxnSpPr/>
              <p:nvPr/>
            </p:nvCxnSpPr>
            <p:spPr>
              <a:xfrm>
                <a:off x="781" y="2399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71" name="Google Shape;1271;p52"/>
              <p:cNvCxnSpPr/>
              <p:nvPr/>
            </p:nvCxnSpPr>
            <p:spPr>
              <a:xfrm>
                <a:off x="781" y="2203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72" name="Google Shape;1272;p52"/>
              <p:cNvCxnSpPr/>
              <p:nvPr/>
            </p:nvCxnSpPr>
            <p:spPr>
              <a:xfrm>
                <a:off x="781" y="2014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73" name="Google Shape;1273;p52"/>
              <p:cNvCxnSpPr/>
              <p:nvPr/>
            </p:nvCxnSpPr>
            <p:spPr>
              <a:xfrm>
                <a:off x="781" y="1818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74" name="Google Shape;1274;p52"/>
              <p:cNvCxnSpPr/>
              <p:nvPr/>
            </p:nvCxnSpPr>
            <p:spPr>
              <a:xfrm>
                <a:off x="781" y="1622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75" name="Google Shape;1275;p52"/>
              <p:cNvCxnSpPr/>
              <p:nvPr/>
            </p:nvCxnSpPr>
            <p:spPr>
              <a:xfrm>
                <a:off x="781" y="1432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76" name="Google Shape;1276;p52"/>
              <p:cNvCxnSpPr/>
              <p:nvPr/>
            </p:nvCxnSpPr>
            <p:spPr>
              <a:xfrm>
                <a:off x="781" y="1236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lgDash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77" name="Google Shape;1277;p52"/>
              <p:cNvCxnSpPr/>
              <p:nvPr/>
            </p:nvCxnSpPr>
            <p:spPr>
              <a:xfrm>
                <a:off x="781" y="2879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78" name="Google Shape;1278;p52"/>
              <p:cNvCxnSpPr/>
              <p:nvPr/>
            </p:nvCxnSpPr>
            <p:spPr>
              <a:xfrm>
                <a:off x="781" y="2689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79" name="Google Shape;1279;p52"/>
              <p:cNvCxnSpPr/>
              <p:nvPr/>
            </p:nvCxnSpPr>
            <p:spPr>
              <a:xfrm>
                <a:off x="781" y="2493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80" name="Google Shape;1280;p52"/>
              <p:cNvCxnSpPr/>
              <p:nvPr/>
            </p:nvCxnSpPr>
            <p:spPr>
              <a:xfrm>
                <a:off x="781" y="2304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81" name="Google Shape;1281;p52"/>
              <p:cNvCxnSpPr/>
              <p:nvPr/>
            </p:nvCxnSpPr>
            <p:spPr>
              <a:xfrm>
                <a:off x="781" y="2108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82" name="Google Shape;1282;p52"/>
              <p:cNvCxnSpPr/>
              <p:nvPr/>
            </p:nvCxnSpPr>
            <p:spPr>
              <a:xfrm>
                <a:off x="781" y="1912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83" name="Google Shape;1283;p52"/>
              <p:cNvCxnSpPr/>
              <p:nvPr/>
            </p:nvCxnSpPr>
            <p:spPr>
              <a:xfrm>
                <a:off x="781" y="1723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84" name="Google Shape;1284;p52"/>
              <p:cNvCxnSpPr/>
              <p:nvPr/>
            </p:nvCxnSpPr>
            <p:spPr>
              <a:xfrm>
                <a:off x="781" y="1527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85" name="Google Shape;1285;p52"/>
              <p:cNvCxnSpPr/>
              <p:nvPr/>
            </p:nvCxnSpPr>
            <p:spPr>
              <a:xfrm>
                <a:off x="781" y="1338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86" name="Google Shape;1286;p52"/>
              <p:cNvCxnSpPr/>
              <p:nvPr/>
            </p:nvCxnSpPr>
            <p:spPr>
              <a:xfrm>
                <a:off x="781" y="1142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1287" name="Google Shape;1287;p52"/>
              <p:cNvSpPr/>
              <p:nvPr/>
            </p:nvSpPr>
            <p:spPr>
              <a:xfrm>
                <a:off x="781" y="1142"/>
                <a:ext cx="3562" cy="1933"/>
              </a:xfrm>
              <a:prstGeom prst="rect">
                <a:avLst/>
              </a:prstGeom>
              <a:noFill/>
              <a:ln cap="flat" cmpd="sng" w="11150">
                <a:solidFill>
                  <a:srgbClr val="80808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288" name="Google Shape;1288;p52"/>
              <p:cNvCxnSpPr/>
              <p:nvPr/>
            </p:nvCxnSpPr>
            <p:spPr>
              <a:xfrm>
                <a:off x="781" y="1142"/>
                <a:ext cx="1" cy="1933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89" name="Google Shape;1289;p52"/>
              <p:cNvCxnSpPr/>
              <p:nvPr/>
            </p:nvCxnSpPr>
            <p:spPr>
              <a:xfrm>
                <a:off x="768" y="3075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90" name="Google Shape;1290;p52"/>
              <p:cNvCxnSpPr/>
              <p:nvPr/>
            </p:nvCxnSpPr>
            <p:spPr>
              <a:xfrm>
                <a:off x="768" y="2980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91" name="Google Shape;1291;p52"/>
              <p:cNvCxnSpPr/>
              <p:nvPr/>
            </p:nvCxnSpPr>
            <p:spPr>
              <a:xfrm>
                <a:off x="768" y="2879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92" name="Google Shape;1292;p52"/>
              <p:cNvCxnSpPr/>
              <p:nvPr/>
            </p:nvCxnSpPr>
            <p:spPr>
              <a:xfrm>
                <a:off x="768" y="2784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93" name="Google Shape;1293;p52"/>
              <p:cNvCxnSpPr/>
              <p:nvPr/>
            </p:nvCxnSpPr>
            <p:spPr>
              <a:xfrm>
                <a:off x="768" y="2689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94" name="Google Shape;1294;p52"/>
              <p:cNvCxnSpPr/>
              <p:nvPr/>
            </p:nvCxnSpPr>
            <p:spPr>
              <a:xfrm>
                <a:off x="768" y="2595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95" name="Google Shape;1295;p52"/>
              <p:cNvCxnSpPr/>
              <p:nvPr/>
            </p:nvCxnSpPr>
            <p:spPr>
              <a:xfrm>
                <a:off x="768" y="2493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96" name="Google Shape;1296;p52"/>
              <p:cNvCxnSpPr/>
              <p:nvPr/>
            </p:nvCxnSpPr>
            <p:spPr>
              <a:xfrm>
                <a:off x="768" y="2399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97" name="Google Shape;1297;p52"/>
              <p:cNvCxnSpPr/>
              <p:nvPr/>
            </p:nvCxnSpPr>
            <p:spPr>
              <a:xfrm>
                <a:off x="768" y="2304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98" name="Google Shape;1298;p52"/>
              <p:cNvCxnSpPr/>
              <p:nvPr/>
            </p:nvCxnSpPr>
            <p:spPr>
              <a:xfrm>
                <a:off x="768" y="2203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299" name="Google Shape;1299;p52"/>
              <p:cNvCxnSpPr/>
              <p:nvPr/>
            </p:nvCxnSpPr>
            <p:spPr>
              <a:xfrm>
                <a:off x="768" y="2108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00" name="Google Shape;1300;p52"/>
              <p:cNvCxnSpPr/>
              <p:nvPr/>
            </p:nvCxnSpPr>
            <p:spPr>
              <a:xfrm>
                <a:off x="768" y="2014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01" name="Google Shape;1301;p52"/>
              <p:cNvCxnSpPr/>
              <p:nvPr/>
            </p:nvCxnSpPr>
            <p:spPr>
              <a:xfrm>
                <a:off x="768" y="1912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02" name="Google Shape;1302;p52"/>
              <p:cNvCxnSpPr/>
              <p:nvPr/>
            </p:nvCxnSpPr>
            <p:spPr>
              <a:xfrm>
                <a:off x="768" y="1818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03" name="Google Shape;1303;p52"/>
              <p:cNvCxnSpPr/>
              <p:nvPr/>
            </p:nvCxnSpPr>
            <p:spPr>
              <a:xfrm>
                <a:off x="768" y="1723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04" name="Google Shape;1304;p52"/>
              <p:cNvCxnSpPr/>
              <p:nvPr/>
            </p:nvCxnSpPr>
            <p:spPr>
              <a:xfrm>
                <a:off x="768" y="1622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05" name="Google Shape;1305;p52"/>
              <p:cNvCxnSpPr/>
              <p:nvPr/>
            </p:nvCxnSpPr>
            <p:spPr>
              <a:xfrm>
                <a:off x="768" y="1527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06" name="Google Shape;1306;p52"/>
              <p:cNvCxnSpPr/>
              <p:nvPr/>
            </p:nvCxnSpPr>
            <p:spPr>
              <a:xfrm>
                <a:off x="768" y="1432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07" name="Google Shape;1307;p52"/>
              <p:cNvCxnSpPr/>
              <p:nvPr/>
            </p:nvCxnSpPr>
            <p:spPr>
              <a:xfrm>
                <a:off x="768" y="1338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08" name="Google Shape;1308;p52"/>
              <p:cNvCxnSpPr/>
              <p:nvPr/>
            </p:nvCxnSpPr>
            <p:spPr>
              <a:xfrm>
                <a:off x="768" y="1236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09" name="Google Shape;1309;p52"/>
              <p:cNvCxnSpPr/>
              <p:nvPr/>
            </p:nvCxnSpPr>
            <p:spPr>
              <a:xfrm>
                <a:off x="768" y="1142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10" name="Google Shape;1310;p52"/>
              <p:cNvCxnSpPr/>
              <p:nvPr/>
            </p:nvCxnSpPr>
            <p:spPr>
              <a:xfrm>
                <a:off x="768" y="3075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11" name="Google Shape;1311;p52"/>
              <p:cNvCxnSpPr/>
              <p:nvPr/>
            </p:nvCxnSpPr>
            <p:spPr>
              <a:xfrm>
                <a:off x="768" y="2879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12" name="Google Shape;1312;p52"/>
              <p:cNvCxnSpPr/>
              <p:nvPr/>
            </p:nvCxnSpPr>
            <p:spPr>
              <a:xfrm>
                <a:off x="768" y="2689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13" name="Google Shape;1313;p52"/>
              <p:cNvCxnSpPr/>
              <p:nvPr/>
            </p:nvCxnSpPr>
            <p:spPr>
              <a:xfrm>
                <a:off x="768" y="2493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14" name="Google Shape;1314;p52"/>
              <p:cNvCxnSpPr/>
              <p:nvPr/>
            </p:nvCxnSpPr>
            <p:spPr>
              <a:xfrm>
                <a:off x="768" y="2304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15" name="Google Shape;1315;p52"/>
              <p:cNvCxnSpPr/>
              <p:nvPr/>
            </p:nvCxnSpPr>
            <p:spPr>
              <a:xfrm>
                <a:off x="768" y="2108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16" name="Google Shape;1316;p52"/>
              <p:cNvCxnSpPr/>
              <p:nvPr/>
            </p:nvCxnSpPr>
            <p:spPr>
              <a:xfrm>
                <a:off x="768" y="1912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17" name="Google Shape;1317;p52"/>
              <p:cNvCxnSpPr/>
              <p:nvPr/>
            </p:nvCxnSpPr>
            <p:spPr>
              <a:xfrm>
                <a:off x="768" y="1723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18" name="Google Shape;1318;p52"/>
              <p:cNvCxnSpPr/>
              <p:nvPr/>
            </p:nvCxnSpPr>
            <p:spPr>
              <a:xfrm>
                <a:off x="768" y="1527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19" name="Google Shape;1319;p52"/>
              <p:cNvCxnSpPr/>
              <p:nvPr/>
            </p:nvCxnSpPr>
            <p:spPr>
              <a:xfrm>
                <a:off x="768" y="1338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20" name="Google Shape;1320;p52"/>
              <p:cNvCxnSpPr/>
              <p:nvPr/>
            </p:nvCxnSpPr>
            <p:spPr>
              <a:xfrm>
                <a:off x="768" y="1142"/>
                <a:ext cx="13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21" name="Google Shape;1321;p52"/>
              <p:cNvCxnSpPr/>
              <p:nvPr/>
            </p:nvCxnSpPr>
            <p:spPr>
              <a:xfrm>
                <a:off x="781" y="3075"/>
                <a:ext cx="356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22" name="Google Shape;1322;p52"/>
              <p:cNvCxnSpPr/>
              <p:nvPr/>
            </p:nvCxnSpPr>
            <p:spPr>
              <a:xfrm flipH="1" rot="10800000">
                <a:off x="869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23" name="Google Shape;1323;p52"/>
              <p:cNvCxnSpPr/>
              <p:nvPr/>
            </p:nvCxnSpPr>
            <p:spPr>
              <a:xfrm flipH="1" rot="10800000">
                <a:off x="1052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24" name="Google Shape;1324;p52"/>
              <p:cNvCxnSpPr/>
              <p:nvPr/>
            </p:nvCxnSpPr>
            <p:spPr>
              <a:xfrm flipH="1" rot="10800000">
                <a:off x="1227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25" name="Google Shape;1325;p52"/>
              <p:cNvCxnSpPr/>
              <p:nvPr/>
            </p:nvCxnSpPr>
            <p:spPr>
              <a:xfrm flipH="1" rot="10800000">
                <a:off x="1403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26" name="Google Shape;1326;p52"/>
              <p:cNvCxnSpPr/>
              <p:nvPr/>
            </p:nvCxnSpPr>
            <p:spPr>
              <a:xfrm flipH="1" rot="10800000">
                <a:off x="1586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27" name="Google Shape;1327;p52"/>
              <p:cNvCxnSpPr/>
              <p:nvPr/>
            </p:nvCxnSpPr>
            <p:spPr>
              <a:xfrm flipH="1" rot="10800000">
                <a:off x="1761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28" name="Google Shape;1328;p52"/>
              <p:cNvCxnSpPr/>
              <p:nvPr/>
            </p:nvCxnSpPr>
            <p:spPr>
              <a:xfrm flipH="1" rot="10800000">
                <a:off x="1937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29" name="Google Shape;1329;p52"/>
              <p:cNvCxnSpPr/>
              <p:nvPr/>
            </p:nvCxnSpPr>
            <p:spPr>
              <a:xfrm flipH="1" rot="10800000">
                <a:off x="2120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30" name="Google Shape;1330;p52"/>
              <p:cNvCxnSpPr/>
              <p:nvPr/>
            </p:nvCxnSpPr>
            <p:spPr>
              <a:xfrm flipH="1" rot="10800000">
                <a:off x="2295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31" name="Google Shape;1331;p52"/>
              <p:cNvCxnSpPr/>
              <p:nvPr/>
            </p:nvCxnSpPr>
            <p:spPr>
              <a:xfrm flipH="1" rot="10800000">
                <a:off x="2471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32" name="Google Shape;1332;p52"/>
              <p:cNvCxnSpPr/>
              <p:nvPr/>
            </p:nvCxnSpPr>
            <p:spPr>
              <a:xfrm flipH="1" rot="10800000">
                <a:off x="2654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33" name="Google Shape;1333;p52"/>
              <p:cNvCxnSpPr/>
              <p:nvPr/>
            </p:nvCxnSpPr>
            <p:spPr>
              <a:xfrm flipH="1" rot="10800000">
                <a:off x="2829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34" name="Google Shape;1334;p52"/>
              <p:cNvCxnSpPr/>
              <p:nvPr/>
            </p:nvCxnSpPr>
            <p:spPr>
              <a:xfrm flipH="1" rot="10800000">
                <a:off x="3005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35" name="Google Shape;1335;p52"/>
              <p:cNvCxnSpPr/>
              <p:nvPr/>
            </p:nvCxnSpPr>
            <p:spPr>
              <a:xfrm flipH="1" rot="10800000">
                <a:off x="3187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36" name="Google Shape;1336;p52"/>
              <p:cNvCxnSpPr/>
              <p:nvPr/>
            </p:nvCxnSpPr>
            <p:spPr>
              <a:xfrm flipH="1" rot="10800000">
                <a:off x="3363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37" name="Google Shape;1337;p52"/>
              <p:cNvCxnSpPr/>
              <p:nvPr/>
            </p:nvCxnSpPr>
            <p:spPr>
              <a:xfrm flipH="1" rot="10800000">
                <a:off x="3539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38" name="Google Shape;1338;p52"/>
              <p:cNvCxnSpPr/>
              <p:nvPr/>
            </p:nvCxnSpPr>
            <p:spPr>
              <a:xfrm flipH="1" rot="10800000">
                <a:off x="3721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39" name="Google Shape;1339;p52"/>
              <p:cNvCxnSpPr/>
              <p:nvPr/>
            </p:nvCxnSpPr>
            <p:spPr>
              <a:xfrm flipH="1" rot="10800000">
                <a:off x="3897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40" name="Google Shape;1340;p52"/>
              <p:cNvCxnSpPr/>
              <p:nvPr/>
            </p:nvCxnSpPr>
            <p:spPr>
              <a:xfrm flipH="1" rot="10800000">
                <a:off x="4073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41" name="Google Shape;1341;p52"/>
              <p:cNvCxnSpPr/>
              <p:nvPr/>
            </p:nvCxnSpPr>
            <p:spPr>
              <a:xfrm flipH="1" rot="10800000">
                <a:off x="4255" y="3073"/>
                <a:ext cx="1" cy="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42" name="Google Shape;1342;p52"/>
              <p:cNvCxnSpPr/>
              <p:nvPr/>
            </p:nvCxnSpPr>
            <p:spPr>
              <a:xfrm flipH="1" rot="10800000">
                <a:off x="781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43" name="Google Shape;1343;p52"/>
              <p:cNvCxnSpPr/>
              <p:nvPr/>
            </p:nvCxnSpPr>
            <p:spPr>
              <a:xfrm flipH="1" rot="10800000">
                <a:off x="957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44" name="Google Shape;1344;p52"/>
              <p:cNvCxnSpPr/>
              <p:nvPr/>
            </p:nvCxnSpPr>
            <p:spPr>
              <a:xfrm flipH="1" rot="10800000">
                <a:off x="1140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45" name="Google Shape;1345;p52"/>
              <p:cNvCxnSpPr/>
              <p:nvPr/>
            </p:nvCxnSpPr>
            <p:spPr>
              <a:xfrm flipH="1" rot="10800000">
                <a:off x="1315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46" name="Google Shape;1346;p52"/>
              <p:cNvCxnSpPr/>
              <p:nvPr/>
            </p:nvCxnSpPr>
            <p:spPr>
              <a:xfrm flipH="1" rot="10800000">
                <a:off x="1491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47" name="Google Shape;1347;p52"/>
              <p:cNvCxnSpPr/>
              <p:nvPr/>
            </p:nvCxnSpPr>
            <p:spPr>
              <a:xfrm flipH="1" rot="10800000">
                <a:off x="1674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48" name="Google Shape;1348;p52"/>
              <p:cNvCxnSpPr/>
              <p:nvPr/>
            </p:nvCxnSpPr>
            <p:spPr>
              <a:xfrm flipH="1" rot="10800000">
                <a:off x="1849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49" name="Google Shape;1349;p52"/>
              <p:cNvCxnSpPr/>
              <p:nvPr/>
            </p:nvCxnSpPr>
            <p:spPr>
              <a:xfrm flipH="1" rot="10800000">
                <a:off x="2025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50" name="Google Shape;1350;p52"/>
              <p:cNvCxnSpPr/>
              <p:nvPr/>
            </p:nvCxnSpPr>
            <p:spPr>
              <a:xfrm flipH="1" rot="10800000">
                <a:off x="2207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51" name="Google Shape;1351;p52"/>
              <p:cNvCxnSpPr/>
              <p:nvPr/>
            </p:nvCxnSpPr>
            <p:spPr>
              <a:xfrm flipH="1" rot="10800000">
                <a:off x="2383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52" name="Google Shape;1352;p52"/>
              <p:cNvCxnSpPr/>
              <p:nvPr/>
            </p:nvCxnSpPr>
            <p:spPr>
              <a:xfrm flipH="1" rot="10800000">
                <a:off x="2566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53" name="Google Shape;1353;p52"/>
              <p:cNvCxnSpPr/>
              <p:nvPr/>
            </p:nvCxnSpPr>
            <p:spPr>
              <a:xfrm flipH="1" rot="10800000">
                <a:off x="2741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54" name="Google Shape;1354;p52"/>
              <p:cNvCxnSpPr/>
              <p:nvPr/>
            </p:nvCxnSpPr>
            <p:spPr>
              <a:xfrm flipH="1" rot="10800000">
                <a:off x="2917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55" name="Google Shape;1355;p52"/>
              <p:cNvCxnSpPr/>
              <p:nvPr/>
            </p:nvCxnSpPr>
            <p:spPr>
              <a:xfrm flipH="1" rot="10800000">
                <a:off x="3100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56" name="Google Shape;1356;p52"/>
              <p:cNvCxnSpPr/>
              <p:nvPr/>
            </p:nvCxnSpPr>
            <p:spPr>
              <a:xfrm flipH="1" rot="10800000">
                <a:off x="3275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57" name="Google Shape;1357;p52"/>
              <p:cNvCxnSpPr/>
              <p:nvPr/>
            </p:nvCxnSpPr>
            <p:spPr>
              <a:xfrm flipH="1" rot="10800000">
                <a:off x="3451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58" name="Google Shape;1358;p52"/>
              <p:cNvCxnSpPr/>
              <p:nvPr/>
            </p:nvCxnSpPr>
            <p:spPr>
              <a:xfrm flipH="1" rot="10800000">
                <a:off x="3633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59" name="Google Shape;1359;p52"/>
              <p:cNvCxnSpPr/>
              <p:nvPr/>
            </p:nvCxnSpPr>
            <p:spPr>
              <a:xfrm flipH="1" rot="10800000">
                <a:off x="3809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60" name="Google Shape;1360;p52"/>
              <p:cNvCxnSpPr/>
              <p:nvPr/>
            </p:nvCxnSpPr>
            <p:spPr>
              <a:xfrm flipH="1" rot="10800000">
                <a:off x="3985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61" name="Google Shape;1361;p52"/>
              <p:cNvCxnSpPr/>
              <p:nvPr/>
            </p:nvCxnSpPr>
            <p:spPr>
              <a:xfrm flipH="1" rot="10800000">
                <a:off x="4167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62" name="Google Shape;1362;p52"/>
              <p:cNvCxnSpPr/>
              <p:nvPr/>
            </p:nvCxnSpPr>
            <p:spPr>
              <a:xfrm flipH="1" rot="10800000">
                <a:off x="4343" y="3073"/>
                <a:ext cx="1" cy="24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63" name="Google Shape;1363;p52"/>
              <p:cNvCxnSpPr/>
              <p:nvPr/>
            </p:nvCxnSpPr>
            <p:spPr>
              <a:xfrm>
                <a:off x="869" y="2257"/>
                <a:ext cx="183" cy="263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64" name="Google Shape;1364;p52"/>
              <p:cNvCxnSpPr/>
              <p:nvPr/>
            </p:nvCxnSpPr>
            <p:spPr>
              <a:xfrm>
                <a:off x="1052" y="2520"/>
                <a:ext cx="175" cy="359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65" name="Google Shape;1365;p52"/>
              <p:cNvCxnSpPr/>
              <p:nvPr/>
            </p:nvCxnSpPr>
            <p:spPr>
              <a:xfrm>
                <a:off x="1227" y="2879"/>
                <a:ext cx="176" cy="10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66" name="Google Shape;1366;p52"/>
              <p:cNvCxnSpPr/>
              <p:nvPr/>
            </p:nvCxnSpPr>
            <p:spPr>
              <a:xfrm>
                <a:off x="1403" y="2980"/>
                <a:ext cx="183" cy="3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67" name="Google Shape;1367;p52"/>
              <p:cNvCxnSpPr/>
              <p:nvPr/>
            </p:nvCxnSpPr>
            <p:spPr>
              <a:xfrm>
                <a:off x="1586" y="3014"/>
                <a:ext cx="175" cy="13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68" name="Google Shape;1368;p52"/>
              <p:cNvCxnSpPr/>
              <p:nvPr/>
            </p:nvCxnSpPr>
            <p:spPr>
              <a:xfrm>
                <a:off x="1761" y="3027"/>
                <a:ext cx="17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69" name="Google Shape;1369;p52"/>
              <p:cNvCxnSpPr/>
              <p:nvPr/>
            </p:nvCxnSpPr>
            <p:spPr>
              <a:xfrm>
                <a:off x="1937" y="3027"/>
                <a:ext cx="183" cy="1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70" name="Google Shape;1370;p52"/>
              <p:cNvCxnSpPr/>
              <p:nvPr/>
            </p:nvCxnSpPr>
            <p:spPr>
              <a:xfrm>
                <a:off x="2120" y="3041"/>
                <a:ext cx="175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71" name="Google Shape;1371;p52"/>
              <p:cNvCxnSpPr/>
              <p:nvPr/>
            </p:nvCxnSpPr>
            <p:spPr>
              <a:xfrm>
                <a:off x="2295" y="3041"/>
                <a:ext cx="176" cy="20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72" name="Google Shape;1372;p52"/>
              <p:cNvCxnSpPr/>
              <p:nvPr/>
            </p:nvCxnSpPr>
            <p:spPr>
              <a:xfrm>
                <a:off x="2471" y="3061"/>
                <a:ext cx="183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73" name="Google Shape;1373;p52"/>
              <p:cNvCxnSpPr/>
              <p:nvPr/>
            </p:nvCxnSpPr>
            <p:spPr>
              <a:xfrm>
                <a:off x="2654" y="3061"/>
                <a:ext cx="175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74" name="Google Shape;1374;p52"/>
              <p:cNvCxnSpPr/>
              <p:nvPr/>
            </p:nvCxnSpPr>
            <p:spPr>
              <a:xfrm>
                <a:off x="2829" y="3068"/>
                <a:ext cx="17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75" name="Google Shape;1375;p52"/>
              <p:cNvCxnSpPr/>
              <p:nvPr/>
            </p:nvCxnSpPr>
            <p:spPr>
              <a:xfrm>
                <a:off x="3005" y="3068"/>
                <a:ext cx="182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76" name="Google Shape;1376;p52"/>
              <p:cNvCxnSpPr/>
              <p:nvPr/>
            </p:nvCxnSpPr>
            <p:spPr>
              <a:xfrm>
                <a:off x="3187" y="3075"/>
                <a:ext cx="17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77" name="Google Shape;1377;p52"/>
              <p:cNvCxnSpPr/>
              <p:nvPr/>
            </p:nvCxnSpPr>
            <p:spPr>
              <a:xfrm>
                <a:off x="3363" y="3075"/>
                <a:ext cx="17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78" name="Google Shape;1378;p52"/>
              <p:cNvCxnSpPr/>
              <p:nvPr/>
            </p:nvCxnSpPr>
            <p:spPr>
              <a:xfrm>
                <a:off x="3539" y="3075"/>
                <a:ext cx="182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79" name="Google Shape;1379;p52"/>
              <p:cNvCxnSpPr/>
              <p:nvPr/>
            </p:nvCxnSpPr>
            <p:spPr>
              <a:xfrm>
                <a:off x="3721" y="3075"/>
                <a:ext cx="17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80" name="Google Shape;1380;p52"/>
              <p:cNvCxnSpPr/>
              <p:nvPr/>
            </p:nvCxnSpPr>
            <p:spPr>
              <a:xfrm>
                <a:off x="3897" y="3075"/>
                <a:ext cx="17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81" name="Google Shape;1381;p52"/>
              <p:cNvCxnSpPr/>
              <p:nvPr/>
            </p:nvCxnSpPr>
            <p:spPr>
              <a:xfrm>
                <a:off x="4073" y="3075"/>
                <a:ext cx="182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FF00FF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82" name="Google Shape;1382;p52"/>
              <p:cNvCxnSpPr/>
              <p:nvPr/>
            </p:nvCxnSpPr>
            <p:spPr>
              <a:xfrm>
                <a:off x="869" y="1960"/>
                <a:ext cx="183" cy="55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83" name="Google Shape;1383;p52"/>
              <p:cNvCxnSpPr/>
              <p:nvPr/>
            </p:nvCxnSpPr>
            <p:spPr>
              <a:xfrm>
                <a:off x="1052" y="2514"/>
                <a:ext cx="175" cy="196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84" name="Google Shape;1384;p52"/>
              <p:cNvCxnSpPr/>
              <p:nvPr/>
            </p:nvCxnSpPr>
            <p:spPr>
              <a:xfrm>
                <a:off x="1227" y="2710"/>
                <a:ext cx="176" cy="9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85" name="Google Shape;1385;p52"/>
              <p:cNvCxnSpPr/>
              <p:nvPr/>
            </p:nvCxnSpPr>
            <p:spPr>
              <a:xfrm>
                <a:off x="1403" y="2804"/>
                <a:ext cx="183" cy="68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86" name="Google Shape;1386;p52"/>
              <p:cNvCxnSpPr/>
              <p:nvPr/>
            </p:nvCxnSpPr>
            <p:spPr>
              <a:xfrm>
                <a:off x="1586" y="2872"/>
                <a:ext cx="175" cy="4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87" name="Google Shape;1387;p52"/>
              <p:cNvCxnSpPr/>
              <p:nvPr/>
            </p:nvCxnSpPr>
            <p:spPr>
              <a:xfrm>
                <a:off x="1761" y="2919"/>
                <a:ext cx="176" cy="4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88" name="Google Shape;1388;p52"/>
              <p:cNvCxnSpPr/>
              <p:nvPr/>
            </p:nvCxnSpPr>
            <p:spPr>
              <a:xfrm>
                <a:off x="1937" y="2966"/>
                <a:ext cx="183" cy="34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89" name="Google Shape;1389;p52"/>
              <p:cNvCxnSpPr/>
              <p:nvPr/>
            </p:nvCxnSpPr>
            <p:spPr>
              <a:xfrm>
                <a:off x="2120" y="3000"/>
                <a:ext cx="175" cy="2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90" name="Google Shape;1390;p52"/>
              <p:cNvCxnSpPr/>
              <p:nvPr/>
            </p:nvCxnSpPr>
            <p:spPr>
              <a:xfrm>
                <a:off x="2295" y="3027"/>
                <a:ext cx="176" cy="2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91" name="Google Shape;1391;p52"/>
              <p:cNvCxnSpPr/>
              <p:nvPr/>
            </p:nvCxnSpPr>
            <p:spPr>
              <a:xfrm>
                <a:off x="2471" y="3048"/>
                <a:ext cx="183" cy="6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92" name="Google Shape;1392;p52"/>
              <p:cNvCxnSpPr/>
              <p:nvPr/>
            </p:nvCxnSpPr>
            <p:spPr>
              <a:xfrm>
                <a:off x="2654" y="3054"/>
                <a:ext cx="175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93" name="Google Shape;1393;p52"/>
              <p:cNvCxnSpPr/>
              <p:nvPr/>
            </p:nvCxnSpPr>
            <p:spPr>
              <a:xfrm>
                <a:off x="2829" y="3061"/>
                <a:ext cx="17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94" name="Google Shape;1394;p52"/>
              <p:cNvCxnSpPr/>
              <p:nvPr/>
            </p:nvCxnSpPr>
            <p:spPr>
              <a:xfrm>
                <a:off x="3005" y="3068"/>
                <a:ext cx="182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95" name="Google Shape;1395;p52"/>
              <p:cNvCxnSpPr/>
              <p:nvPr/>
            </p:nvCxnSpPr>
            <p:spPr>
              <a:xfrm>
                <a:off x="3187" y="3068"/>
                <a:ext cx="17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96" name="Google Shape;1396;p52"/>
              <p:cNvCxnSpPr/>
              <p:nvPr/>
            </p:nvCxnSpPr>
            <p:spPr>
              <a:xfrm>
                <a:off x="3363" y="3068"/>
                <a:ext cx="176" cy="7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97" name="Google Shape;1397;p52"/>
              <p:cNvCxnSpPr/>
              <p:nvPr/>
            </p:nvCxnSpPr>
            <p:spPr>
              <a:xfrm>
                <a:off x="3539" y="3075"/>
                <a:ext cx="182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98" name="Google Shape;1398;p52"/>
              <p:cNvCxnSpPr/>
              <p:nvPr/>
            </p:nvCxnSpPr>
            <p:spPr>
              <a:xfrm>
                <a:off x="3721" y="3075"/>
                <a:ext cx="17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399" name="Google Shape;1399;p52"/>
              <p:cNvCxnSpPr/>
              <p:nvPr/>
            </p:nvCxnSpPr>
            <p:spPr>
              <a:xfrm>
                <a:off x="3897" y="3075"/>
                <a:ext cx="176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400" name="Google Shape;1400;p52"/>
              <p:cNvCxnSpPr/>
              <p:nvPr/>
            </p:nvCxnSpPr>
            <p:spPr>
              <a:xfrm>
                <a:off x="4073" y="3075"/>
                <a:ext cx="182" cy="1"/>
              </a:xfrm>
              <a:prstGeom prst="straightConnector1">
                <a:avLst/>
              </a:prstGeom>
              <a:noFill/>
              <a:ln cap="flat" cmpd="sng" w="11150">
                <a:solidFill>
                  <a:srgbClr val="000080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1401" name="Google Shape;1401;p52"/>
              <p:cNvSpPr/>
              <p:nvPr/>
            </p:nvSpPr>
            <p:spPr>
              <a:xfrm>
                <a:off x="849" y="2237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2" name="Google Shape;1402;p52"/>
              <p:cNvSpPr/>
              <p:nvPr/>
            </p:nvSpPr>
            <p:spPr>
              <a:xfrm>
                <a:off x="1031" y="2500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3" name="Google Shape;1403;p52"/>
              <p:cNvSpPr/>
              <p:nvPr/>
            </p:nvSpPr>
            <p:spPr>
              <a:xfrm>
                <a:off x="1207" y="2858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4" name="Google Shape;1404;p52"/>
              <p:cNvSpPr/>
              <p:nvPr/>
            </p:nvSpPr>
            <p:spPr>
              <a:xfrm>
                <a:off x="1383" y="2960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5" name="Google Shape;1405;p52"/>
              <p:cNvSpPr/>
              <p:nvPr/>
            </p:nvSpPr>
            <p:spPr>
              <a:xfrm>
                <a:off x="1565" y="2993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6" name="Google Shape;1406;p52"/>
              <p:cNvSpPr/>
              <p:nvPr/>
            </p:nvSpPr>
            <p:spPr>
              <a:xfrm>
                <a:off x="1741" y="300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7" name="Google Shape;1407;p52"/>
              <p:cNvSpPr/>
              <p:nvPr/>
            </p:nvSpPr>
            <p:spPr>
              <a:xfrm>
                <a:off x="1917" y="3007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8" name="Google Shape;1408;p52"/>
              <p:cNvSpPr/>
              <p:nvPr/>
            </p:nvSpPr>
            <p:spPr>
              <a:xfrm>
                <a:off x="2099" y="3021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09" name="Google Shape;1409;p52"/>
              <p:cNvSpPr/>
              <p:nvPr/>
            </p:nvSpPr>
            <p:spPr>
              <a:xfrm>
                <a:off x="2275" y="3021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0" name="Google Shape;1410;p52"/>
              <p:cNvSpPr/>
              <p:nvPr/>
            </p:nvSpPr>
            <p:spPr>
              <a:xfrm>
                <a:off x="2451" y="3041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1" name="Google Shape;1411;p52"/>
              <p:cNvSpPr/>
              <p:nvPr/>
            </p:nvSpPr>
            <p:spPr>
              <a:xfrm>
                <a:off x="2633" y="3041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2" name="Google Shape;1412;p52"/>
              <p:cNvSpPr/>
              <p:nvPr/>
            </p:nvSpPr>
            <p:spPr>
              <a:xfrm>
                <a:off x="2809" y="3048"/>
                <a:ext cx="34" cy="33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3" name="Google Shape;1413;p52"/>
              <p:cNvSpPr/>
              <p:nvPr/>
            </p:nvSpPr>
            <p:spPr>
              <a:xfrm>
                <a:off x="2985" y="3048"/>
                <a:ext cx="33" cy="33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4" name="Google Shape;1414;p52"/>
              <p:cNvSpPr/>
              <p:nvPr/>
            </p:nvSpPr>
            <p:spPr>
              <a:xfrm>
                <a:off x="3167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5" name="Google Shape;1415;p52"/>
              <p:cNvSpPr/>
              <p:nvPr/>
            </p:nvSpPr>
            <p:spPr>
              <a:xfrm>
                <a:off x="3343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6" name="Google Shape;1416;p52"/>
              <p:cNvSpPr/>
              <p:nvPr/>
            </p:nvSpPr>
            <p:spPr>
              <a:xfrm>
                <a:off x="3519" y="3054"/>
                <a:ext cx="33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7" name="Google Shape;1417;p52"/>
              <p:cNvSpPr/>
              <p:nvPr/>
            </p:nvSpPr>
            <p:spPr>
              <a:xfrm>
                <a:off x="3701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8" name="Google Shape;1418;p52"/>
              <p:cNvSpPr/>
              <p:nvPr/>
            </p:nvSpPr>
            <p:spPr>
              <a:xfrm>
                <a:off x="3877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19" name="Google Shape;1419;p52"/>
              <p:cNvSpPr/>
              <p:nvPr/>
            </p:nvSpPr>
            <p:spPr>
              <a:xfrm>
                <a:off x="4053" y="3054"/>
                <a:ext cx="33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0" name="Google Shape;1420;p52"/>
              <p:cNvSpPr/>
              <p:nvPr/>
            </p:nvSpPr>
            <p:spPr>
              <a:xfrm>
                <a:off x="4235" y="3054"/>
                <a:ext cx="34" cy="34"/>
              </a:xfrm>
              <a:prstGeom prst="rect">
                <a:avLst/>
              </a:prstGeom>
              <a:solidFill>
                <a:srgbClr val="FF00FF"/>
              </a:solidFill>
              <a:ln cap="flat" cmpd="sng" w="11150">
                <a:solidFill>
                  <a:srgbClr val="FF00F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imes New Roman"/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1" name="Google Shape;1421;p52"/>
              <p:cNvSpPr/>
              <p:nvPr/>
            </p:nvSpPr>
            <p:spPr>
              <a:xfrm>
                <a:off x="849" y="1939"/>
                <a:ext cx="41" cy="41"/>
              </a:xfrm>
              <a:custGeom>
                <a:rect b="b" l="l" r="r" t="t"/>
                <a:pathLst>
                  <a:path extrusionOk="0" h="41" w="41">
                    <a:moveTo>
                      <a:pt x="20" y="0"/>
                    </a:moveTo>
                    <a:lnTo>
                      <a:pt x="41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2" name="Google Shape;1422;p52"/>
              <p:cNvSpPr/>
              <p:nvPr/>
            </p:nvSpPr>
            <p:spPr>
              <a:xfrm>
                <a:off x="1031" y="2493"/>
                <a:ext cx="41" cy="41"/>
              </a:xfrm>
              <a:custGeom>
                <a:rect b="b" l="l" r="r" t="t"/>
                <a:pathLst>
                  <a:path extrusionOk="0" h="41" w="41">
                    <a:moveTo>
                      <a:pt x="21" y="0"/>
                    </a:moveTo>
                    <a:lnTo>
                      <a:pt x="41" y="21"/>
                    </a:lnTo>
                    <a:lnTo>
                      <a:pt x="21" y="41"/>
                    </a:lnTo>
                    <a:lnTo>
                      <a:pt x="0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3" name="Google Shape;1423;p52"/>
              <p:cNvSpPr/>
              <p:nvPr/>
            </p:nvSpPr>
            <p:spPr>
              <a:xfrm>
                <a:off x="1207" y="2689"/>
                <a:ext cx="41" cy="41"/>
              </a:xfrm>
              <a:custGeom>
                <a:rect b="b" l="l" r="r" t="t"/>
                <a:pathLst>
                  <a:path extrusionOk="0" h="41" w="41">
                    <a:moveTo>
                      <a:pt x="20" y="0"/>
                    </a:moveTo>
                    <a:lnTo>
                      <a:pt x="41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4" name="Google Shape;1424;p52"/>
              <p:cNvSpPr/>
              <p:nvPr/>
            </p:nvSpPr>
            <p:spPr>
              <a:xfrm>
                <a:off x="1383" y="2784"/>
                <a:ext cx="40" cy="41"/>
              </a:xfrm>
              <a:custGeom>
                <a:rect b="b" l="l" r="r" t="t"/>
                <a:pathLst>
                  <a:path extrusionOk="0" h="41" w="40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1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5" name="Google Shape;1425;p52"/>
              <p:cNvSpPr/>
              <p:nvPr/>
            </p:nvSpPr>
            <p:spPr>
              <a:xfrm>
                <a:off x="1565" y="2852"/>
                <a:ext cx="41" cy="40"/>
              </a:xfrm>
              <a:custGeom>
                <a:rect b="b" l="l" r="r" t="t"/>
                <a:pathLst>
                  <a:path extrusionOk="0" h="40" w="41">
                    <a:moveTo>
                      <a:pt x="21" y="0"/>
                    </a:moveTo>
                    <a:lnTo>
                      <a:pt x="41" y="20"/>
                    </a:lnTo>
                    <a:lnTo>
                      <a:pt x="21" y="40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6" name="Google Shape;1426;p52"/>
              <p:cNvSpPr/>
              <p:nvPr/>
            </p:nvSpPr>
            <p:spPr>
              <a:xfrm>
                <a:off x="1741" y="2899"/>
                <a:ext cx="41" cy="40"/>
              </a:xfrm>
              <a:custGeom>
                <a:rect b="b" l="l" r="r" t="t"/>
                <a:pathLst>
                  <a:path extrusionOk="0" h="40" w="41">
                    <a:moveTo>
                      <a:pt x="20" y="0"/>
                    </a:moveTo>
                    <a:lnTo>
                      <a:pt x="41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7" name="Google Shape;1427;p52"/>
              <p:cNvSpPr/>
              <p:nvPr/>
            </p:nvSpPr>
            <p:spPr>
              <a:xfrm>
                <a:off x="1917" y="2946"/>
                <a:ext cx="40" cy="41"/>
              </a:xfrm>
              <a:custGeom>
                <a:rect b="b" l="l" r="r" t="t"/>
                <a:pathLst>
                  <a:path extrusionOk="0" h="41" w="40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1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8" name="Google Shape;1428;p52"/>
              <p:cNvSpPr/>
              <p:nvPr/>
            </p:nvSpPr>
            <p:spPr>
              <a:xfrm>
                <a:off x="2099" y="2980"/>
                <a:ext cx="41" cy="41"/>
              </a:xfrm>
              <a:custGeom>
                <a:rect b="b" l="l" r="r" t="t"/>
                <a:pathLst>
                  <a:path extrusionOk="0" h="41" w="41">
                    <a:moveTo>
                      <a:pt x="21" y="0"/>
                    </a:moveTo>
                    <a:lnTo>
                      <a:pt x="41" y="20"/>
                    </a:lnTo>
                    <a:lnTo>
                      <a:pt x="21" y="41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29" name="Google Shape;1429;p52"/>
              <p:cNvSpPr/>
              <p:nvPr/>
            </p:nvSpPr>
            <p:spPr>
              <a:xfrm>
                <a:off x="2275" y="3007"/>
                <a:ext cx="41" cy="41"/>
              </a:xfrm>
              <a:custGeom>
                <a:rect b="b" l="l" r="r" t="t"/>
                <a:pathLst>
                  <a:path extrusionOk="0" h="41" w="41">
                    <a:moveTo>
                      <a:pt x="20" y="0"/>
                    </a:moveTo>
                    <a:lnTo>
                      <a:pt x="41" y="20"/>
                    </a:lnTo>
                    <a:lnTo>
                      <a:pt x="20" y="41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0" name="Google Shape;1430;p52"/>
              <p:cNvSpPr/>
              <p:nvPr/>
            </p:nvSpPr>
            <p:spPr>
              <a:xfrm>
                <a:off x="2451" y="3027"/>
                <a:ext cx="40" cy="41"/>
              </a:xfrm>
              <a:custGeom>
                <a:rect b="b" l="l" r="r" t="t"/>
                <a:pathLst>
                  <a:path extrusionOk="0" h="41" w="40">
                    <a:moveTo>
                      <a:pt x="20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1" name="Google Shape;1431;p52"/>
              <p:cNvSpPr/>
              <p:nvPr/>
            </p:nvSpPr>
            <p:spPr>
              <a:xfrm>
                <a:off x="2633" y="3034"/>
                <a:ext cx="41" cy="41"/>
              </a:xfrm>
              <a:custGeom>
                <a:rect b="b" l="l" r="r" t="t"/>
                <a:pathLst>
                  <a:path extrusionOk="0" h="41" w="41">
                    <a:moveTo>
                      <a:pt x="21" y="0"/>
                    </a:moveTo>
                    <a:lnTo>
                      <a:pt x="41" y="20"/>
                    </a:lnTo>
                    <a:lnTo>
                      <a:pt x="21" y="41"/>
                    </a:lnTo>
                    <a:lnTo>
                      <a:pt x="0" y="2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2" name="Google Shape;1432;p52"/>
              <p:cNvSpPr/>
              <p:nvPr/>
            </p:nvSpPr>
            <p:spPr>
              <a:xfrm>
                <a:off x="2809" y="3041"/>
                <a:ext cx="40" cy="40"/>
              </a:xfrm>
              <a:custGeom>
                <a:rect b="b" l="l" r="r" t="t"/>
                <a:pathLst>
                  <a:path extrusionOk="0" h="40" w="40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3" name="Google Shape;1433;p52"/>
              <p:cNvSpPr/>
              <p:nvPr/>
            </p:nvSpPr>
            <p:spPr>
              <a:xfrm>
                <a:off x="2985" y="3048"/>
                <a:ext cx="40" cy="40"/>
              </a:xfrm>
              <a:custGeom>
                <a:rect b="b" l="l" r="r" t="t"/>
                <a:pathLst>
                  <a:path extrusionOk="0" h="40" w="40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4" name="Google Shape;1434;p52"/>
              <p:cNvSpPr/>
              <p:nvPr/>
            </p:nvSpPr>
            <p:spPr>
              <a:xfrm>
                <a:off x="3167" y="3048"/>
                <a:ext cx="41" cy="40"/>
              </a:xfrm>
              <a:custGeom>
                <a:rect b="b" l="l" r="r" t="t"/>
                <a:pathLst>
                  <a:path extrusionOk="0" h="40" w="41">
                    <a:moveTo>
                      <a:pt x="20" y="0"/>
                    </a:moveTo>
                    <a:lnTo>
                      <a:pt x="41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5" name="Google Shape;1435;p52"/>
              <p:cNvSpPr/>
              <p:nvPr/>
            </p:nvSpPr>
            <p:spPr>
              <a:xfrm>
                <a:off x="3343" y="3048"/>
                <a:ext cx="40" cy="40"/>
              </a:xfrm>
              <a:custGeom>
                <a:rect b="b" l="l" r="r" t="t"/>
                <a:pathLst>
                  <a:path extrusionOk="0" h="40" w="40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6" name="Google Shape;1436;p52"/>
              <p:cNvSpPr/>
              <p:nvPr/>
            </p:nvSpPr>
            <p:spPr>
              <a:xfrm>
                <a:off x="3519" y="3054"/>
                <a:ext cx="40" cy="41"/>
              </a:xfrm>
              <a:custGeom>
                <a:rect b="b" l="l" r="r" t="t"/>
                <a:pathLst>
                  <a:path extrusionOk="0" h="41" w="40">
                    <a:moveTo>
                      <a:pt x="20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7" name="Google Shape;1437;p52"/>
              <p:cNvSpPr/>
              <p:nvPr/>
            </p:nvSpPr>
            <p:spPr>
              <a:xfrm>
                <a:off x="3701" y="3054"/>
                <a:ext cx="41" cy="41"/>
              </a:xfrm>
              <a:custGeom>
                <a:rect b="b" l="l" r="r" t="t"/>
                <a:pathLst>
                  <a:path extrusionOk="0" h="41" w="41">
                    <a:moveTo>
                      <a:pt x="20" y="0"/>
                    </a:moveTo>
                    <a:lnTo>
                      <a:pt x="41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8" name="Google Shape;1438;p52"/>
              <p:cNvSpPr/>
              <p:nvPr/>
            </p:nvSpPr>
            <p:spPr>
              <a:xfrm>
                <a:off x="3877" y="3054"/>
                <a:ext cx="40" cy="41"/>
              </a:xfrm>
              <a:custGeom>
                <a:rect b="b" l="l" r="r" t="t"/>
                <a:pathLst>
                  <a:path extrusionOk="0" h="41" w="40">
                    <a:moveTo>
                      <a:pt x="20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39" name="Google Shape;1439;p52"/>
              <p:cNvSpPr/>
              <p:nvPr/>
            </p:nvSpPr>
            <p:spPr>
              <a:xfrm>
                <a:off x="4053" y="3054"/>
                <a:ext cx="40" cy="41"/>
              </a:xfrm>
              <a:custGeom>
                <a:rect b="b" l="l" r="r" t="t"/>
                <a:pathLst>
                  <a:path extrusionOk="0" h="41" w="40">
                    <a:moveTo>
                      <a:pt x="20" y="0"/>
                    </a:moveTo>
                    <a:lnTo>
                      <a:pt x="40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40" name="Google Shape;1440;p52"/>
              <p:cNvSpPr/>
              <p:nvPr/>
            </p:nvSpPr>
            <p:spPr>
              <a:xfrm>
                <a:off x="4235" y="3054"/>
                <a:ext cx="41" cy="41"/>
              </a:xfrm>
              <a:custGeom>
                <a:rect b="b" l="l" r="r" t="t"/>
                <a:pathLst>
                  <a:path extrusionOk="0" h="41" w="41">
                    <a:moveTo>
                      <a:pt x="20" y="0"/>
                    </a:moveTo>
                    <a:lnTo>
                      <a:pt x="41" y="21"/>
                    </a:lnTo>
                    <a:lnTo>
                      <a:pt x="20" y="41"/>
                    </a:lnTo>
                    <a:lnTo>
                      <a:pt x="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80"/>
              </a:solidFill>
              <a:ln cap="flat" cmpd="sng" w="11150">
                <a:solidFill>
                  <a:srgbClr val="00008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441" name="Google Shape;1441;p52"/>
              <p:cNvSpPr/>
              <p:nvPr/>
            </p:nvSpPr>
            <p:spPr>
              <a:xfrm>
                <a:off x="673" y="3041"/>
                <a:ext cx="96" cy="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0,%</a:t>
                </a:r>
                <a:endParaRPr/>
              </a:p>
            </p:txBody>
          </p:sp>
          <p:sp>
            <p:nvSpPr>
              <p:cNvPr id="1442" name="Google Shape;1442;p52"/>
              <p:cNvSpPr/>
              <p:nvPr/>
            </p:nvSpPr>
            <p:spPr>
              <a:xfrm>
                <a:off x="644" y="2845"/>
                <a:ext cx="127" cy="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10,%</a:t>
                </a:r>
                <a:endParaRPr/>
              </a:p>
            </p:txBody>
          </p:sp>
          <p:sp>
            <p:nvSpPr>
              <p:cNvPr id="1443" name="Google Shape;1443;p52"/>
              <p:cNvSpPr/>
              <p:nvPr/>
            </p:nvSpPr>
            <p:spPr>
              <a:xfrm>
                <a:off x="644" y="2656"/>
                <a:ext cx="127" cy="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20,%</a:t>
                </a:r>
                <a:endParaRPr/>
              </a:p>
            </p:txBody>
          </p:sp>
          <p:sp>
            <p:nvSpPr>
              <p:cNvPr id="1444" name="Google Shape;1444;p52"/>
              <p:cNvSpPr/>
              <p:nvPr/>
            </p:nvSpPr>
            <p:spPr>
              <a:xfrm>
                <a:off x="644" y="2460"/>
                <a:ext cx="127" cy="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30,%</a:t>
                </a:r>
                <a:endParaRPr/>
              </a:p>
            </p:txBody>
          </p:sp>
          <p:sp>
            <p:nvSpPr>
              <p:cNvPr id="1445" name="Google Shape;1445;p52"/>
              <p:cNvSpPr/>
              <p:nvPr/>
            </p:nvSpPr>
            <p:spPr>
              <a:xfrm>
                <a:off x="644" y="2270"/>
                <a:ext cx="127" cy="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40,%</a:t>
                </a:r>
                <a:endParaRPr/>
              </a:p>
            </p:txBody>
          </p:sp>
          <p:sp>
            <p:nvSpPr>
              <p:cNvPr id="1446" name="Google Shape;1446;p52"/>
              <p:cNvSpPr/>
              <p:nvPr/>
            </p:nvSpPr>
            <p:spPr>
              <a:xfrm>
                <a:off x="644" y="2074"/>
                <a:ext cx="127" cy="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50,%</a:t>
                </a:r>
                <a:endParaRPr/>
              </a:p>
            </p:txBody>
          </p:sp>
          <p:sp>
            <p:nvSpPr>
              <p:cNvPr id="1447" name="Google Shape;1447;p52"/>
              <p:cNvSpPr/>
              <p:nvPr/>
            </p:nvSpPr>
            <p:spPr>
              <a:xfrm>
                <a:off x="644" y="1878"/>
                <a:ext cx="127" cy="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60,%</a:t>
                </a:r>
                <a:endParaRPr/>
              </a:p>
            </p:txBody>
          </p:sp>
          <p:sp>
            <p:nvSpPr>
              <p:cNvPr id="1448" name="Google Shape;1448;p52"/>
              <p:cNvSpPr/>
              <p:nvPr/>
            </p:nvSpPr>
            <p:spPr>
              <a:xfrm>
                <a:off x="644" y="1689"/>
                <a:ext cx="127" cy="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70,%</a:t>
                </a:r>
                <a:endParaRPr/>
              </a:p>
            </p:txBody>
          </p:sp>
          <p:sp>
            <p:nvSpPr>
              <p:cNvPr id="1449" name="Google Shape;1449;p52"/>
              <p:cNvSpPr/>
              <p:nvPr/>
            </p:nvSpPr>
            <p:spPr>
              <a:xfrm>
                <a:off x="644" y="1493"/>
                <a:ext cx="127" cy="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80,%</a:t>
                </a:r>
                <a:endParaRPr/>
              </a:p>
            </p:txBody>
          </p:sp>
          <p:sp>
            <p:nvSpPr>
              <p:cNvPr id="1450" name="Google Shape;1450;p52"/>
              <p:cNvSpPr/>
              <p:nvPr/>
            </p:nvSpPr>
            <p:spPr>
              <a:xfrm>
                <a:off x="644" y="1304"/>
                <a:ext cx="127" cy="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90,%</a:t>
                </a:r>
                <a:endParaRPr/>
              </a:p>
            </p:txBody>
          </p:sp>
          <p:sp>
            <p:nvSpPr>
              <p:cNvPr id="1451" name="Google Shape;1451;p52"/>
              <p:cNvSpPr/>
              <p:nvPr/>
            </p:nvSpPr>
            <p:spPr>
              <a:xfrm>
                <a:off x="618" y="1108"/>
                <a:ext cx="158" cy="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Arial"/>
                  <a:buNone/>
                </a:pPr>
                <a:r>
                  <a:rPr lang="en" sz="7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100,%</a:t>
                </a:r>
                <a:endParaRPr/>
              </a:p>
            </p:txBody>
          </p:sp>
          <p:sp>
            <p:nvSpPr>
              <p:cNvPr id="1452" name="Google Shape;1452;p52"/>
              <p:cNvSpPr/>
              <p:nvPr/>
            </p:nvSpPr>
            <p:spPr>
              <a:xfrm>
                <a:off x="869" y="3135"/>
                <a:ext cx="4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0</a:t>
                </a:r>
                <a:endParaRPr/>
              </a:p>
            </p:txBody>
          </p:sp>
          <p:sp>
            <p:nvSpPr>
              <p:cNvPr id="1453" name="Google Shape;1453;p52"/>
              <p:cNvSpPr/>
              <p:nvPr/>
            </p:nvSpPr>
            <p:spPr>
              <a:xfrm>
                <a:off x="1051" y="3135"/>
                <a:ext cx="4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1454" name="Google Shape;1454;p52"/>
              <p:cNvSpPr/>
              <p:nvPr/>
            </p:nvSpPr>
            <p:spPr>
              <a:xfrm>
                <a:off x="1227" y="3135"/>
                <a:ext cx="4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  <p:sp>
            <p:nvSpPr>
              <p:cNvPr id="1455" name="Google Shape;1455;p52"/>
              <p:cNvSpPr/>
              <p:nvPr/>
            </p:nvSpPr>
            <p:spPr>
              <a:xfrm>
                <a:off x="1403" y="3135"/>
                <a:ext cx="4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  <p:sp>
            <p:nvSpPr>
              <p:cNvPr id="1456" name="Google Shape;1456;p52"/>
              <p:cNvSpPr/>
              <p:nvPr/>
            </p:nvSpPr>
            <p:spPr>
              <a:xfrm>
                <a:off x="1585" y="3135"/>
                <a:ext cx="4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/>
              </a:p>
            </p:txBody>
          </p:sp>
          <p:sp>
            <p:nvSpPr>
              <p:cNvPr id="1457" name="Google Shape;1457;p52"/>
              <p:cNvSpPr/>
              <p:nvPr/>
            </p:nvSpPr>
            <p:spPr>
              <a:xfrm>
                <a:off x="1741" y="3135"/>
                <a:ext cx="8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endParaRPr/>
              </a:p>
            </p:txBody>
          </p:sp>
          <p:sp>
            <p:nvSpPr>
              <p:cNvPr id="1458" name="Google Shape;1458;p52"/>
              <p:cNvSpPr/>
              <p:nvPr/>
            </p:nvSpPr>
            <p:spPr>
              <a:xfrm>
                <a:off x="1917" y="3135"/>
                <a:ext cx="8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endParaRPr/>
              </a:p>
            </p:txBody>
          </p:sp>
          <p:sp>
            <p:nvSpPr>
              <p:cNvPr id="1459" name="Google Shape;1459;p52"/>
              <p:cNvSpPr/>
              <p:nvPr/>
            </p:nvSpPr>
            <p:spPr>
              <a:xfrm>
                <a:off x="2099" y="3135"/>
                <a:ext cx="8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14</a:t>
                </a:r>
                <a:endParaRPr/>
              </a:p>
            </p:txBody>
          </p:sp>
          <p:sp>
            <p:nvSpPr>
              <p:cNvPr id="1460" name="Google Shape;1460;p52"/>
              <p:cNvSpPr/>
              <p:nvPr/>
            </p:nvSpPr>
            <p:spPr>
              <a:xfrm>
                <a:off x="2275" y="3135"/>
                <a:ext cx="8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16</a:t>
                </a:r>
                <a:endParaRPr/>
              </a:p>
            </p:txBody>
          </p:sp>
          <p:sp>
            <p:nvSpPr>
              <p:cNvPr id="1461" name="Google Shape;1461;p52"/>
              <p:cNvSpPr/>
              <p:nvPr/>
            </p:nvSpPr>
            <p:spPr>
              <a:xfrm>
                <a:off x="2450" y="3135"/>
                <a:ext cx="8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18</a:t>
                </a:r>
                <a:endParaRPr/>
              </a:p>
            </p:txBody>
          </p:sp>
          <p:sp>
            <p:nvSpPr>
              <p:cNvPr id="1462" name="Google Shape;1462;p52"/>
              <p:cNvSpPr/>
              <p:nvPr/>
            </p:nvSpPr>
            <p:spPr>
              <a:xfrm>
                <a:off x="2633" y="3135"/>
                <a:ext cx="8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20</a:t>
                </a:r>
                <a:endParaRPr/>
              </a:p>
            </p:txBody>
          </p:sp>
          <p:sp>
            <p:nvSpPr>
              <p:cNvPr id="1463" name="Google Shape;1463;p52"/>
              <p:cNvSpPr/>
              <p:nvPr/>
            </p:nvSpPr>
            <p:spPr>
              <a:xfrm>
                <a:off x="2809" y="3135"/>
                <a:ext cx="8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22</a:t>
                </a:r>
                <a:endParaRPr/>
              </a:p>
            </p:txBody>
          </p:sp>
          <p:sp>
            <p:nvSpPr>
              <p:cNvPr id="1464" name="Google Shape;1464;p52"/>
              <p:cNvSpPr/>
              <p:nvPr/>
            </p:nvSpPr>
            <p:spPr>
              <a:xfrm>
                <a:off x="2984" y="3135"/>
                <a:ext cx="81" cy="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" sz="9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24</a:t>
                </a:r>
                <a:endParaRPr/>
              </a:p>
            </p:txBody>
          </p:sp>
        </p:grpSp>
        <p:sp>
          <p:nvSpPr>
            <p:cNvPr id="1465" name="Google Shape;1465;p52"/>
            <p:cNvSpPr/>
            <p:nvPr/>
          </p:nvSpPr>
          <p:spPr>
            <a:xfrm>
              <a:off x="3167" y="3135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26</a:t>
              </a:r>
              <a:endParaRPr/>
            </a:p>
          </p:txBody>
        </p:sp>
        <p:sp>
          <p:nvSpPr>
            <p:cNvPr id="1466" name="Google Shape;1466;p52"/>
            <p:cNvSpPr/>
            <p:nvPr/>
          </p:nvSpPr>
          <p:spPr>
            <a:xfrm>
              <a:off x="3343" y="3135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28</a:t>
              </a:r>
              <a:endParaRPr/>
            </a:p>
          </p:txBody>
        </p:sp>
        <p:sp>
          <p:nvSpPr>
            <p:cNvPr id="1467" name="Google Shape;1467;p52"/>
            <p:cNvSpPr/>
            <p:nvPr/>
          </p:nvSpPr>
          <p:spPr>
            <a:xfrm>
              <a:off x="3518" y="3135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/>
            </a:p>
          </p:txBody>
        </p:sp>
        <p:sp>
          <p:nvSpPr>
            <p:cNvPr id="1468" name="Google Shape;1468;p52"/>
            <p:cNvSpPr/>
            <p:nvPr/>
          </p:nvSpPr>
          <p:spPr>
            <a:xfrm>
              <a:off x="3701" y="3135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32</a:t>
              </a:r>
              <a:endParaRPr/>
            </a:p>
          </p:txBody>
        </p:sp>
        <p:sp>
          <p:nvSpPr>
            <p:cNvPr id="1469" name="Google Shape;1469;p52"/>
            <p:cNvSpPr/>
            <p:nvPr/>
          </p:nvSpPr>
          <p:spPr>
            <a:xfrm>
              <a:off x="3877" y="3135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</a:t>
              </a:r>
              <a:endParaRPr/>
            </a:p>
          </p:txBody>
        </p:sp>
        <p:sp>
          <p:nvSpPr>
            <p:cNvPr id="1470" name="Google Shape;1470;p52"/>
            <p:cNvSpPr/>
            <p:nvPr/>
          </p:nvSpPr>
          <p:spPr>
            <a:xfrm>
              <a:off x="4052" y="3135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36</a:t>
              </a:r>
              <a:endParaRPr/>
            </a:p>
          </p:txBody>
        </p:sp>
        <p:sp>
          <p:nvSpPr>
            <p:cNvPr id="1471" name="Google Shape;1471;p52"/>
            <p:cNvSpPr/>
            <p:nvPr/>
          </p:nvSpPr>
          <p:spPr>
            <a:xfrm>
              <a:off x="4235" y="3135"/>
              <a:ext cx="81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38</a:t>
              </a:r>
              <a:endParaRPr/>
            </a:p>
          </p:txBody>
        </p:sp>
        <p:sp>
          <p:nvSpPr>
            <p:cNvPr id="1472" name="Google Shape;1472;p52"/>
            <p:cNvSpPr/>
            <p:nvPr/>
          </p:nvSpPr>
          <p:spPr>
            <a:xfrm>
              <a:off x="1118" y="3230"/>
              <a:ext cx="3013" cy="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lang="en" sz="1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Accessibility of Cys side chain (square A)‏</a:t>
              </a:r>
              <a:endParaRPr/>
            </a:p>
          </p:txBody>
        </p:sp>
        <p:sp>
          <p:nvSpPr>
            <p:cNvPr id="1473" name="Google Shape;1473;p52"/>
            <p:cNvSpPr/>
            <p:nvPr/>
          </p:nvSpPr>
          <p:spPr>
            <a:xfrm rot="-5400000">
              <a:off x="184" y="2050"/>
              <a:ext cx="603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en" sz="1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Frequency</a:t>
              </a:r>
              <a:endParaRPr/>
            </a:p>
          </p:txBody>
        </p:sp>
        <p:sp>
          <p:nvSpPr>
            <p:cNvPr id="1474" name="Google Shape;1474;p52"/>
            <p:cNvSpPr/>
            <p:nvPr/>
          </p:nvSpPr>
          <p:spPr>
            <a:xfrm>
              <a:off x="3573" y="1405"/>
              <a:ext cx="703" cy="264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475" name="Google Shape;1475;p52"/>
            <p:cNvCxnSpPr/>
            <p:nvPr/>
          </p:nvCxnSpPr>
          <p:spPr>
            <a:xfrm>
              <a:off x="3600" y="1466"/>
              <a:ext cx="182" cy="1"/>
            </a:xfrm>
            <a:prstGeom prst="straightConnector1">
              <a:avLst/>
            </a:prstGeom>
            <a:noFill/>
            <a:ln cap="flat" cmpd="sng" w="11150">
              <a:solidFill>
                <a:srgbClr val="FF00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476" name="Google Shape;1476;p52"/>
            <p:cNvSpPr/>
            <p:nvPr/>
          </p:nvSpPr>
          <p:spPr>
            <a:xfrm>
              <a:off x="3667" y="1446"/>
              <a:ext cx="34" cy="34"/>
            </a:xfrm>
            <a:prstGeom prst="rect">
              <a:avLst/>
            </a:prstGeom>
            <a:solidFill>
              <a:srgbClr val="FF00FF"/>
            </a:solidFill>
            <a:ln cap="flat" cmpd="sng" w="11150">
              <a:solidFill>
                <a:srgbClr val="FF0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77" name="Google Shape;1477;p52"/>
            <p:cNvSpPr/>
            <p:nvPr/>
          </p:nvSpPr>
          <p:spPr>
            <a:xfrm>
              <a:off x="3801" y="1419"/>
              <a:ext cx="454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Frequency(%)‏</a:t>
              </a:r>
              <a:endParaRPr/>
            </a:p>
          </p:txBody>
        </p:sp>
        <p:cxnSp>
          <p:nvCxnSpPr>
            <p:cNvPr id="1478" name="Google Shape;1478;p52"/>
            <p:cNvCxnSpPr/>
            <p:nvPr/>
          </p:nvCxnSpPr>
          <p:spPr>
            <a:xfrm>
              <a:off x="3600" y="1595"/>
              <a:ext cx="182" cy="1"/>
            </a:xfrm>
            <a:prstGeom prst="straightConnector1">
              <a:avLst/>
            </a:prstGeom>
            <a:noFill/>
            <a:ln cap="flat" cmpd="sng" w="11150">
              <a:solidFill>
                <a:srgbClr val="00008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479" name="Google Shape;1479;p52"/>
            <p:cNvSpPr/>
            <p:nvPr/>
          </p:nvSpPr>
          <p:spPr>
            <a:xfrm>
              <a:off x="3667" y="1574"/>
              <a:ext cx="41" cy="41"/>
            </a:xfrm>
            <a:custGeom>
              <a:rect b="b" l="l" r="r" t="t"/>
              <a:pathLst>
                <a:path extrusionOk="0" h="41" w="41">
                  <a:moveTo>
                    <a:pt x="21" y="0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2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80"/>
            </a:solidFill>
            <a:ln cap="flat" cmpd="sng" w="11150">
              <a:solidFill>
                <a:srgbClr val="00008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80" name="Google Shape;1480;p52"/>
            <p:cNvSpPr/>
            <p:nvPr/>
          </p:nvSpPr>
          <p:spPr>
            <a:xfrm>
              <a:off x="3801" y="1547"/>
              <a:ext cx="375" cy="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Integral (%)‏</a:t>
              </a:r>
              <a:endParaRPr/>
            </a:p>
          </p:txBody>
        </p:sp>
        <p:sp>
          <p:nvSpPr>
            <p:cNvPr id="1481" name="Google Shape;1481;p52"/>
            <p:cNvSpPr/>
            <p:nvPr/>
          </p:nvSpPr>
          <p:spPr>
            <a:xfrm>
              <a:off x="322" y="946"/>
              <a:ext cx="4150" cy="2723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482" name="Google Shape;1482;p52"/>
          <p:cNvSpPr/>
          <p:nvPr/>
        </p:nvSpPr>
        <p:spPr>
          <a:xfrm>
            <a:off x="7323152" y="1676400"/>
            <a:ext cx="18207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Max=37Å</a:t>
            </a:r>
            <a:r>
              <a:rPr baseline="30000"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483" name="Google Shape;1483;p52"/>
          <p:cNvSpPr txBox="1"/>
          <p:nvPr/>
        </p:nvSpPr>
        <p:spPr>
          <a:xfrm>
            <a:off x="533400" y="5410200"/>
            <a:ext cx="7162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90% Cys экспонированы на 22%  или менее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5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Инструменты</a:t>
            </a:r>
            <a:endParaRPr/>
          </a:p>
        </p:txBody>
      </p:sp>
      <p:sp>
        <p:nvSpPr>
          <p:cNvPr id="1489" name="Google Shape;1489;p5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MS: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PyMol: show surface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SAS: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Freesasa: </a:t>
            </a:r>
            <a:r>
              <a:rPr lang="en" sz="2400" u="sng">
                <a:solidFill>
                  <a:schemeClr val="accent5"/>
                </a:solidFill>
                <a:hlinkClick r:id="rId3"/>
              </a:rPr>
              <a:t>https://freesasa.github.io/</a:t>
            </a:r>
            <a:r>
              <a:rPr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PyMol: get_area()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Gromacs: gmx sasa (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http://www.gromacs.org/</a:t>
            </a:r>
            <a:r>
              <a:rPr lang="en" sz="2400">
                <a:solidFill>
                  <a:srgbClr val="000000"/>
                </a:solidFill>
              </a:rPr>
              <a:t>)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	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5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Потенциальные артефакты при подсчете SAS</a:t>
            </a:r>
            <a:endParaRPr/>
          </a:p>
        </p:txBody>
      </p:sp>
      <p:sp>
        <p:nvSpPr>
          <p:cNvPr id="1495" name="Google Shape;1495;p5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Присутствие лигандов (в том числе биомолекулярной природы)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Отсутствие протонов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Отсутствие атомов радикалов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Наличие alt loc'ов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Выбор радиуса растворителя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Выбор алгоритма (тип и уровень приближения может существенно сказываться)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5"/>
          <p:cNvSpPr txBox="1"/>
          <p:nvPr/>
        </p:nvSpPr>
        <p:spPr>
          <a:xfrm>
            <a:off x="685800" y="490538"/>
            <a:ext cx="7767638" cy="1379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" sz="4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Ссылки</a:t>
            </a:r>
            <a:endParaRPr/>
          </a:p>
        </p:txBody>
      </p:sp>
      <p:sp>
        <p:nvSpPr>
          <p:cNvPr id="1502" name="Google Shape;1502;p55"/>
          <p:cNvSpPr/>
          <p:nvPr/>
        </p:nvSpPr>
        <p:spPr>
          <a:xfrm>
            <a:off x="381000" y="2362200"/>
            <a:ext cx="8337550" cy="1818063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Molecular Surfaces &amp; Volumes 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(коллекция гиперссылок)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" sz="200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http://www.ugr.es/~hilario/PMPLAB/Surfaces.html</a:t>
            </a:r>
            <a:endParaRPr sz="2000">
              <a:solidFill>
                <a:srgbClr val="C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b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“Molecular Surfaces: A Review”, by </a:t>
            </a:r>
            <a:r>
              <a:rPr b="1" i="1"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Michael L. Connolly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imes New Roman"/>
              <a:buNone/>
            </a:pPr>
            <a:r>
              <a:rPr lang="en" sz="2000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http://www.netsci.org/Science/Compchem/feature14.html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495300" y="76200"/>
            <a:ext cx="7696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Зачем нужна поверхность как отдельный объект?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304800" y="1600200"/>
            <a:ext cx="8686800" cy="50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09562" lvl="0" marL="33496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Вычисления площади поверхности </a:t>
            </a:r>
            <a:b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Энергия взаимодей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ствия пропорциональна п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лощад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и</a:t>
            </a: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поверхности контакта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. Компактность молекулы - важный параметр для фолдинга.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447675" y="420688"/>
            <a:ext cx="7772400" cy="11144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Зачем нужна поверхность как отдельный объект?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04800" y="1676400"/>
            <a:ext cx="8382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09562" lvl="0" marL="334962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Для выявления остатков, экспонированных на поверхности белка.</a:t>
            </a:r>
            <a:br>
              <a:rPr lang="en" sz="2400">
                <a:solidFill>
                  <a:srgbClr val="9933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>
              <a:solidFill>
                <a:srgbClr val="9933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Следовательно, доступных для воды, ионов, лигандов.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495300" y="76200"/>
            <a:ext cx="7696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Зачем нужна поверхность как отдельный объект?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304800" y="1600200"/>
            <a:ext cx="8686800" cy="505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09562" lvl="0" marL="334962" marR="0" rtl="0" algn="l">
              <a:lnSpc>
                <a:spcPct val="93000"/>
              </a:lnSpc>
              <a:spcBef>
                <a:spcPts val="2000"/>
              </a:spcBef>
              <a:spcAft>
                <a:spcPts val="0"/>
              </a:spcAft>
              <a:buClr>
                <a:srgbClr val="A64D79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В</a:t>
            </a:r>
            <a:r>
              <a:rPr lang="en" sz="2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изуализации на поверхности электростатического потенциала, гидрофобных областей и других характеристик.</a:t>
            </a:r>
            <a:endParaRPr sz="2400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2000"/>
              </a:spcBef>
              <a:spcAft>
                <a:spcPts val="0"/>
              </a:spcAft>
              <a:buNone/>
            </a:pPr>
            <a:br>
              <a:rPr lang="en" sz="2400">
                <a:solidFill>
                  <a:srgbClr val="9933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Помогает предсказывать области белка, взаимодействующие с другими молекулами, проверять корректность моделей.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3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/>
        </p:nvSpPr>
        <p:spPr>
          <a:xfrm>
            <a:off x="495300" y="76200"/>
            <a:ext cx="7696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lang="en" sz="28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Зачем нужна поверхность как отдельный объект?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304800" y="1600200"/>
            <a:ext cx="8686800" cy="50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-309562" lvl="0" marL="334962" marR="0" rtl="0" algn="l">
              <a:lnSpc>
                <a:spcPct val="93000"/>
              </a:lnSpc>
              <a:spcBef>
                <a:spcPts val="2000"/>
              </a:spcBef>
              <a:spcAft>
                <a:spcPts val="0"/>
              </a:spcAft>
              <a:buClr>
                <a:srgbClr val="A64D79"/>
              </a:buClr>
              <a:buSzPts val="2400"/>
              <a:buFont typeface="Roboto"/>
              <a:buChar char="•"/>
            </a:pPr>
            <a:r>
              <a:rPr lang="en" sz="2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Для выявления полостей, каналов в белке, карманов и т.п.</a:t>
            </a:r>
            <a:endParaRPr sz="2400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685800" y="566738"/>
            <a:ext cx="7772400" cy="155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Times New Roman"/>
              <a:buNone/>
            </a:pPr>
            <a:r>
              <a:rPr b="1" lang="en" sz="2800" u="sng">
                <a:latin typeface="Roboto Condensed"/>
                <a:ea typeface="Roboto Condensed"/>
                <a:cs typeface="Roboto Condensed"/>
                <a:sym typeface="Roboto Condensed"/>
              </a:rPr>
              <a:t>Три</a:t>
            </a:r>
            <a:r>
              <a:rPr lang="en" sz="2800">
                <a:latin typeface="Roboto Condensed"/>
                <a:ea typeface="Roboto Condensed"/>
                <a:cs typeface="Roboto Condensed"/>
                <a:sym typeface="Roboto Condensed"/>
              </a:rPr>
              <a:t> поверхности макромолекулы</a:t>
            </a:r>
            <a:endParaRPr sz="2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685800" y="2525713"/>
            <a:ext cx="75438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ван-дер-ваальсова поверхность (VdW)‏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поверхность, доступная для растворителя (SAS)‏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" sz="2400"/>
              <a:t> молекулярная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поверхность Конноли (</a:t>
            </a:r>
            <a:r>
              <a:rPr lang="en" sz="2400"/>
              <a:t>MS)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