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-9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9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294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698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31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7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27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10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07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8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21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F0CC-157B-44ED-BE5C-98A6225FB9AB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6EAB-9681-44A7-9095-78185F8CC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2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/>
              <a:t>W</a:t>
            </a:r>
            <a:endParaRPr lang="en-US" dirty="0" smtClean="0"/>
          </a:p>
          <a:p>
            <a:pPr lvl="1"/>
            <a:r>
              <a:rPr lang="ru-RU" dirty="0" smtClean="0"/>
              <a:t>ДНК</a:t>
            </a:r>
          </a:p>
          <a:p>
            <a:pPr lvl="1"/>
            <a:r>
              <a:rPr lang="ru-RU" dirty="0" smtClean="0"/>
              <a:t>Палиндром</a:t>
            </a:r>
            <a:endParaRPr lang="en-US" dirty="0" smtClean="0"/>
          </a:p>
          <a:p>
            <a:pPr lvl="1"/>
            <a:r>
              <a:rPr lang="ru-RU" dirty="0" smtClean="0"/>
              <a:t>Трансляция</a:t>
            </a:r>
          </a:p>
          <a:p>
            <a:pPr lvl="1"/>
            <a:r>
              <a:rPr lang="ru-RU" dirty="0" smtClean="0"/>
              <a:t>Ген белка</a:t>
            </a:r>
          </a:p>
          <a:p>
            <a:r>
              <a:rPr lang="en-US" dirty="0" smtClean="0"/>
              <a:t>Pr1</a:t>
            </a:r>
          </a:p>
          <a:p>
            <a:pPr lvl="1"/>
            <a:r>
              <a:rPr lang="ru-RU" dirty="0" smtClean="0"/>
              <a:t>Дерево учебных директорий</a:t>
            </a:r>
          </a:p>
          <a:p>
            <a:pPr lvl="1"/>
            <a:r>
              <a:rPr lang="ru-RU" dirty="0" smtClean="0"/>
              <a:t>Составление протокола</a:t>
            </a:r>
            <a:r>
              <a:rPr lang="en-US" dirty="0" smtClean="0"/>
              <a:t>/</a:t>
            </a:r>
            <a:r>
              <a:rPr lang="ru-RU" dirty="0" smtClean="0"/>
              <a:t>отчёта</a:t>
            </a:r>
            <a:r>
              <a:rPr lang="en-US" dirty="0" smtClean="0"/>
              <a:t>/html </a:t>
            </a:r>
            <a:r>
              <a:rPr lang="ru-RU" dirty="0" smtClean="0"/>
              <a:t>страницы</a:t>
            </a:r>
            <a:endParaRPr lang="en-US" dirty="0" smtClean="0"/>
          </a:p>
          <a:p>
            <a:pPr lvl="1"/>
            <a:r>
              <a:rPr lang="ru-RU" dirty="0" smtClean="0"/>
              <a:t>Очередь и письма</a:t>
            </a:r>
          </a:p>
          <a:p>
            <a:pPr lvl="1"/>
            <a:r>
              <a:rPr lang="ru-RU" dirty="0" smtClean="0"/>
              <a:t>О справедливости оценок</a:t>
            </a:r>
          </a:p>
          <a:p>
            <a:r>
              <a:rPr lang="en-US" dirty="0" smtClean="0"/>
              <a:t>Deadline</a:t>
            </a:r>
            <a:endParaRPr lang="ru-RU" dirty="0" smtClean="0"/>
          </a:p>
          <a:p>
            <a:pPr lvl="1"/>
            <a:endParaRPr lang="en-US" dirty="0" smtClean="0"/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03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Последовательность ДНК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Common\Education\FBB\Year_02\Term_6\Lectures\3Dcomparison\Examples\1nwq_n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5344" y="554037"/>
            <a:ext cx="2879725" cy="574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626090" y="561143"/>
            <a:ext cx="696075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3600" dirty="0" smtClean="0"/>
              <a:t>Пространственная структура ДНК</a:t>
            </a:r>
          </a:p>
          <a:p>
            <a:pPr marL="571500" indent="-571500">
              <a:buFontTx/>
              <a:buChar char="-"/>
            </a:pPr>
            <a:r>
              <a:rPr lang="ru-RU" altLang="ru-RU" sz="3600" dirty="0" smtClean="0"/>
              <a:t>результат </a:t>
            </a:r>
            <a:r>
              <a:rPr lang="ru-RU" altLang="ru-RU" sz="3600" dirty="0" err="1" smtClean="0"/>
              <a:t>ренгеноструктурной</a:t>
            </a:r>
            <a:r>
              <a:rPr lang="ru-RU" altLang="ru-RU" sz="3600" dirty="0" smtClean="0"/>
              <a:t> </a:t>
            </a:r>
          </a:p>
          <a:p>
            <a:r>
              <a:rPr lang="ru-RU" altLang="ru-RU" sz="3600" dirty="0" smtClean="0"/>
              <a:t>расшифровки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689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fig.cox.miami.edu/~cmallery/150/gene/16x3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967" y="1209100"/>
            <a:ext cx="3416432" cy="553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dna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5977" y="1312815"/>
            <a:ext cx="4983840" cy="532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20130" y="139764"/>
            <a:ext cx="10972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3600" dirty="0" smtClean="0"/>
              <a:t>Структурная формула молекулы </a:t>
            </a:r>
            <a:r>
              <a:rPr lang="ru-RU" altLang="ru-RU" sz="3600" dirty="0" smtClean="0"/>
              <a:t>ДНК </a:t>
            </a:r>
            <a:r>
              <a:rPr lang="ru-RU" altLang="ru-RU" sz="2400" dirty="0" smtClean="0"/>
              <a:t>украшениями)))</a:t>
            </a:r>
            <a:endParaRPr lang="ru-RU" altLang="ru-RU" sz="24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9749" y="794641"/>
            <a:ext cx="27361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smtClean="0"/>
              <a:t>Одноцепоче</a:t>
            </a:r>
            <a:r>
              <a:rPr lang="ru-RU" altLang="ru-RU" sz="2800" dirty="0" smtClean="0"/>
              <a:t>чная</a:t>
            </a:r>
            <a:endParaRPr lang="ru-RU" altLang="ru-RU" sz="2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37502" y="789595"/>
            <a:ext cx="26885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err="1" smtClean="0"/>
              <a:t>Двухцепочечная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920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1138" y="2235860"/>
            <a:ext cx="2491740" cy="367426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92875" y="139764"/>
            <a:ext cx="9303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3600" dirty="0" smtClean="0"/>
              <a:t>Мононуклеотид несимметричен</a:t>
            </a:r>
            <a:r>
              <a:rPr lang="en-US" altLang="ru-RU" sz="3600" dirty="0" smtClean="0"/>
              <a:t>: 5’ </a:t>
            </a:r>
            <a:r>
              <a:rPr lang="ru-RU" altLang="ru-RU" sz="3600" dirty="0" smtClean="0"/>
              <a:t>и 3</a:t>
            </a:r>
            <a:r>
              <a:rPr lang="en-US" altLang="ru-RU" sz="3600" dirty="0" smtClean="0"/>
              <a:t>’</a:t>
            </a:r>
            <a:r>
              <a:rPr lang="ru-RU" altLang="ru-RU" sz="3600" dirty="0" smtClean="0"/>
              <a:t> концы</a:t>
            </a:r>
            <a:endParaRPr lang="ru-RU" altLang="ru-RU" sz="36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51138" y="1067990"/>
            <a:ext cx="47397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smtClean="0"/>
              <a:t>Аденозин  (у нуклеотида есть</a:t>
            </a:r>
          </a:p>
          <a:p>
            <a:r>
              <a:rPr lang="ru-RU" altLang="ru-RU" sz="2800" dirty="0" smtClean="0"/>
              <a:t>еще фосфатная группа)</a:t>
            </a:r>
            <a:endParaRPr lang="ru-RU" altLang="ru-RU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99517" y="2163416"/>
            <a:ext cx="70148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smtClean="0"/>
              <a:t>В схеме зашифрована структурная формула </a:t>
            </a:r>
          </a:p>
          <a:p>
            <a:r>
              <a:rPr lang="ru-RU" altLang="ru-RU" sz="2800" dirty="0" smtClean="0"/>
              <a:t>короткой молекулы ДНК - </a:t>
            </a:r>
            <a:r>
              <a:rPr lang="ru-RU" altLang="ru-RU" sz="2800" dirty="0" err="1" smtClean="0"/>
              <a:t>олигонуклеотида</a:t>
            </a:r>
            <a:endParaRPr lang="ru-RU" altLang="ru-RU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44609" y="3652450"/>
            <a:ext cx="6907035" cy="2476501"/>
            <a:chOff x="5187160" y="3258843"/>
            <a:chExt cx="6907035" cy="2476501"/>
          </a:xfrm>
        </p:grpSpPr>
        <p:pic>
          <p:nvPicPr>
            <p:cNvPr id="3074" name="Picture 2" descr="http://ircamera.as.arizona.edu/Astr2016/images/dnanancy4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7160" y="3258843"/>
              <a:ext cx="6819900" cy="2476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251620" y="3311611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5</a:t>
              </a:r>
              <a:r>
                <a:rPr lang="en-US" b="1" dirty="0" smtClean="0"/>
                <a:t>’</a:t>
              </a:r>
              <a:endParaRPr lang="ru-R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730683" y="3303372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3’</a:t>
              </a:r>
              <a:endParaRPr lang="ru-R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734801" y="509922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5</a:t>
              </a:r>
              <a:r>
                <a:rPr lang="en-US" b="1" dirty="0" smtClean="0"/>
                <a:t>’</a:t>
              </a:r>
              <a:endParaRPr lang="ru-R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9838" y="507862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3’</a:t>
              </a:r>
              <a:endParaRPr lang="ru-RU" b="1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166919" y="4992129"/>
            <a:ext cx="815546" cy="494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10404388" y="4934464"/>
            <a:ext cx="815547" cy="494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2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8728" y="333632"/>
            <a:ext cx="11287899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/>
              <a:t>Схема работы </a:t>
            </a:r>
            <a:r>
              <a:rPr lang="ru-RU" altLang="ru-RU" sz="3600" dirty="0" smtClean="0"/>
              <a:t>ДНК-</a:t>
            </a:r>
            <a:r>
              <a:rPr lang="ru-RU" altLang="ru-RU" sz="3600" dirty="0" smtClean="0"/>
              <a:t>з</a:t>
            </a:r>
            <a:r>
              <a:rPr lang="ru-RU" altLang="ru-RU" sz="3600" dirty="0" smtClean="0"/>
              <a:t>ависимой РНК </a:t>
            </a:r>
            <a:r>
              <a:rPr lang="ru-RU" altLang="ru-RU" sz="3600" dirty="0" smtClean="0"/>
              <a:t>полимеразы</a:t>
            </a:r>
            <a:endParaRPr lang="ru-RU" altLang="ru-RU" sz="3600" dirty="0"/>
          </a:p>
        </p:txBody>
      </p:sp>
      <p:pic>
        <p:nvPicPr>
          <p:cNvPr id="3" name="Picture 4" descr="http://www.mun.ca/biochem/courses/3107/images/Stryer/Stryer_F33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910" y="1025367"/>
            <a:ext cx="9584263" cy="545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17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8728" y="333632"/>
            <a:ext cx="11287899" cy="7661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dirty="0" smtClean="0"/>
              <a:t>Последовательность ДНК</a:t>
            </a:r>
            <a:endParaRPr lang="ru-RU" altLang="ru-RU" sz="3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3883" y="1051307"/>
            <a:ext cx="11549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smtClean="0"/>
              <a:t>Структурную формулу двухцепочечной  </a:t>
            </a:r>
            <a:r>
              <a:rPr lang="ru-RU" altLang="ru-RU" sz="2800" dirty="0" smtClean="0"/>
              <a:t>ДНК </a:t>
            </a:r>
            <a:r>
              <a:rPr lang="ru-RU" altLang="ru-RU" sz="2800" dirty="0" smtClean="0"/>
              <a:t>можно закодировать схемой:</a:t>
            </a:r>
            <a:endParaRPr lang="ru-RU" altLang="ru-RU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85613" y="1701892"/>
            <a:ext cx="6907035" cy="2476501"/>
            <a:chOff x="5187160" y="3258843"/>
            <a:chExt cx="6907035" cy="2476501"/>
          </a:xfrm>
        </p:grpSpPr>
        <p:pic>
          <p:nvPicPr>
            <p:cNvPr id="6" name="Picture 2" descr="http://ircamera.as.arizona.edu/Astr2016/images/dnanancy4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7160" y="3258843"/>
              <a:ext cx="6819900" cy="2476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251620" y="3311611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5</a:t>
              </a:r>
              <a:r>
                <a:rPr lang="en-US" b="1" dirty="0" smtClean="0"/>
                <a:t>’</a:t>
              </a:r>
              <a:endParaRPr lang="ru-RU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30683" y="3303372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3’</a:t>
              </a:r>
              <a:endParaRPr lang="ru-RU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734801" y="509922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5</a:t>
              </a:r>
              <a:r>
                <a:rPr lang="en-US" b="1" dirty="0" smtClean="0"/>
                <a:t>’</a:t>
              </a:r>
              <a:endParaRPr lang="ru-RU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9838" y="5078626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3’</a:t>
              </a:r>
              <a:endParaRPr lang="ru-RU" b="1" dirty="0"/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2715" y="4107545"/>
            <a:ext cx="46336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800" dirty="0" smtClean="0"/>
              <a:t>... или последовательностью</a:t>
            </a:r>
            <a:r>
              <a:rPr lang="en-US" altLang="ru-RU" sz="2800" dirty="0" smtClean="0"/>
              <a:t>:</a:t>
            </a:r>
            <a:endParaRPr lang="ru-RU" altLang="ru-RU" sz="2800" dirty="0"/>
          </a:p>
        </p:txBody>
      </p:sp>
      <p:sp>
        <p:nvSpPr>
          <p:cNvPr id="13" name="Rectangle 12"/>
          <p:cNvSpPr/>
          <p:nvPr/>
        </p:nvSpPr>
        <p:spPr>
          <a:xfrm>
            <a:off x="4868562" y="3039762"/>
            <a:ext cx="667265" cy="494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8233718" y="2969741"/>
            <a:ext cx="667265" cy="494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53018" y="4732638"/>
            <a:ext cx="2323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GTAGCAT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417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Итак, …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5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23sept2016</Template>
  <TotalTime>117</TotalTime>
  <Words>106</Words>
  <Application>Microsoft Office PowerPoint</Application>
  <PresentationFormat>Custom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Slide 1</vt:lpstr>
      <vt:lpstr>Последовательность ДНК</vt:lpstr>
      <vt:lpstr>Slide 3</vt:lpstr>
      <vt:lpstr>Slide 4</vt:lpstr>
      <vt:lpstr>Slide 5</vt:lpstr>
      <vt:lpstr>Slide 6</vt:lpstr>
      <vt:lpstr>Slide 7</vt:lpstr>
      <vt:lpstr>Итак,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11</cp:revision>
  <dcterms:created xsi:type="dcterms:W3CDTF">2016-09-22T19:31:19Z</dcterms:created>
  <dcterms:modified xsi:type="dcterms:W3CDTF">2016-09-23T07:17:53Z</dcterms:modified>
</cp:coreProperties>
</file>