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  <a:srgbClr val="0000FF"/>
    <a:srgbClr val="808000"/>
    <a:srgbClr val="CCCC00"/>
    <a:srgbClr val="FF0000"/>
    <a:srgbClr val="FF0066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104" d="100"/>
          <a:sy n="104" d="100"/>
        </p:scale>
        <p:origin x="-19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FA3381-5C2F-4124-9D41-8F81A46366A0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6D4168-0EB7-4534-9AFC-CEB5DCBA7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9214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9BFDD-C439-4E88-B20E-E35AC09E4D2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0230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47EBC-29EB-48F7-894B-FBAE0722AE53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29A0-C571-4E2F-B299-ED15BB287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E010-CEBF-42C7-AC7D-D4EF5D955D3A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0164-C569-4DD2-BA1D-D05E3748E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87C3-2092-4F59-AC8F-696609C11740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859A-65D6-4B33-B465-D71F47752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75D2-3ED0-4DF8-AD12-140C367CB71B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83596-97CC-4D72-B27D-9CEB77DD2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E11C-29AB-4391-8F91-907E678BB01C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8C12-CCB2-4770-A6CA-A8DAD0BC8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5D695-1763-4F1F-B47A-73EEF5839421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D3305-D42F-4FC8-B7AA-0B260DE72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277A-4289-48B5-8240-872E8FB4FCE6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D3DB-24C3-4F13-9759-CB90064E7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DCFFB-A97D-40F0-8C0D-9B689D6BB1E3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5D36-2FBC-47BF-8D99-E152BBD14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97B46-BA0C-4C8E-9D17-B5047AC807B6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6A96-1763-4AFB-8EAD-60D74F69A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D5278-A202-42F6-8BF8-E372BEAE35CE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BFE56-0D7E-45E8-8161-96E04366C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7D9C-4186-4DAC-9437-C6C39D9E8200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24AB-2F6E-49CF-9970-05DB47DA8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506E40-72DA-4129-B717-6673CCEE2F31}" type="datetimeFigureOut">
              <a:rPr lang="ru-RU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296648-E42B-4DDB-BD1B-CCF909BB2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3" y="3746063"/>
            <a:ext cx="885698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Закройте глаза на </a:t>
            </a:r>
            <a:r>
              <a:rPr lang="en-US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“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случайные</a:t>
            </a:r>
            <a:r>
              <a:rPr lang="en-US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”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совпадения – черточки, соотв. выравниваниям с низким </a:t>
            </a:r>
            <a:r>
              <a:rPr lang="en-US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identity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или коротким; а лучше – отфильтруйте их, понизив порог </a:t>
            </a:r>
            <a:r>
              <a:rPr lang="en-US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E=value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Проведите горизонтальные и вертикальные пунктиры – как на рис. В результате </a:t>
            </a:r>
            <a:b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</a:b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каждый прямоугольник либо содержит диагональ, либо пустой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Обозначьте все участки на каждой из последовательностей буквами</a:t>
            </a:r>
            <a:r>
              <a:rPr lang="en-US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напр. Как на рис.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Исходя их карты напишите какие из участков сходны, используйте знак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Например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2≈</a:t>
            </a:r>
            <a:r>
              <a:rPr lang="en-US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1.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Будем считать, что если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≈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≈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то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≈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т.к. это верно для отношения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гомологичности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но может нарушаться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для отношения сходства).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Обозначьте сходные участки в двух последовательностях одинаковыми буквами,  примените правило транзитивности (п.4.),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если необходимо</a:t>
            </a:r>
            <a:r>
              <a:rPr lang="en-US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Опишите результат, используя слова </a:t>
            </a:r>
            <a:r>
              <a:rPr lang="ru-RU" sz="1400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делеция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, вставка, дупликация, </a:t>
            </a:r>
            <a:r>
              <a:rPr lang="ru-RU" sz="1400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транслокация</a:t>
            </a:r>
            <a:r>
              <a:rPr lang="ru-RU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 –перестановка местами, участок без гомологии в др. посл. </a:t>
            </a:r>
            <a:r>
              <a:rPr lang="ru-RU" sz="140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...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68677" y="116632"/>
            <a:ext cx="3771275" cy="3465676"/>
            <a:chOff x="368677" y="260648"/>
            <a:chExt cx="3771275" cy="3465676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827584" y="3356992"/>
              <a:ext cx="3312368" cy="0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Группа 90"/>
            <p:cNvGrpSpPr/>
            <p:nvPr/>
          </p:nvGrpSpPr>
          <p:grpSpPr>
            <a:xfrm>
              <a:off x="827584" y="332656"/>
              <a:ext cx="3240360" cy="3240360"/>
              <a:chOff x="1763688" y="642918"/>
              <a:chExt cx="3737006" cy="4084108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785918" y="642918"/>
                <a:ext cx="3714776" cy="371477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00298" y="435769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dirty="0"/>
              </a:p>
            </p:txBody>
          </p:sp>
          <p:cxnSp>
            <p:nvCxnSpPr>
              <p:cNvPr id="26" name="Прямая соединительная линия 25"/>
              <p:cNvCxnSpPr/>
              <p:nvPr/>
            </p:nvCxnSpPr>
            <p:spPr>
              <a:xfrm flipV="1">
                <a:off x="2500298" y="4005064"/>
                <a:ext cx="415518" cy="35263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V="1">
                <a:off x="2928926" y="2060848"/>
                <a:ext cx="1787090" cy="143959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4700582" y="692696"/>
                <a:ext cx="15434" cy="365070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1107257" y="2521731"/>
                <a:ext cx="3629044" cy="1429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678629" y="2521731"/>
                <a:ext cx="3629044" cy="1429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>
                <a:endCxn id="6" idx="0"/>
              </p:cNvCxnSpPr>
              <p:nvPr/>
            </p:nvCxnSpPr>
            <p:spPr>
              <a:xfrm rot="16200000" flipV="1">
                <a:off x="1789048" y="2497176"/>
                <a:ext cx="3714776" cy="6259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1785918" y="2428868"/>
                <a:ext cx="36433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2371716" y="2486012"/>
                <a:ext cx="3700482" cy="1429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1785918" y="2928934"/>
                <a:ext cx="36433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V="1">
                <a:off x="1785918" y="3429000"/>
                <a:ext cx="3714776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V="1">
                <a:off x="1763688" y="4000504"/>
                <a:ext cx="3714206" cy="456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1785918" y="2071678"/>
                <a:ext cx="36433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755576" y="260648"/>
              <a:ext cx="0" cy="2952328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68677" y="810578"/>
              <a:ext cx="530915" cy="24929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B6 </a:t>
              </a:r>
            </a:p>
            <a:p>
              <a:endParaRPr lang="en-US" dirty="0" smtClean="0"/>
            </a:p>
            <a:p>
              <a:pPr>
                <a:spcAft>
                  <a:spcPts val="1200"/>
                </a:spcAft>
              </a:pPr>
              <a:r>
                <a:rPr lang="en-US" dirty="0" smtClean="0"/>
                <a:t>B5 </a:t>
              </a:r>
            </a:p>
            <a:p>
              <a:pPr>
                <a:spcAft>
                  <a:spcPts val="1200"/>
                </a:spcAft>
              </a:pPr>
              <a:r>
                <a:rPr lang="en-US" dirty="0" smtClean="0"/>
                <a:t>B4 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/>
                <a:t>B3 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/>
                <a:t>B2 </a:t>
              </a:r>
            </a:p>
            <a:p>
              <a:r>
                <a:rPr lang="en-US" dirty="0" smtClean="0"/>
                <a:t>B1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99592" y="3356992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A1    A2    A3    A4   A5    A6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6600"/>
          </a:solidFill>
        </a:ln>
      </a:spPr>
      <a:bodyPr rtlCol="0" anchor="ctr"/>
      <a:lstStyle>
        <a:defPPr algn="ctr">
          <a:defRPr sz="20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6">
              <a:lumMod val="75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3953</TotalTime>
  <Words>53</Words>
  <Application>Microsoft Office PowerPoint</Application>
  <PresentationFormat>Экран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Daria Dibrova</dc:creator>
  <cp:lastModifiedBy>aba</cp:lastModifiedBy>
  <cp:revision>288</cp:revision>
  <dcterms:created xsi:type="dcterms:W3CDTF">2012-10-05T14:38:28Z</dcterms:created>
  <dcterms:modified xsi:type="dcterms:W3CDTF">2017-04-27T07:15:39Z</dcterms:modified>
</cp:coreProperties>
</file>