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7" r:id="rId62"/>
    <p:sldId id="316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47" autoAdjust="0"/>
    <p:restoredTop sz="94660"/>
  </p:normalViewPr>
  <p:slideViewPr>
    <p:cSldViewPr showGuides="1">
      <p:cViewPr varScale="1">
        <p:scale>
          <a:sx n="74" d="100"/>
          <a:sy n="74" d="100"/>
        </p:scale>
        <p:origin x="6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413A-539F-449F-9C86-29B171CA6E27}" type="datetimeFigureOut">
              <a:rPr lang="en-US" smtClean="0"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DEF2-EBD4-4B1E-96E4-ED0285812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0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413A-539F-449F-9C86-29B171CA6E27}" type="datetimeFigureOut">
              <a:rPr lang="en-US" smtClean="0"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DEF2-EBD4-4B1E-96E4-ED0285812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2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413A-539F-449F-9C86-29B171CA6E27}" type="datetimeFigureOut">
              <a:rPr lang="en-US" smtClean="0"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DEF2-EBD4-4B1E-96E4-ED0285812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7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413A-539F-449F-9C86-29B171CA6E27}" type="datetimeFigureOut">
              <a:rPr lang="en-US" smtClean="0"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DEF2-EBD4-4B1E-96E4-ED0285812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413A-539F-449F-9C86-29B171CA6E27}" type="datetimeFigureOut">
              <a:rPr lang="en-US" smtClean="0"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DEF2-EBD4-4B1E-96E4-ED0285812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8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413A-539F-449F-9C86-29B171CA6E27}" type="datetimeFigureOut">
              <a:rPr lang="en-US" smtClean="0"/>
              <a:t>01-Oct-19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DEF2-EBD4-4B1E-96E4-ED0285812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6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413A-539F-449F-9C86-29B171CA6E27}" type="datetimeFigureOut">
              <a:rPr lang="en-US" smtClean="0"/>
              <a:t>01-Oct-19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DEF2-EBD4-4B1E-96E4-ED0285812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413A-539F-449F-9C86-29B171CA6E27}" type="datetimeFigureOut">
              <a:rPr lang="en-US" smtClean="0"/>
              <a:t>01-Oct-19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DEF2-EBD4-4B1E-96E4-ED0285812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3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413A-539F-449F-9C86-29B171CA6E27}" type="datetimeFigureOut">
              <a:rPr lang="en-US" smtClean="0"/>
              <a:t>01-Oct-19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DEF2-EBD4-4B1E-96E4-ED0285812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413A-539F-449F-9C86-29B171CA6E27}" type="datetimeFigureOut">
              <a:rPr lang="en-US" smtClean="0"/>
              <a:t>01-Oct-19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DEF2-EBD4-4B1E-96E4-ED0285812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6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413A-539F-449F-9C86-29B171CA6E27}" type="datetimeFigureOut">
              <a:rPr lang="en-US" smtClean="0"/>
              <a:t>01-Oct-19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DEF2-EBD4-4B1E-96E4-ED0285812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2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A413A-539F-449F-9C86-29B171CA6E27}" type="datetimeFigureOut">
              <a:rPr lang="en-US" smtClean="0"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6DEF2-EBD4-4B1E-96E4-ED0285812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0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FAAB33-B149-424A-B1D3-A931E4AE7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12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D1FC6E-762B-47F5-A495-24B46B96F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39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699D0C-9323-40D1-B2C3-699DB475F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6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3983A3-71A1-42D1-8037-4AC14C76E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37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7700F0-31EE-4C32-A04B-3C7F9E332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89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A0234-33DF-4BCB-9730-73D383ACB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30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DA3F74-07F7-4477-A9EC-B2E7369EC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47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645B6-DF5E-4057-9F27-F68153EDF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76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0F1BD-13C7-408E-B625-989880A89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35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073777-1522-4647-B548-D5E5A4BCA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63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1D3643-1E3C-4C61-99DF-D469BA474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51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4F04BF-36DB-48CB-814C-A03D60F2E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C7E51-D0E7-421B-A1D2-034BAD29D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04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333FA4-AE20-41A1-B3EF-A91FCA45C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35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CCD37D-10CC-4CC2-8F7A-249893FE9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86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E4549B-7CDE-4FB7-A824-2FEF89420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26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528D41-1B58-474F-8F1F-DCA65F35D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74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3D11EB-BADD-4CB9-A184-F83BB466E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94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0003AF-ABB3-4D3F-A457-A83E5889F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39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B692E1-D5B9-45D8-A25D-0937D4B7F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08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356E6C-42B2-4232-85BF-D7C92B3E6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92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D73015-38D5-4B78-AFA7-5609E0D72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68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7EDE10-F466-44F2-8EB1-54505AC50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66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9B1B52-1888-49BF-9779-63FA8865A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1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0D5C77-3FB0-450E-987F-84ACB887A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97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9194C-854F-439A-B9B0-8BC68FDE5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32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99A976-A7CF-42D2-A42B-A6450DEA6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58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2EDD07-5E41-4518-B905-E0AE8A2FE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12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D1496D-0165-45FC-BDA7-1CCEE50F4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9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2AD52C-6152-4773-B4DB-350A1401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43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91968B-123F-4317-9925-F4FB08F96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48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0E06B3-537F-421B-BA09-63ED04BA5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46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FFF29B-67E1-47FC-80C5-B29C64A1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7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ACA3EF-2B53-4D7B-B675-B0BCB2EE2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436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C218D9-9F63-477E-BE11-1A515F80F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70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8673C-36E7-42F3-81EF-80089A4C5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648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276DC6-79CB-4E5C-BF28-BFECEAFFA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213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C5DC84-75D9-4FC0-BE91-9E8090351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96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74DCE1-2239-4464-99B9-A306D7007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54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26B5AD-1FF8-4C96-859D-1439290CE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976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E1C706-56D6-45FB-BD17-535DBE595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376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98197A-839C-425D-AA34-96BAEF361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953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45CECE-CFC1-4A7E-B2A5-34AA44B2A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015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D3AB96-2368-4665-8EB8-7F978A7A3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16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F2676A-0DE8-4710-ADF1-5E6AC6A97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918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32F464-5DB3-4587-B03F-C565DAC9B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545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C719C9-C2FB-4B73-B03B-F17645211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344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A27713-4471-47F9-A20F-4A9044183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643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9DC75-FCEF-41E1-AC7A-8270DC534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029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450AC2-F09C-457B-A59B-EC2A712AF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590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F47A9C-EE62-4ACF-AD40-549DEF3AD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845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C378D6-6536-4E1D-A7DA-13E2267AB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65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FDF428-6970-4AAE-8424-206109C9D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397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87A0BD-9E76-41D9-BCEB-22812D957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175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2C231A-7E4B-4C7C-B7D4-F14242A45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04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B92565-7414-4742-A592-422F596B3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31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E6B0CF-9CA5-4BE3-90EA-0583BEFA7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19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131C98-B4B5-4DA6-874A-5F6C52103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657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DDBA40-1908-49D2-969E-AF19E04C8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188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4A80AC-54AA-4D40-87BE-CD39B1119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535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76EAB2-0ACE-461A-9DE9-9684A5F18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266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200C39-2B43-4992-BD6B-16A670BFD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056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0F1CEC-40B3-4D69-B68D-EBB6C0B31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863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A54679-E25A-466D-B35C-B2D950860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313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881C6-B274-4B1D-97A1-987794E46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01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038E8-65C1-4F38-8850-8A2846377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12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7BB988-0CA7-48A4-860A-484286E3B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645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691068-9811-4A23-80B5-64A17BB1F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705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ABA5E4-A934-4F9C-B789-0717B1EFA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547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F0E252-0EDD-40A8-9CA3-71CEF4BD6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324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19D94B-6A22-461F-86B1-9B4EEAD7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494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F3AFD-92CF-42C8-9BC4-E09C20264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389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CC0CC-1222-4938-912A-722881C28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156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598BB0-F22C-4C42-BDA1-F27624963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708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9707E6-A724-403D-8D61-DF2DB1761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934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A5D68C-F12A-4902-803A-6BDA1215E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915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B85E39-65D5-4D81-B388-EAF1CB636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4F3191-FDE8-42E2-9348-610275E84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200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E947FF-9531-4E4A-9CA5-2D871DA2E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586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C2F7FB-2778-4C72-9246-F6B19B3D8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27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BD8079-83AC-464B-B777-34D407153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34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On-screen Show (4:3)</PresentationFormat>
  <Paragraphs>0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Lunin</dc:creator>
  <cp:lastModifiedBy>Vladimir Lunin</cp:lastModifiedBy>
  <cp:revision>2</cp:revision>
  <dcterms:created xsi:type="dcterms:W3CDTF">2019-10-01T09:33:50Z</dcterms:created>
  <dcterms:modified xsi:type="dcterms:W3CDTF">2019-10-01T09:44:43Z</dcterms:modified>
</cp:coreProperties>
</file>