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9" autoAdjust="0"/>
    <p:restoredTop sz="94660"/>
  </p:normalViewPr>
  <p:slideViewPr>
    <p:cSldViewPr showGuides="1">
      <p:cViewPr varScale="1">
        <p:scale>
          <a:sx n="68" d="100"/>
          <a:sy n="68" d="100"/>
        </p:scale>
        <p:origin x="67" y="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3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3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50A1-ACA9-4648-89C9-0F710BC1DA49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1081-7BAB-466C-897E-5D9D30CB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90A864-2999-4CAE-836D-39EA0455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C462C-F690-4C43-9ED8-70701E18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77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79E80-AA76-4599-966E-624CE69CC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882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47117-0378-4F2C-82E5-FB97A37F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0668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3EE21-06EA-40CE-B61C-1DF50E55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801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988FA-E61B-4E09-A1C6-2DF0B3260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179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AA164-96F1-4D97-95F8-AD0FCFD41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29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9CC5B-9C54-4740-87DE-416A90709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04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438A8-55F5-4BF5-9464-B3F35B108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792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68ED8-1056-45C9-B32D-F0383C63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638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8AA2F-3AAE-4937-85BB-4243ECD3A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422D7-A0AF-45FC-B7A7-F17FF2EC7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5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98D9-0BB8-4E27-BBBE-3DAC7FDB2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225AC-6387-4D45-AA12-3EEC5DF0B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91CF9-B61E-4F2C-9CB7-8175AE37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4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E6EA0-EC0E-4B11-8CBE-2EC34285F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DABCC-89CD-40DF-88A1-31173107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2434B-9564-4613-8747-27302F0B1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A29F5-3F95-4CAE-AEB0-4C50DF70A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4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80C01-BB98-43D0-9EA0-EBB8B1F5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6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140E1-7132-4438-B16F-C3888506E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1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0C681-C29E-413D-8B6E-E9618EA2C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50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332DE-34AB-438D-835E-08D375268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6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D118B-EF7B-41E0-BBCC-8AF6446FA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5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2F08A-B6ED-4349-9D8F-202A54FFE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0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08B0D-7422-4F5D-89EF-5B9D8D421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2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E1604-E951-4034-ACEE-95439B31F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88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53D0C-47B7-4EAB-BBCF-8B46B76D4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48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B963B-6EDD-43F0-B71D-CBC92DAFD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AE54D-B5F5-4912-9E30-5604FB0A4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36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2E0A0-F03A-4748-8157-F9FA2354F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A01935-A3E2-4D49-A0BE-785A3D774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94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031EA-7C54-4E90-ADB4-EE1777FF7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14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C075F-6CC2-4552-AC81-A463FB84B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38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53853-5654-4929-8800-BD226284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5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D6FF5-1F5B-4C76-9C10-964B5A672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33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96957-6095-48AD-9676-69B0978F7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28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8CE0D-B0BB-49F3-89F1-C53666E1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9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A59E0-8732-47FF-BC68-1B7B4528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8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5CC6C-2FC1-4F94-839B-B5398241D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81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584DA-8DDC-47FB-B358-066D5E5B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09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8B490-7B99-4D1E-9608-74EF26AE9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3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B3BA9-62E7-4961-929F-9029EBF3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75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455E4-D13D-4975-BECE-502379C2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9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8A0D2-FFFF-40BE-AB3E-54C9BB871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8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7D37B-B1F5-4158-BC60-E19B13DBE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53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D9CAF-038E-414D-9109-FED098106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4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C6C87-66A4-459D-9642-A62175B0F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42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9BB85-3CE7-48E5-A262-6AE7CFE1B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4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95FD8-579C-4D4F-B0B7-D18F12CD2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37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59A8B-01F0-4E15-BEB8-79715A12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68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C35B0-DD02-445B-AD47-88615A218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86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426A0-CC9C-45AB-867B-3390029E9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CF242-D910-4D7D-AE94-0CD6EABD8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81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96B18-69FC-4756-8FC0-3F7FD437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72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0D9DD-9E0A-494E-B64E-B6954620E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92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EB128-13FB-41D3-8BFB-68CB507EC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48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0B89E-B507-4D52-9506-52D342782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28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B3BA8-4A24-42FC-9361-5B611E37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61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8DE5F-4B19-4481-97DD-1DAFA91AE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64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1644E-01E9-4D13-BA13-E14A66346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47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AAB4D-D956-4A04-B514-27A501599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84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B5888-2785-469A-8D1E-BE8E9FC9D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56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7CAC8-24AC-4205-8877-FF31A3B3A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9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73DCE4-0CC7-4162-89A5-9ED5C2411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482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A12B9-6D39-47B4-9F11-B8B0E276F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224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ADB07-12E9-4787-AB1F-3C98DE1A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137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4F24FC-E0B0-4CE8-9424-8D1F6A4B4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555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A91CF-DB29-4C65-8FBC-110662139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962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D5590-2DF9-461C-BFF3-7CD71245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8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82067-5CF9-473B-8CE3-C5E11682E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319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FF174-2B75-45DA-A226-C507BCBF4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82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785876-BA1E-4BAD-9FAD-2BD2C30F8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74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1570D6-728C-4D38-8136-21396FCDF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31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DD47F-90BB-42A6-932F-DA6454656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D392C-D454-46A1-A3B6-6FD53C034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372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C16B4-81A3-4BC6-B6DA-66933F59E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22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39FE97-A809-4E27-9608-0AD9B5D93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796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8C15-CFE6-4188-A2D6-4058E0A49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954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1C1E4-C1BA-4F70-900D-AA0E09D74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109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859E3-D4D1-4DAB-B1AC-4CEA3A54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60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38934-93E3-46AB-9723-504B5433B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561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AC74C-F132-4562-9EF6-DE2944487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76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47666-989A-4B9F-B043-977B30B77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385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C0705-BAF6-47FB-8103-F95293CE4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072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DABAF-923F-43A1-8D57-774E0A464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9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E141E-025C-4161-818F-F19E9B244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17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6364D-9CCA-45F9-8401-88DC9897F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329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BB373-DBA6-40B3-BFE4-F14B30028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75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F1A7E-9AEC-427F-A3D2-19B76F9ED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038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766E9-382B-4552-B058-A7DD1194F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97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42442-1046-4FF0-A015-FBA7CA042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28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AE981-B541-4602-9722-FA2A210D8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022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8921F-A8F8-4139-B4FF-709B75690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913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C9C0E-DB48-421C-ADC6-CEDA9DC5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475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A6570-B7CF-44DB-96FE-E9F5F678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879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80096-8011-4F6A-A844-242EE2BD1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5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EC14C-44A6-448A-B370-CC800BC2D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016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F4B27-B700-4501-9974-A2F360F36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0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F0A24-2D9E-44BE-8A01-1F53A797B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897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68023-0472-4A8A-B729-588A55C8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321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11B3D-2446-4199-BE2F-6D5E074CD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731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FAD22-11FB-4CB2-BF56-0DC363DA3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69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910A4-09E4-4891-BC0B-415777617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478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C5D6C-1CFD-425C-9722-E105C7828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502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A5B23-94AD-4AC3-A02E-B42C26754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13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AE645-4D3B-4141-917B-63B095D3D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50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EC076-C3FA-4F53-82F5-4812BE15F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3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Lunin</dc:creator>
  <cp:lastModifiedBy>Vladimir Lunin</cp:lastModifiedBy>
  <cp:revision>2</cp:revision>
  <dcterms:created xsi:type="dcterms:W3CDTF">2019-10-08T17:06:14Z</dcterms:created>
  <dcterms:modified xsi:type="dcterms:W3CDTF">2019-10-08T17:19:19Z</dcterms:modified>
</cp:coreProperties>
</file>