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9" r:id="rId9"/>
    <p:sldId id="265" r:id="rId10"/>
    <p:sldId id="267" r:id="rId11"/>
    <p:sldId id="268" r:id="rId12"/>
    <p:sldId id="270" r:id="rId13"/>
    <p:sldId id="271" r:id="rId14"/>
    <p:sldId id="266" r:id="rId15"/>
    <p:sldId id="272" r:id="rId16"/>
    <p:sldId id="273" r:id="rId17"/>
    <p:sldId id="274" r:id="rId18"/>
    <p:sldId id="275" r:id="rId19"/>
    <p:sldId id="304" r:id="rId20"/>
    <p:sldId id="303" r:id="rId21"/>
    <p:sldId id="276" r:id="rId22"/>
    <p:sldId id="277" r:id="rId23"/>
    <p:sldId id="279" r:id="rId24"/>
    <p:sldId id="278" r:id="rId25"/>
    <p:sldId id="280" r:id="rId26"/>
    <p:sldId id="282" r:id="rId27"/>
    <p:sldId id="281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9" r:id="rId39"/>
    <p:sldId id="283" r:id="rId40"/>
    <p:sldId id="296" r:id="rId41"/>
    <p:sldId id="297" r:id="rId42"/>
    <p:sldId id="300" r:id="rId43"/>
    <p:sldId id="298" r:id="rId44"/>
    <p:sldId id="301" r:id="rId45"/>
    <p:sldId id="302" r:id="rId46"/>
    <p:sldId id="294" r:id="rId47"/>
    <p:sldId id="29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ия Жарикова" userId="f82f37656fe61e12" providerId="LiveId" clId="{22BBB8AE-633F-49D2-9D5E-7242A4B58AE4}"/>
    <pc:docChg chg="custSel addSld delSld modSld sldOrd">
      <pc:chgData name="Анастасия Жарикова" userId="f82f37656fe61e12" providerId="LiveId" clId="{22BBB8AE-633F-49D2-9D5E-7242A4B58AE4}" dt="2019-10-28T20:50:26.347" v="380" actId="122"/>
      <pc:docMkLst>
        <pc:docMk/>
      </pc:docMkLst>
      <pc:sldChg chg="addSp modSp">
        <pc:chgData name="Анастасия Жарикова" userId="f82f37656fe61e12" providerId="LiveId" clId="{22BBB8AE-633F-49D2-9D5E-7242A4B58AE4}" dt="2019-10-28T10:34:32.074" v="343" actId="1076"/>
        <pc:sldMkLst>
          <pc:docMk/>
          <pc:sldMk cId="3238678942" sldId="256"/>
        </pc:sldMkLst>
        <pc:spChg chg="add mod">
          <ac:chgData name="Анастасия Жарикова" userId="f82f37656fe61e12" providerId="LiveId" clId="{22BBB8AE-633F-49D2-9D5E-7242A4B58AE4}" dt="2019-10-28T10:34:32.074" v="343" actId="1076"/>
          <ac:spMkLst>
            <pc:docMk/>
            <pc:sldMk cId="3238678942" sldId="256"/>
            <ac:spMk id="5" creationId="{62B7ED1D-AA69-4747-9DC8-6B1CDA776BC8}"/>
          </ac:spMkLst>
        </pc:spChg>
      </pc:sldChg>
      <pc:sldChg chg="addSp delSp modSp">
        <pc:chgData name="Анастасия Жарикова" userId="f82f37656fe61e12" providerId="LiveId" clId="{22BBB8AE-633F-49D2-9D5E-7242A4B58AE4}" dt="2019-10-28T20:47:28.681" v="353" actId="1076"/>
        <pc:sldMkLst>
          <pc:docMk/>
          <pc:sldMk cId="1300152201" sldId="266"/>
        </pc:sldMkLst>
        <pc:picChg chg="add mod">
          <ac:chgData name="Анастасия Жарикова" userId="f82f37656fe61e12" providerId="LiveId" clId="{22BBB8AE-633F-49D2-9D5E-7242A4B58AE4}" dt="2019-10-28T20:46:51.694" v="346" actId="1076"/>
          <ac:picMkLst>
            <pc:docMk/>
            <pc:sldMk cId="1300152201" sldId="266"/>
            <ac:picMk id="3" creationId="{49B1EB13-15D1-4435-975A-73C389B02712}"/>
          </ac:picMkLst>
        </pc:picChg>
        <pc:picChg chg="add mod">
          <ac:chgData name="Анастасия Жарикова" userId="f82f37656fe61e12" providerId="LiveId" clId="{22BBB8AE-633F-49D2-9D5E-7242A4B58AE4}" dt="2019-10-28T20:47:24.992" v="352" actId="1076"/>
          <ac:picMkLst>
            <pc:docMk/>
            <pc:sldMk cId="1300152201" sldId="266"/>
            <ac:picMk id="4" creationId="{4051D662-8A49-4DE9-AE4F-B54551ACC204}"/>
          </ac:picMkLst>
        </pc:picChg>
        <pc:picChg chg="add mod">
          <ac:chgData name="Анастасия Жарикова" userId="f82f37656fe61e12" providerId="LiveId" clId="{22BBB8AE-633F-49D2-9D5E-7242A4B58AE4}" dt="2019-10-28T20:47:28.681" v="353" actId="1076"/>
          <ac:picMkLst>
            <pc:docMk/>
            <pc:sldMk cId="1300152201" sldId="266"/>
            <ac:picMk id="5" creationId="{D9FFA53F-434A-411D-9EB5-0CAE7F7829F9}"/>
          </ac:picMkLst>
        </pc:picChg>
        <pc:picChg chg="del">
          <ac:chgData name="Анастасия Жарикова" userId="f82f37656fe61e12" providerId="LiveId" clId="{22BBB8AE-633F-49D2-9D5E-7242A4B58AE4}" dt="2019-10-28T20:46:48.699" v="344" actId="478"/>
          <ac:picMkLst>
            <pc:docMk/>
            <pc:sldMk cId="1300152201" sldId="266"/>
            <ac:picMk id="6" creationId="{9C065169-C38C-4748-8203-0B73A23EC203}"/>
          </ac:picMkLst>
        </pc:picChg>
        <pc:picChg chg="del">
          <ac:chgData name="Анастасия Жарикова" userId="f82f37656fe61e12" providerId="LiveId" clId="{22BBB8AE-633F-49D2-9D5E-7242A4B58AE4}" dt="2019-10-28T20:47:05.200" v="347" actId="478"/>
          <ac:picMkLst>
            <pc:docMk/>
            <pc:sldMk cId="1300152201" sldId="266"/>
            <ac:picMk id="7" creationId="{647ABB5D-08EC-437B-8AC6-04E00CBCA2D7}"/>
          </ac:picMkLst>
        </pc:picChg>
        <pc:picChg chg="del">
          <ac:chgData name="Анастасия Жарикова" userId="f82f37656fe61e12" providerId="LiveId" clId="{22BBB8AE-633F-49D2-9D5E-7242A4B58AE4}" dt="2019-10-28T20:47:19.299" v="349" actId="478"/>
          <ac:picMkLst>
            <pc:docMk/>
            <pc:sldMk cId="1300152201" sldId="266"/>
            <ac:picMk id="8" creationId="{7E1E7CFC-0F3C-463B-99C6-E51D4E6E47B2}"/>
          </ac:picMkLst>
        </pc:picChg>
      </pc:sldChg>
      <pc:sldChg chg="addSp delSp ord">
        <pc:chgData name="Анастасия Жарикова" userId="f82f37656fe61e12" providerId="LiveId" clId="{22BBB8AE-633F-49D2-9D5E-7242A4B58AE4}" dt="2019-10-28T01:36:33.556" v="6"/>
        <pc:sldMkLst>
          <pc:docMk/>
          <pc:sldMk cId="1665898202" sldId="280"/>
        </pc:sldMkLst>
        <pc:picChg chg="del">
          <ac:chgData name="Анастасия Жарикова" userId="f82f37656fe61e12" providerId="LiveId" clId="{22BBB8AE-633F-49D2-9D5E-7242A4B58AE4}" dt="2019-10-28T01:36:33.288" v="5" actId="478"/>
          <ac:picMkLst>
            <pc:docMk/>
            <pc:sldMk cId="1665898202" sldId="280"/>
            <ac:picMk id="3" creationId="{959AA5C6-487E-4505-B883-0774384C6E0B}"/>
          </ac:picMkLst>
        </pc:picChg>
        <pc:picChg chg="add">
          <ac:chgData name="Анастасия Жарикова" userId="f82f37656fe61e12" providerId="LiveId" clId="{22BBB8AE-633F-49D2-9D5E-7242A4B58AE4}" dt="2019-10-28T01:36:33.556" v="6"/>
          <ac:picMkLst>
            <pc:docMk/>
            <pc:sldMk cId="1665898202" sldId="280"/>
            <ac:picMk id="4" creationId="{F397400E-87FE-4055-A141-E577E7CAB4F6}"/>
          </ac:picMkLst>
        </pc:picChg>
      </pc:sldChg>
      <pc:sldChg chg="addSp modSp ord">
        <pc:chgData name="Анастасия Жарикова" userId="f82f37656fe61e12" providerId="LiveId" clId="{22BBB8AE-633F-49D2-9D5E-7242A4B58AE4}" dt="2019-10-28T07:15:26.538" v="145" actId="14100"/>
        <pc:sldMkLst>
          <pc:docMk/>
          <pc:sldMk cId="1809863429" sldId="281"/>
        </pc:sldMkLst>
        <pc:spChg chg="mod">
          <ac:chgData name="Анастасия Жарикова" userId="f82f37656fe61e12" providerId="LiveId" clId="{22BBB8AE-633F-49D2-9D5E-7242A4B58AE4}" dt="2019-10-28T07:14:02.058" v="59" actId="1076"/>
          <ac:spMkLst>
            <pc:docMk/>
            <pc:sldMk cId="1809863429" sldId="281"/>
            <ac:spMk id="2" creationId="{2E199DF2-3B43-4022-877D-9A1A728D105C}"/>
          </ac:spMkLst>
        </pc:spChg>
        <pc:spChg chg="add mod">
          <ac:chgData name="Анастасия Жарикова" userId="f82f37656fe61e12" providerId="LiveId" clId="{22BBB8AE-633F-49D2-9D5E-7242A4B58AE4}" dt="2019-10-28T07:15:06.304" v="141" actId="20577"/>
          <ac:spMkLst>
            <pc:docMk/>
            <pc:sldMk cId="1809863429" sldId="281"/>
            <ac:spMk id="3" creationId="{9C7F276C-350C-4FFF-A3B9-B80AA5FAF84E}"/>
          </ac:spMkLst>
        </pc:spChg>
        <pc:spChg chg="add mod">
          <ac:chgData name="Анастасия Жарикова" userId="f82f37656fe61e12" providerId="LiveId" clId="{22BBB8AE-633F-49D2-9D5E-7242A4B58AE4}" dt="2019-10-28T07:15:15.295" v="142" actId="255"/>
          <ac:spMkLst>
            <pc:docMk/>
            <pc:sldMk cId="1809863429" sldId="281"/>
            <ac:spMk id="6" creationId="{CDFA8F7D-4DA1-4AC9-8CDE-8CDFE4783AE0}"/>
          </ac:spMkLst>
        </pc:spChg>
        <pc:cxnChg chg="add mod">
          <ac:chgData name="Анастасия Жарикова" userId="f82f37656fe61e12" providerId="LiveId" clId="{22BBB8AE-633F-49D2-9D5E-7242A4B58AE4}" dt="2019-10-28T07:14:14.539" v="62" actId="13822"/>
          <ac:cxnSpMkLst>
            <pc:docMk/>
            <pc:sldMk cId="1809863429" sldId="281"/>
            <ac:cxnSpMk id="5" creationId="{6139A744-FAC2-4101-96AD-9E68F1D8F3FA}"/>
          </ac:cxnSpMkLst>
        </pc:cxnChg>
        <pc:cxnChg chg="add mod">
          <ac:chgData name="Анастасия Жарикова" userId="f82f37656fe61e12" providerId="LiveId" clId="{22BBB8AE-633F-49D2-9D5E-7242A4B58AE4}" dt="2019-10-28T07:15:26.538" v="145" actId="14100"/>
          <ac:cxnSpMkLst>
            <pc:docMk/>
            <pc:sldMk cId="1809863429" sldId="281"/>
            <ac:cxnSpMk id="7" creationId="{FDF00BF6-6A2F-4AFF-94E7-B64854EFA0D0}"/>
          </ac:cxnSpMkLst>
        </pc:cxnChg>
      </pc:sldChg>
      <pc:sldChg chg="addSp">
        <pc:chgData name="Анастасия Жарикова" userId="f82f37656fe61e12" providerId="LiveId" clId="{22BBB8AE-633F-49D2-9D5E-7242A4B58AE4}" dt="2019-10-28T01:36:57.039" v="7"/>
        <pc:sldMkLst>
          <pc:docMk/>
          <pc:sldMk cId="190945543" sldId="282"/>
        </pc:sldMkLst>
        <pc:picChg chg="add">
          <ac:chgData name="Анастасия Жарикова" userId="f82f37656fe61e12" providerId="LiveId" clId="{22BBB8AE-633F-49D2-9D5E-7242A4B58AE4}" dt="2019-10-28T01:36:57.039" v="7"/>
          <ac:picMkLst>
            <pc:docMk/>
            <pc:sldMk cId="190945543" sldId="282"/>
            <ac:picMk id="2" creationId="{33B6ADD6-40BF-40A7-B858-817E75A89ACE}"/>
          </ac:picMkLst>
        </pc:picChg>
      </pc:sldChg>
      <pc:sldChg chg="addSp">
        <pc:chgData name="Анастасия Жарикова" userId="f82f37656fe61e12" providerId="LiveId" clId="{22BBB8AE-633F-49D2-9D5E-7242A4B58AE4}" dt="2019-10-28T08:11:29.110" v="320"/>
        <pc:sldMkLst>
          <pc:docMk/>
          <pc:sldMk cId="2971793162" sldId="283"/>
        </pc:sldMkLst>
        <pc:picChg chg="add">
          <ac:chgData name="Анастасия Жарикова" userId="f82f37656fe61e12" providerId="LiveId" clId="{22BBB8AE-633F-49D2-9D5E-7242A4B58AE4}" dt="2019-10-28T08:11:29.110" v="320"/>
          <ac:picMkLst>
            <pc:docMk/>
            <pc:sldMk cId="2971793162" sldId="283"/>
            <ac:picMk id="2" creationId="{8F866232-C8BC-4F4D-854A-51764BD8232A}"/>
          </ac:picMkLst>
        </pc:picChg>
      </pc:sldChg>
      <pc:sldChg chg="addSp delSp modSp add">
        <pc:chgData name="Анастасия Жарикова" userId="f82f37656fe61e12" providerId="LiveId" clId="{22BBB8AE-633F-49D2-9D5E-7242A4B58AE4}" dt="2019-10-28T07:25:13.444" v="268" actId="1076"/>
        <pc:sldMkLst>
          <pc:docMk/>
          <pc:sldMk cId="4042777842" sldId="284"/>
        </pc:sldMkLst>
        <pc:spChg chg="add mod">
          <ac:chgData name="Анастасия Жарикова" userId="f82f37656fe61e12" providerId="LiveId" clId="{22BBB8AE-633F-49D2-9D5E-7242A4B58AE4}" dt="2019-10-28T07:16:28.325" v="262" actId="255"/>
          <ac:spMkLst>
            <pc:docMk/>
            <pc:sldMk cId="4042777842" sldId="284"/>
            <ac:spMk id="3" creationId="{0492B1B6-0721-4919-8F60-D579F467A8D1}"/>
          </ac:spMkLst>
        </pc:spChg>
        <pc:picChg chg="add del mod">
          <ac:chgData name="Анастасия Жарикова" userId="f82f37656fe61e12" providerId="LiveId" clId="{22BBB8AE-633F-49D2-9D5E-7242A4B58AE4}" dt="2019-10-28T07:25:08.093" v="265" actId="478"/>
          <ac:picMkLst>
            <pc:docMk/>
            <pc:sldMk cId="4042777842" sldId="284"/>
            <ac:picMk id="2" creationId="{21ECE3D3-F711-4E20-9D9A-29337246693B}"/>
          </ac:picMkLst>
        </pc:picChg>
        <pc:picChg chg="add mod">
          <ac:chgData name="Анастасия Жарикова" userId="f82f37656fe61e12" providerId="LiveId" clId="{22BBB8AE-633F-49D2-9D5E-7242A4B58AE4}" dt="2019-10-28T07:25:13.444" v="268" actId="1076"/>
          <ac:picMkLst>
            <pc:docMk/>
            <pc:sldMk cId="4042777842" sldId="284"/>
            <ac:picMk id="4" creationId="{55620C49-BD71-4EE9-AE2F-85FDED107824}"/>
          </ac:picMkLst>
        </pc:picChg>
      </pc:sldChg>
      <pc:sldChg chg="addSp add">
        <pc:chgData name="Анастасия Жарикова" userId="f82f37656fe61e12" providerId="LiveId" clId="{22BBB8AE-633F-49D2-9D5E-7242A4B58AE4}" dt="2019-10-28T07:25:32.469" v="269"/>
        <pc:sldMkLst>
          <pc:docMk/>
          <pc:sldMk cId="1550028357" sldId="285"/>
        </pc:sldMkLst>
        <pc:picChg chg="add">
          <ac:chgData name="Анастасия Жарикова" userId="f82f37656fe61e12" providerId="LiveId" clId="{22BBB8AE-633F-49D2-9D5E-7242A4B58AE4}" dt="2019-10-28T07:25:32.469" v="269"/>
          <ac:picMkLst>
            <pc:docMk/>
            <pc:sldMk cId="1550028357" sldId="285"/>
            <ac:picMk id="2" creationId="{E51F7A3F-61B3-45FB-9A98-FBF49C63969B}"/>
          </ac:picMkLst>
        </pc:picChg>
      </pc:sldChg>
      <pc:sldChg chg="addSp add">
        <pc:chgData name="Анастасия Жарикова" userId="f82f37656fe61e12" providerId="LiveId" clId="{22BBB8AE-633F-49D2-9D5E-7242A4B58AE4}" dt="2019-10-28T07:25:44.591" v="270"/>
        <pc:sldMkLst>
          <pc:docMk/>
          <pc:sldMk cId="812341695" sldId="286"/>
        </pc:sldMkLst>
        <pc:picChg chg="add">
          <ac:chgData name="Анастасия Жарикова" userId="f82f37656fe61e12" providerId="LiveId" clId="{22BBB8AE-633F-49D2-9D5E-7242A4B58AE4}" dt="2019-10-28T07:25:44.591" v="270"/>
          <ac:picMkLst>
            <pc:docMk/>
            <pc:sldMk cId="812341695" sldId="286"/>
            <ac:picMk id="2" creationId="{6292570E-D0ED-44BB-9FE7-403A73E68A4A}"/>
          </ac:picMkLst>
        </pc:picChg>
      </pc:sldChg>
      <pc:sldChg chg="addSp add">
        <pc:chgData name="Анастасия Жарикова" userId="f82f37656fe61e12" providerId="LiveId" clId="{22BBB8AE-633F-49D2-9D5E-7242A4B58AE4}" dt="2019-10-28T07:29:24.904" v="273"/>
        <pc:sldMkLst>
          <pc:docMk/>
          <pc:sldMk cId="467419847" sldId="287"/>
        </pc:sldMkLst>
        <pc:picChg chg="add">
          <ac:chgData name="Анастасия Жарикова" userId="f82f37656fe61e12" providerId="LiveId" clId="{22BBB8AE-633F-49D2-9D5E-7242A4B58AE4}" dt="2019-10-28T07:29:24.904" v="273"/>
          <ac:picMkLst>
            <pc:docMk/>
            <pc:sldMk cId="467419847" sldId="287"/>
            <ac:picMk id="2" creationId="{41840C3D-77C0-49B8-8E3F-1DB036C7E33A}"/>
          </ac:picMkLst>
        </pc:picChg>
      </pc:sldChg>
      <pc:sldChg chg="addSp delSp modSp add">
        <pc:chgData name="Анастасия Жарикова" userId="f82f37656fe61e12" providerId="LiveId" clId="{22BBB8AE-633F-49D2-9D5E-7242A4B58AE4}" dt="2019-10-28T07:31:11.130" v="305" actId="20577"/>
        <pc:sldMkLst>
          <pc:docMk/>
          <pc:sldMk cId="2525596705" sldId="288"/>
        </pc:sldMkLst>
        <pc:spChg chg="add mod">
          <ac:chgData name="Анастасия Жарикова" userId="f82f37656fe61e12" providerId="LiveId" clId="{22BBB8AE-633F-49D2-9D5E-7242A4B58AE4}" dt="2019-10-28T07:30:46.727" v="280" actId="1076"/>
          <ac:spMkLst>
            <pc:docMk/>
            <pc:sldMk cId="2525596705" sldId="288"/>
            <ac:spMk id="3" creationId="{3A304379-220C-4358-AF0D-C5B957505730}"/>
          </ac:spMkLst>
        </pc:spChg>
        <pc:spChg chg="add mod">
          <ac:chgData name="Анастасия Жарикова" userId="f82f37656fe61e12" providerId="LiveId" clId="{22BBB8AE-633F-49D2-9D5E-7242A4B58AE4}" dt="2019-10-28T07:31:11.130" v="305" actId="20577"/>
          <ac:spMkLst>
            <pc:docMk/>
            <pc:sldMk cId="2525596705" sldId="288"/>
            <ac:spMk id="4" creationId="{C4307E91-10A7-4605-883D-80EE6084F05B}"/>
          </ac:spMkLst>
        </pc:spChg>
        <pc:graphicFrameChg chg="add del">
          <ac:chgData name="Анастасия Жарикова" userId="f82f37656fe61e12" providerId="LiveId" clId="{22BBB8AE-633F-49D2-9D5E-7242A4B58AE4}" dt="2019-10-28T07:30:23.836" v="275"/>
          <ac:graphicFrameMkLst>
            <pc:docMk/>
            <pc:sldMk cId="2525596705" sldId="288"/>
            <ac:graphicFrameMk id="2" creationId="{EC5829F9-54CB-4B22-BD2F-767F70C983CF}"/>
          </ac:graphicFrameMkLst>
        </pc:graphicFrameChg>
      </pc:sldChg>
      <pc:sldChg chg="addSp add">
        <pc:chgData name="Анастасия Жарикова" userId="f82f37656fe61e12" providerId="LiveId" clId="{22BBB8AE-633F-49D2-9D5E-7242A4B58AE4}" dt="2019-10-28T07:40:05.274" v="308"/>
        <pc:sldMkLst>
          <pc:docMk/>
          <pc:sldMk cId="1488267253" sldId="289"/>
        </pc:sldMkLst>
        <pc:picChg chg="add">
          <ac:chgData name="Анастасия Жарикова" userId="f82f37656fe61e12" providerId="LiveId" clId="{22BBB8AE-633F-49D2-9D5E-7242A4B58AE4}" dt="2019-10-28T07:40:05.274" v="308"/>
          <ac:picMkLst>
            <pc:docMk/>
            <pc:sldMk cId="1488267253" sldId="289"/>
            <ac:picMk id="2" creationId="{73EECA04-CF39-4012-8254-A45291113CD0}"/>
          </ac:picMkLst>
        </pc:picChg>
      </pc:sldChg>
      <pc:sldChg chg="addSp add">
        <pc:chgData name="Анастасия Жарикова" userId="f82f37656fe61e12" providerId="LiveId" clId="{22BBB8AE-633F-49D2-9D5E-7242A4B58AE4}" dt="2019-10-28T07:44:19.870" v="309"/>
        <pc:sldMkLst>
          <pc:docMk/>
          <pc:sldMk cId="577042355" sldId="290"/>
        </pc:sldMkLst>
        <pc:picChg chg="add">
          <ac:chgData name="Анастасия Жарикова" userId="f82f37656fe61e12" providerId="LiveId" clId="{22BBB8AE-633F-49D2-9D5E-7242A4B58AE4}" dt="2019-10-28T07:44:19.870" v="309"/>
          <ac:picMkLst>
            <pc:docMk/>
            <pc:sldMk cId="577042355" sldId="290"/>
            <ac:picMk id="2" creationId="{49EB3B84-590F-4677-A98B-DE7F58ECCF4F}"/>
          </ac:picMkLst>
        </pc:picChg>
      </pc:sldChg>
      <pc:sldChg chg="addSp add">
        <pc:chgData name="Анастасия Жарикова" userId="f82f37656fe61e12" providerId="LiveId" clId="{22BBB8AE-633F-49D2-9D5E-7242A4B58AE4}" dt="2019-10-28T07:56:51.372" v="312"/>
        <pc:sldMkLst>
          <pc:docMk/>
          <pc:sldMk cId="281890378" sldId="291"/>
        </pc:sldMkLst>
        <pc:picChg chg="add">
          <ac:chgData name="Анастасия Жарикова" userId="f82f37656fe61e12" providerId="LiveId" clId="{22BBB8AE-633F-49D2-9D5E-7242A4B58AE4}" dt="2019-10-28T07:56:51.372" v="312"/>
          <ac:picMkLst>
            <pc:docMk/>
            <pc:sldMk cId="281890378" sldId="291"/>
            <ac:picMk id="2" creationId="{F7FD1D13-C2A3-471C-A439-84A4805F2E1D}"/>
          </ac:picMkLst>
        </pc:picChg>
      </pc:sldChg>
      <pc:sldChg chg="addSp add">
        <pc:chgData name="Анастасия Жарикова" userId="f82f37656fe61e12" providerId="LiveId" clId="{22BBB8AE-633F-49D2-9D5E-7242A4B58AE4}" dt="2019-10-28T07:57:05.271" v="313"/>
        <pc:sldMkLst>
          <pc:docMk/>
          <pc:sldMk cId="2254125586" sldId="292"/>
        </pc:sldMkLst>
        <pc:picChg chg="add">
          <ac:chgData name="Анастасия Жарикова" userId="f82f37656fe61e12" providerId="LiveId" clId="{22BBB8AE-633F-49D2-9D5E-7242A4B58AE4}" dt="2019-10-28T07:57:05.271" v="313"/>
          <ac:picMkLst>
            <pc:docMk/>
            <pc:sldMk cId="2254125586" sldId="292"/>
            <ac:picMk id="2" creationId="{E584D1CA-F7E7-4CC2-A396-DD1D39E7CDD3}"/>
          </ac:picMkLst>
        </pc:picChg>
      </pc:sldChg>
      <pc:sldChg chg="addSp add">
        <pc:chgData name="Анастасия Жарикова" userId="f82f37656fe61e12" providerId="LiveId" clId="{22BBB8AE-633F-49D2-9D5E-7242A4B58AE4}" dt="2019-10-28T07:58:49.394" v="314"/>
        <pc:sldMkLst>
          <pc:docMk/>
          <pc:sldMk cId="3473983253" sldId="293"/>
        </pc:sldMkLst>
        <pc:picChg chg="add">
          <ac:chgData name="Анастасия Жарикова" userId="f82f37656fe61e12" providerId="LiveId" clId="{22BBB8AE-633F-49D2-9D5E-7242A4B58AE4}" dt="2019-10-28T07:58:49.394" v="314"/>
          <ac:picMkLst>
            <pc:docMk/>
            <pc:sldMk cId="3473983253" sldId="293"/>
            <ac:picMk id="2" creationId="{7A3EC0B0-6D60-4E26-B236-05204874923C}"/>
          </ac:picMkLst>
        </pc:picChg>
      </pc:sldChg>
      <pc:sldChg chg="add">
        <pc:chgData name="Анастасия Жарикова" userId="f82f37656fe61e12" providerId="LiveId" clId="{22BBB8AE-633F-49D2-9D5E-7242A4B58AE4}" dt="2019-10-28T07:58:51.433" v="315"/>
        <pc:sldMkLst>
          <pc:docMk/>
          <pc:sldMk cId="423214904" sldId="294"/>
        </pc:sldMkLst>
      </pc:sldChg>
      <pc:sldChg chg="add">
        <pc:chgData name="Анастасия Жарикова" userId="f82f37656fe61e12" providerId="LiveId" clId="{22BBB8AE-633F-49D2-9D5E-7242A4B58AE4}" dt="2019-10-28T07:58:51.612" v="316"/>
        <pc:sldMkLst>
          <pc:docMk/>
          <pc:sldMk cId="362259846" sldId="295"/>
        </pc:sldMkLst>
      </pc:sldChg>
      <pc:sldChg chg="addSp add">
        <pc:chgData name="Анастасия Жарикова" userId="f82f37656fe61e12" providerId="LiveId" clId="{22BBB8AE-633F-49D2-9D5E-7242A4B58AE4}" dt="2019-10-28T08:13:49.204" v="321"/>
        <pc:sldMkLst>
          <pc:docMk/>
          <pc:sldMk cId="1335483606" sldId="296"/>
        </pc:sldMkLst>
        <pc:picChg chg="add">
          <ac:chgData name="Анастасия Жарикова" userId="f82f37656fe61e12" providerId="LiveId" clId="{22BBB8AE-633F-49D2-9D5E-7242A4B58AE4}" dt="2019-10-28T08:13:49.204" v="321"/>
          <ac:picMkLst>
            <pc:docMk/>
            <pc:sldMk cId="1335483606" sldId="296"/>
            <ac:picMk id="2" creationId="{5649AD62-19A9-4549-870A-597ECD07BE69}"/>
          </ac:picMkLst>
        </pc:picChg>
      </pc:sldChg>
      <pc:sldChg chg="addSp add">
        <pc:chgData name="Анастасия Жарикова" userId="f82f37656fe61e12" providerId="LiveId" clId="{22BBB8AE-633F-49D2-9D5E-7242A4B58AE4}" dt="2019-10-28T09:07:51.433" v="324"/>
        <pc:sldMkLst>
          <pc:docMk/>
          <pc:sldMk cId="2743284209" sldId="297"/>
        </pc:sldMkLst>
        <pc:picChg chg="add">
          <ac:chgData name="Анастасия Жарикова" userId="f82f37656fe61e12" providerId="LiveId" clId="{22BBB8AE-633F-49D2-9D5E-7242A4B58AE4}" dt="2019-10-28T09:07:51.433" v="324"/>
          <ac:picMkLst>
            <pc:docMk/>
            <pc:sldMk cId="2743284209" sldId="297"/>
            <ac:picMk id="2" creationId="{65ED4F4D-B220-4E34-8587-B768B850D3E8}"/>
          </ac:picMkLst>
        </pc:picChg>
      </pc:sldChg>
      <pc:sldChg chg="add">
        <pc:chgData name="Анастасия Жарикова" userId="f82f37656fe61e12" providerId="LiveId" clId="{22BBB8AE-633F-49D2-9D5E-7242A4B58AE4}" dt="2019-10-28T08:08:36.664" v="319"/>
        <pc:sldMkLst>
          <pc:docMk/>
          <pc:sldMk cId="2012963294" sldId="298"/>
        </pc:sldMkLst>
      </pc:sldChg>
      <pc:sldChg chg="addSp add ord">
        <pc:chgData name="Анастасия Жарикова" userId="f82f37656fe61e12" providerId="LiveId" clId="{22BBB8AE-633F-49D2-9D5E-7242A4B58AE4}" dt="2019-10-28T09:09:43.729" v="327"/>
        <pc:sldMkLst>
          <pc:docMk/>
          <pc:sldMk cId="2823085101" sldId="299"/>
        </pc:sldMkLst>
        <pc:picChg chg="add">
          <ac:chgData name="Анастасия Жарикова" userId="f82f37656fe61e12" providerId="LiveId" clId="{22BBB8AE-633F-49D2-9D5E-7242A4B58AE4}" dt="2019-10-28T09:09:33.194" v="325"/>
          <ac:picMkLst>
            <pc:docMk/>
            <pc:sldMk cId="2823085101" sldId="299"/>
            <ac:picMk id="2" creationId="{76C93CB5-604D-42AD-986E-4EA9ACAE593F}"/>
          </ac:picMkLst>
        </pc:picChg>
      </pc:sldChg>
      <pc:sldChg chg="addSp modSp add">
        <pc:chgData name="Анастасия Жарикова" userId="f82f37656fe61e12" providerId="LiveId" clId="{22BBB8AE-633F-49D2-9D5E-7242A4B58AE4}" dt="2019-10-28T09:22:34.419" v="332" actId="1076"/>
        <pc:sldMkLst>
          <pc:docMk/>
          <pc:sldMk cId="2888665099" sldId="300"/>
        </pc:sldMkLst>
        <pc:picChg chg="add mod">
          <ac:chgData name="Анастасия Жарикова" userId="f82f37656fe61e12" providerId="LiveId" clId="{22BBB8AE-633F-49D2-9D5E-7242A4B58AE4}" dt="2019-10-28T09:22:08.149" v="329" actId="1076"/>
          <ac:picMkLst>
            <pc:docMk/>
            <pc:sldMk cId="2888665099" sldId="300"/>
            <ac:picMk id="2" creationId="{03B54FA2-C281-4499-B6CD-8A4D120D10A9}"/>
          </ac:picMkLst>
        </pc:picChg>
        <pc:picChg chg="add mod">
          <ac:chgData name="Анастасия Жарикова" userId="f82f37656fe61e12" providerId="LiveId" clId="{22BBB8AE-633F-49D2-9D5E-7242A4B58AE4}" dt="2019-10-28T09:22:34.419" v="332" actId="1076"/>
          <ac:picMkLst>
            <pc:docMk/>
            <pc:sldMk cId="2888665099" sldId="300"/>
            <ac:picMk id="3" creationId="{41309EF9-050C-4452-B937-36AAAFD50945}"/>
          </ac:picMkLst>
        </pc:picChg>
      </pc:sldChg>
      <pc:sldChg chg="add">
        <pc:chgData name="Анастасия Жарикова" userId="f82f37656fe61e12" providerId="LiveId" clId="{22BBB8AE-633F-49D2-9D5E-7242A4B58AE4}" dt="2019-10-28T10:03:27.226" v="333"/>
        <pc:sldMkLst>
          <pc:docMk/>
          <pc:sldMk cId="873105792" sldId="301"/>
        </pc:sldMkLst>
      </pc:sldChg>
      <pc:sldChg chg="add">
        <pc:chgData name="Анастасия Жарикова" userId="f82f37656fe61e12" providerId="LiveId" clId="{22BBB8AE-633F-49D2-9D5E-7242A4B58AE4}" dt="2019-10-28T10:03:27.370" v="334"/>
        <pc:sldMkLst>
          <pc:docMk/>
          <pc:sldMk cId="1136208270" sldId="302"/>
        </pc:sldMkLst>
      </pc:sldChg>
      <pc:sldChg chg="delSp add del">
        <pc:chgData name="Анастасия Жарикова" userId="f82f37656fe61e12" providerId="LiveId" clId="{22BBB8AE-633F-49D2-9D5E-7242A4B58AE4}" dt="2019-10-28T20:48:39.747" v="356" actId="2696"/>
        <pc:sldMkLst>
          <pc:docMk/>
          <pc:sldMk cId="1267247966" sldId="303"/>
        </pc:sldMkLst>
        <pc:spChg chg="del">
          <ac:chgData name="Анастасия Жарикова" userId="f82f37656fe61e12" providerId="LiveId" clId="{22BBB8AE-633F-49D2-9D5E-7242A4B58AE4}" dt="2019-10-28T20:47:50.586" v="355" actId="478"/>
          <ac:spMkLst>
            <pc:docMk/>
            <pc:sldMk cId="1267247966" sldId="303"/>
            <ac:spMk id="2" creationId="{CD41E2E7-8E79-48D6-A59F-E6B5FE72BBA8}"/>
          </ac:spMkLst>
        </pc:spChg>
        <pc:spChg chg="del">
          <ac:chgData name="Анастасия Жарикова" userId="f82f37656fe61e12" providerId="LiveId" clId="{22BBB8AE-633F-49D2-9D5E-7242A4B58AE4}" dt="2019-10-28T20:47:50.586" v="355" actId="478"/>
          <ac:spMkLst>
            <pc:docMk/>
            <pc:sldMk cId="1267247966" sldId="303"/>
            <ac:spMk id="3" creationId="{30439C1E-E58A-4877-A5C9-C8DCEAA25A6A}"/>
          </ac:spMkLst>
        </pc:spChg>
      </pc:sldChg>
      <pc:sldChg chg="addSp delSp add">
        <pc:chgData name="Анастасия Жарикова" userId="f82f37656fe61e12" providerId="LiveId" clId="{22BBB8AE-633F-49D2-9D5E-7242A4B58AE4}" dt="2019-10-28T20:49:51.421" v="359"/>
        <pc:sldMkLst>
          <pc:docMk/>
          <pc:sldMk cId="3446322905" sldId="303"/>
        </pc:sldMkLst>
        <pc:spChg chg="del">
          <ac:chgData name="Анастасия Жарикова" userId="f82f37656fe61e12" providerId="LiveId" clId="{22BBB8AE-633F-49D2-9D5E-7242A4B58AE4}" dt="2019-10-28T20:48:47.300" v="358" actId="478"/>
          <ac:spMkLst>
            <pc:docMk/>
            <pc:sldMk cId="3446322905" sldId="303"/>
            <ac:spMk id="2" creationId="{78528A29-9088-4E9B-81C9-AA62A59D24C5}"/>
          </ac:spMkLst>
        </pc:spChg>
        <pc:spChg chg="del">
          <ac:chgData name="Анастасия Жарикова" userId="f82f37656fe61e12" providerId="LiveId" clId="{22BBB8AE-633F-49D2-9D5E-7242A4B58AE4}" dt="2019-10-28T20:48:47.300" v="358" actId="478"/>
          <ac:spMkLst>
            <pc:docMk/>
            <pc:sldMk cId="3446322905" sldId="303"/>
            <ac:spMk id="3" creationId="{30385635-C8D0-49F2-8F59-859FA9BF38C3}"/>
          </ac:spMkLst>
        </pc:spChg>
        <pc:picChg chg="add">
          <ac:chgData name="Анастасия Жарикова" userId="f82f37656fe61e12" providerId="LiveId" clId="{22BBB8AE-633F-49D2-9D5E-7242A4B58AE4}" dt="2019-10-28T20:49:51.421" v="359"/>
          <ac:picMkLst>
            <pc:docMk/>
            <pc:sldMk cId="3446322905" sldId="303"/>
            <ac:picMk id="4" creationId="{9664B2A8-BCA7-46A8-AE33-5C59B9F0384A}"/>
          </ac:picMkLst>
        </pc:picChg>
      </pc:sldChg>
      <pc:sldChg chg="addSp delSp modSp add">
        <pc:chgData name="Анастасия Жарикова" userId="f82f37656fe61e12" providerId="LiveId" clId="{22BBB8AE-633F-49D2-9D5E-7242A4B58AE4}" dt="2019-10-28T20:50:26.347" v="380" actId="122"/>
        <pc:sldMkLst>
          <pc:docMk/>
          <pc:sldMk cId="2619472111" sldId="304"/>
        </pc:sldMkLst>
        <pc:spChg chg="del">
          <ac:chgData name="Анастасия Жарикова" userId="f82f37656fe61e12" providerId="LiveId" clId="{22BBB8AE-633F-49D2-9D5E-7242A4B58AE4}" dt="2019-10-28T20:49:59.359" v="361" actId="478"/>
          <ac:spMkLst>
            <pc:docMk/>
            <pc:sldMk cId="2619472111" sldId="304"/>
            <ac:spMk id="2" creationId="{8F78581C-C63B-41CD-B558-DFA8629D413C}"/>
          </ac:spMkLst>
        </pc:spChg>
        <pc:spChg chg="del">
          <ac:chgData name="Анастасия Жарикова" userId="f82f37656fe61e12" providerId="LiveId" clId="{22BBB8AE-633F-49D2-9D5E-7242A4B58AE4}" dt="2019-10-28T20:49:59.359" v="361" actId="478"/>
          <ac:spMkLst>
            <pc:docMk/>
            <pc:sldMk cId="2619472111" sldId="304"/>
            <ac:spMk id="3" creationId="{FB94EB6D-9BFF-4831-9627-FC61B6882E51}"/>
          </ac:spMkLst>
        </pc:spChg>
        <pc:spChg chg="add mod">
          <ac:chgData name="Анастасия Жарикова" userId="f82f37656fe61e12" providerId="LiveId" clId="{22BBB8AE-633F-49D2-9D5E-7242A4B58AE4}" dt="2019-10-28T20:50:26.347" v="380" actId="122"/>
          <ac:spMkLst>
            <pc:docMk/>
            <pc:sldMk cId="2619472111" sldId="304"/>
            <ac:spMk id="4" creationId="{AF86BAF5-8930-483F-B7B5-9B4BCB3137C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8F8B-0920-418C-9FE1-97B12BC9A33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F6A0-6632-4E7C-94D7-A4B41424B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1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8F8B-0920-418C-9FE1-97B12BC9A33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F6A0-6632-4E7C-94D7-A4B41424B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5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8F8B-0920-418C-9FE1-97B12BC9A33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F6A0-6632-4E7C-94D7-A4B41424B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4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8F8B-0920-418C-9FE1-97B12BC9A33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F6A0-6632-4E7C-94D7-A4B41424B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96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8F8B-0920-418C-9FE1-97B12BC9A33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F6A0-6632-4E7C-94D7-A4B41424B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8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8F8B-0920-418C-9FE1-97B12BC9A33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F6A0-6632-4E7C-94D7-A4B41424B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8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8F8B-0920-418C-9FE1-97B12BC9A33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F6A0-6632-4E7C-94D7-A4B41424B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0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8F8B-0920-418C-9FE1-97B12BC9A33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F6A0-6632-4E7C-94D7-A4B41424B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8F8B-0920-418C-9FE1-97B12BC9A33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F6A0-6632-4E7C-94D7-A4B41424B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4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8F8B-0920-418C-9FE1-97B12BC9A33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F6A0-6632-4E7C-94D7-A4B41424B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9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8F8B-0920-418C-9FE1-97B12BC9A33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F6A0-6632-4E7C-94D7-A4B41424B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5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8F8B-0920-418C-9FE1-97B12BC9A33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DF6A0-6632-4E7C-94D7-A4B41424B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9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gplot2.tidyverse.org/reference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B7ED1D-AA69-4747-9DC8-6B1CDA776BC8}"/>
              </a:ext>
            </a:extLst>
          </p:cNvPr>
          <p:cNvSpPr txBox="1"/>
          <p:nvPr/>
        </p:nvSpPr>
        <p:spPr>
          <a:xfrm>
            <a:off x="0" y="269881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ill Sans MT" panose="020B0502020104020203" pitchFamily="34" charset="0"/>
              </a:rPr>
              <a:t>GGPLOT2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38678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823CB7-3B90-461C-A784-CDDC9C8B8E70}"/>
              </a:ext>
            </a:extLst>
          </p:cNvPr>
          <p:cNvSpPr txBox="1"/>
          <p:nvPr/>
        </p:nvSpPr>
        <p:spPr>
          <a:xfrm>
            <a:off x="0" y="50602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Переменные для </a:t>
            </a:r>
            <a:r>
              <a:rPr lang="en-US" sz="3600" dirty="0" err="1"/>
              <a:t>aes</a:t>
            </a:r>
            <a:r>
              <a:rPr lang="en-US" sz="3600" dirty="0"/>
              <a:t>()</a:t>
            </a:r>
            <a:r>
              <a:rPr lang="ru-RU" sz="3600" dirty="0"/>
              <a:t> должны быть в таблице с данными!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ED36B1-492B-4095-A0B8-7FA7B4933ACA}"/>
              </a:ext>
            </a:extLst>
          </p:cNvPr>
          <p:cNvSpPr txBox="1"/>
          <p:nvPr/>
        </p:nvSpPr>
        <p:spPr>
          <a:xfrm>
            <a:off x="710213" y="3107185"/>
            <a:ext cx="832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Хотим точки не черным цветом, а синим</a:t>
            </a:r>
          </a:p>
        </p:txBody>
      </p:sp>
    </p:spTree>
    <p:extLst>
      <p:ext uri="{BB962C8B-B14F-4D97-AF65-F5344CB8AC3E}">
        <p14:creationId xmlns:p14="http://schemas.microsoft.com/office/powerpoint/2010/main" val="104746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24D0EC-DEC9-4C76-92C3-F65D676D3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47637"/>
            <a:ext cx="756285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73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F45D8B-9E1E-41FA-991D-F51ECC150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28587"/>
            <a:ext cx="772477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5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556358-E89B-4EE8-AB46-4FC666A66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41" y="1857246"/>
            <a:ext cx="5629043" cy="4810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319145-E7E9-4CFB-9ACC-1969E5B82CFB}"/>
              </a:ext>
            </a:extLst>
          </p:cNvPr>
          <p:cNvSpPr txBox="1"/>
          <p:nvPr/>
        </p:nvSpPr>
        <p:spPr>
          <a:xfrm>
            <a:off x="408373" y="128588"/>
            <a:ext cx="8327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Создаст в таблице новую колонку с значением </a:t>
            </a:r>
            <a:r>
              <a:rPr lang="en-US" sz="4000" dirty="0"/>
              <a:t>blue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07092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AE634B-9442-410C-A3F9-863B0CEA6C8C}"/>
              </a:ext>
            </a:extLst>
          </p:cNvPr>
          <p:cNvSpPr txBox="1"/>
          <p:nvPr/>
        </p:nvSpPr>
        <p:spPr>
          <a:xfrm>
            <a:off x="0" y="5060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Один и тот же результат!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1EB13-15D1-4435-975A-73C389B02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98" y="1366329"/>
            <a:ext cx="6677025" cy="11811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51D662-8A49-4DE9-AE4F-B54551ACC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98" y="2814637"/>
            <a:ext cx="6677025" cy="12287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FFA53F-434A-411D-9EB5-0CAE7F782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48" y="4469334"/>
            <a:ext cx="67341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52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0480C2-4289-4F55-956E-61B0A76BC690}"/>
              </a:ext>
            </a:extLst>
          </p:cNvPr>
          <p:cNvSpPr txBox="1"/>
          <p:nvPr/>
        </p:nvSpPr>
        <p:spPr>
          <a:xfrm>
            <a:off x="0" y="5060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geom_point</a:t>
            </a:r>
            <a:r>
              <a:rPr lang="en-US" sz="3600" dirty="0"/>
              <a:t>()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EF02D7-4BBF-41A9-9059-35217432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027" y="3429000"/>
            <a:ext cx="3676650" cy="3362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11EA1A-7F08-4DE3-A2CB-0A841603FDAF}"/>
              </a:ext>
            </a:extLst>
          </p:cNvPr>
          <p:cNvSpPr txBox="1"/>
          <p:nvPr/>
        </p:nvSpPr>
        <p:spPr>
          <a:xfrm>
            <a:off x="169323" y="1152357"/>
            <a:ext cx="88237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alpha – </a:t>
            </a:r>
            <a:r>
              <a:rPr lang="ru-RU" sz="2400" dirty="0"/>
              <a:t>степень прозрачности цвета точек</a:t>
            </a:r>
            <a:endParaRPr lang="en-US" sz="2400" dirty="0"/>
          </a:p>
          <a:p>
            <a:r>
              <a:rPr lang="en-US" sz="2400" dirty="0" err="1"/>
              <a:t>colour</a:t>
            </a:r>
            <a:r>
              <a:rPr lang="en-US" sz="2400" dirty="0"/>
              <a:t> – </a:t>
            </a:r>
            <a:r>
              <a:rPr lang="ru-RU" sz="2400" dirty="0"/>
              <a:t>цвет линий, окаймляющих точки</a:t>
            </a:r>
            <a:endParaRPr lang="en-US" sz="2400" dirty="0"/>
          </a:p>
          <a:p>
            <a:r>
              <a:rPr lang="en-US" sz="2400" dirty="0"/>
              <a:t>fill –</a:t>
            </a:r>
            <a:r>
              <a:rPr lang="ru-RU" sz="2400" dirty="0"/>
              <a:t> цвет точек</a:t>
            </a:r>
            <a:endParaRPr lang="en-US" sz="2400" dirty="0"/>
          </a:p>
          <a:p>
            <a:r>
              <a:rPr lang="en-US" sz="2400" dirty="0"/>
              <a:t>size – </a:t>
            </a:r>
            <a:r>
              <a:rPr lang="ru-RU" sz="2400" dirty="0"/>
              <a:t>размер точек</a:t>
            </a:r>
            <a:endParaRPr lang="en-US" sz="2400" dirty="0"/>
          </a:p>
          <a:p>
            <a:r>
              <a:rPr lang="en-US" sz="2400" dirty="0"/>
              <a:t>shape – </a:t>
            </a:r>
            <a:r>
              <a:rPr lang="ru-RU" sz="2400" dirty="0"/>
              <a:t>форма точек</a:t>
            </a:r>
            <a:endParaRPr lang="en-US" sz="2400" dirty="0"/>
          </a:p>
          <a:p>
            <a:r>
              <a:rPr lang="en-US" sz="2400" dirty="0"/>
              <a:t>stroke – </a:t>
            </a:r>
            <a:r>
              <a:rPr lang="ru-RU" sz="2400" dirty="0"/>
              <a:t>толщина линий, окаймляющих точки</a:t>
            </a:r>
            <a:endParaRPr lang="en-US" sz="2400" dirty="0"/>
          </a:p>
          <a:p>
            <a:r>
              <a:rPr lang="en-US" sz="2400" dirty="0"/>
              <a:t>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2018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9B34A9-AD38-4F90-A685-DAC21685D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04" y="0"/>
            <a:ext cx="806879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7DEE0C-32C2-4E91-A1F7-EAA9C901C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507" y="1500326"/>
            <a:ext cx="2591827" cy="23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33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BD91A4-5837-476F-B556-11746B880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38100"/>
            <a:ext cx="8058150" cy="67818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1C22A7-2854-454D-BBF1-E39431371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507" y="1500326"/>
            <a:ext cx="2591827" cy="23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4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0B391A-AB11-48AF-A065-9D4CF3650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0"/>
            <a:ext cx="802957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FCC365-30B0-43D0-A197-FD5F3430E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507" y="1500326"/>
            <a:ext cx="2591827" cy="23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08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86BAF5-8930-483F-B7B5-9B4BCB3137C7}"/>
              </a:ext>
            </a:extLst>
          </p:cNvPr>
          <p:cNvSpPr txBox="1"/>
          <p:nvPr/>
        </p:nvSpPr>
        <p:spPr>
          <a:xfrm>
            <a:off x="0" y="258340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2D -&gt; “3D”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61947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B0109C-3350-41A5-BF04-CC64FC8B3AD4}"/>
              </a:ext>
            </a:extLst>
          </p:cNvPr>
          <p:cNvSpPr txBox="1"/>
          <p:nvPr/>
        </p:nvSpPr>
        <p:spPr>
          <a:xfrm>
            <a:off x="754604" y="1491448"/>
            <a:ext cx="7883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Gill Sans MT" panose="020B0502020104020203" pitchFamily="34" charset="0"/>
              </a:rPr>
              <a:t>install.packages</a:t>
            </a:r>
            <a:r>
              <a:rPr lang="en-US" sz="3600" dirty="0">
                <a:latin typeface="Gill Sans MT" panose="020B0502020104020203" pitchFamily="34" charset="0"/>
              </a:rPr>
              <a:t> (“</a:t>
            </a:r>
            <a:r>
              <a:rPr lang="en-US" sz="3600" dirty="0" err="1">
                <a:latin typeface="Gill Sans MT" panose="020B0502020104020203" pitchFamily="34" charset="0"/>
              </a:rPr>
              <a:t>tidyverse</a:t>
            </a:r>
            <a:r>
              <a:rPr lang="en-US" sz="3600" dirty="0">
                <a:latin typeface="Gill Sans MT" panose="020B0502020104020203" pitchFamily="34" charset="0"/>
              </a:rPr>
              <a:t>”)</a:t>
            </a:r>
          </a:p>
          <a:p>
            <a:r>
              <a:rPr lang="en-US" sz="3600" dirty="0">
                <a:latin typeface="Gill Sans MT" panose="020B0502020104020203" pitchFamily="34" charset="0"/>
              </a:rPr>
              <a:t>library (</a:t>
            </a:r>
            <a:r>
              <a:rPr lang="en-US" sz="3600" dirty="0" err="1">
                <a:latin typeface="Gill Sans MT" panose="020B0502020104020203" pitchFamily="34" charset="0"/>
              </a:rPr>
              <a:t>tidyverse</a:t>
            </a:r>
            <a:r>
              <a:rPr lang="en-US" sz="3600" dirty="0">
                <a:latin typeface="Gill Sans MT" panose="020B0502020104020203" pitchFamily="34" charset="0"/>
              </a:rPr>
              <a:t>)</a:t>
            </a:r>
            <a:endParaRPr lang="ru-RU" sz="3600" dirty="0">
              <a:latin typeface="Gill Sans MT" panose="020B0502020104020203" pitchFamily="34" charset="0"/>
            </a:endParaRPr>
          </a:p>
          <a:p>
            <a:endParaRPr lang="ru-RU" sz="3600" dirty="0"/>
          </a:p>
          <a:p>
            <a:r>
              <a:rPr lang="en-US" sz="3600" dirty="0">
                <a:hlinkClick r:id="rId2"/>
              </a:rPr>
              <a:t>https://ggplot2.tidyverse.org/reference/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2088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64B2A8-BCA7-46A8-AE33-5C59B9F0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0" y="0"/>
            <a:ext cx="81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22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71F830-44EF-4306-A86D-817DD44CF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36" y="0"/>
            <a:ext cx="8027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24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D66721-01C7-4DA9-A01A-0515094C9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53" y="0"/>
            <a:ext cx="8218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582573-78BA-4ADC-84B8-1243C11B2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38" y="0"/>
            <a:ext cx="7718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24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2EFDFC-7B7E-413D-B56B-5D9E64CF8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75" y="0"/>
            <a:ext cx="8238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97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97400E-87FE-4055-A141-E577E7CAB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4" y="0"/>
            <a:ext cx="9027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98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B6ADD6-40BF-40A7-B858-817E75A89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63" y="0"/>
            <a:ext cx="8555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5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199DF2-3B43-4022-877D-9A1A728D105C}"/>
              </a:ext>
            </a:extLst>
          </p:cNvPr>
          <p:cNvSpPr txBox="1"/>
          <p:nvPr/>
        </p:nvSpPr>
        <p:spPr>
          <a:xfrm>
            <a:off x="-150920" y="31058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Шкалы – </a:t>
            </a:r>
            <a:r>
              <a:rPr lang="en-US" sz="3600" dirty="0" err="1"/>
              <a:t>scale_xxx_yyy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F276C-350C-4FFF-A3B9-B80AA5FAF84E}"/>
              </a:ext>
            </a:extLst>
          </p:cNvPr>
          <p:cNvSpPr txBox="1"/>
          <p:nvPr/>
        </p:nvSpPr>
        <p:spPr>
          <a:xfrm>
            <a:off x="0" y="6051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Эстетический атрибут: </a:t>
            </a:r>
            <a:r>
              <a:rPr lang="en-US" sz="3600" dirty="0" err="1"/>
              <a:t>colour</a:t>
            </a:r>
            <a:r>
              <a:rPr lang="en-US" sz="3600" dirty="0"/>
              <a:t>, fill, size, x, y, …</a:t>
            </a:r>
            <a:endParaRPr lang="ru-RU" sz="3600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139A744-FAC2-4101-96AD-9E68F1D8F3FA}"/>
              </a:ext>
            </a:extLst>
          </p:cNvPr>
          <p:cNvCxnSpPr>
            <a:stCxn id="3" idx="2"/>
          </p:cNvCxnSpPr>
          <p:nvPr/>
        </p:nvCxnSpPr>
        <p:spPr>
          <a:xfrm>
            <a:off x="4572000" y="1251491"/>
            <a:ext cx="798990" cy="1997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DFA8F7D-4DA1-4AC9-8CDE-8CDFE4783AE0}"/>
              </a:ext>
            </a:extLst>
          </p:cNvPr>
          <p:cNvSpPr txBox="1"/>
          <p:nvPr/>
        </p:nvSpPr>
        <p:spPr>
          <a:xfrm>
            <a:off x="0" y="49332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Описание: </a:t>
            </a:r>
            <a:r>
              <a:rPr lang="en-US" sz="3200" dirty="0"/>
              <a:t>hue, gradient, continuous, discrete, …</a:t>
            </a:r>
            <a:endParaRPr lang="ru-RU" sz="3200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DF00BF6-6A2F-4AFF-94E7-B64854EFA0D0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572000" y="3752165"/>
            <a:ext cx="1713390" cy="1181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863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2B1B6-0721-4919-8F60-D579F467A8D1}"/>
              </a:ext>
            </a:extLst>
          </p:cNvPr>
          <p:cNvSpPr txBox="1"/>
          <p:nvPr/>
        </p:nvSpPr>
        <p:spPr>
          <a:xfrm>
            <a:off x="0" y="14399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Положение вдоль оси Х для количественных переменных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620C49-BD71-4EE9-AE2F-85FDED107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16" y="779477"/>
            <a:ext cx="6413368" cy="59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77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1F7A3F-61B3-45FB-9A98-FBF49C639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99" y="0"/>
            <a:ext cx="7579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2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5BFCCD-0650-428E-84F8-7541D79B1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7" y="255418"/>
            <a:ext cx="2448480" cy="3883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0250F0-999D-488A-AB46-92BD524BC722}"/>
              </a:ext>
            </a:extLst>
          </p:cNvPr>
          <p:cNvSpPr txBox="1"/>
          <p:nvPr/>
        </p:nvSpPr>
        <p:spPr>
          <a:xfrm>
            <a:off x="514225" y="4139214"/>
            <a:ext cx="23317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latin typeface="Gill Sans MT" panose="020B0502020104020203" pitchFamily="34" charset="0"/>
              </a:rPr>
              <a:t>Dreissena</a:t>
            </a:r>
            <a:r>
              <a:rPr lang="en-US" sz="2000" i="1" dirty="0">
                <a:latin typeface="Gill Sans MT" panose="020B0502020104020203" pitchFamily="34" charset="0"/>
              </a:rPr>
              <a:t> </a:t>
            </a:r>
            <a:r>
              <a:rPr lang="en-US" sz="2000" i="1" dirty="0" err="1">
                <a:latin typeface="Gill Sans MT" panose="020B0502020104020203" pitchFamily="34" charset="0"/>
              </a:rPr>
              <a:t>polymorpha</a:t>
            </a:r>
            <a:endParaRPr lang="en-US" sz="2000" i="1" dirty="0">
              <a:latin typeface="Gill Sans MT" panose="020B0502020104020203" pitchFamily="34" charset="0"/>
            </a:endParaRPr>
          </a:p>
          <a:p>
            <a:pPr algn="ctr"/>
            <a:r>
              <a:rPr lang="ru-RU" sz="2000" dirty="0" err="1"/>
              <a:t>Дрейссена</a:t>
            </a:r>
            <a:r>
              <a:rPr lang="ru-RU" sz="2000" dirty="0"/>
              <a:t> речная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 err="1"/>
              <a:t>Mastitsky</a:t>
            </a:r>
            <a:r>
              <a:rPr lang="en-US" sz="2000" dirty="0"/>
              <a:t>, 2012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B669B-1502-40F4-BE48-8A46CEC794BF}"/>
              </a:ext>
            </a:extLst>
          </p:cNvPr>
          <p:cNvSpPr txBox="1"/>
          <p:nvPr/>
        </p:nvSpPr>
        <p:spPr>
          <a:xfrm>
            <a:off x="3117845" y="616259"/>
            <a:ext cx="5607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Month – </a:t>
            </a:r>
            <a:r>
              <a:rPr lang="ru-RU" sz="2000" dirty="0">
                <a:latin typeface="Gill Sans MT" panose="020B0502020104020203" pitchFamily="34" charset="0"/>
              </a:rPr>
              <a:t>время отбора проб </a:t>
            </a:r>
            <a:r>
              <a:rPr lang="ru-RU" sz="2000" dirty="0" err="1">
                <a:latin typeface="Gill Sans MT" panose="020B0502020104020203" pitchFamily="34" charset="0"/>
              </a:rPr>
              <a:t>дрейссены</a:t>
            </a:r>
            <a:endParaRPr lang="ru-RU" sz="2000" dirty="0">
              <a:latin typeface="Gill Sans MT" panose="020B0502020104020203" pitchFamily="34" charset="0"/>
            </a:endParaRPr>
          </a:p>
          <a:p>
            <a:r>
              <a:rPr lang="en-US" sz="2000" dirty="0">
                <a:latin typeface="Gill Sans MT" panose="020B0502020104020203" pitchFamily="34" charset="0"/>
              </a:rPr>
              <a:t>Day – </a:t>
            </a:r>
            <a:r>
              <a:rPr lang="ru-RU" sz="2000" dirty="0">
                <a:latin typeface="Gill Sans MT" panose="020B0502020104020203" pitchFamily="34" charset="0"/>
              </a:rPr>
              <a:t>день отбора проб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Lake</a:t>
            </a:r>
            <a:r>
              <a:rPr lang="ru-RU" sz="2000" dirty="0">
                <a:latin typeface="Gill Sans MT" panose="020B0502020104020203" pitchFamily="34" charset="0"/>
              </a:rPr>
              <a:t> – изученные озера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Site</a:t>
            </a:r>
            <a:r>
              <a:rPr lang="ru-RU" sz="2000" dirty="0">
                <a:latin typeface="Gill Sans MT" panose="020B0502020104020203" pitchFamily="34" charset="0"/>
              </a:rPr>
              <a:t> – место отбора проб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Length</a:t>
            </a:r>
            <a:r>
              <a:rPr lang="ru-RU" sz="2000" dirty="0">
                <a:latin typeface="Gill Sans MT" panose="020B0502020104020203" pitchFamily="34" charset="0"/>
              </a:rPr>
              <a:t> – длина раковины моллюсков (мм)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Infection</a:t>
            </a:r>
            <a:r>
              <a:rPr lang="ru-RU" sz="2000" dirty="0">
                <a:latin typeface="Gill Sans MT" panose="020B0502020104020203" pitchFamily="34" charset="0"/>
              </a:rPr>
              <a:t> – количество инфузорий, обнаруженных в каждом моллюске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7311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92570E-D0ED-44BB-9FE7-403A73E68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80975"/>
            <a:ext cx="77819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41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840C3D-77C0-49B8-8E3F-1DB036C7E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02" y="0"/>
            <a:ext cx="8076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19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304379-220C-4358-AF0D-C5B957505730}"/>
              </a:ext>
            </a:extLst>
          </p:cNvPr>
          <p:cNvSpPr/>
          <p:nvPr/>
        </p:nvSpPr>
        <p:spPr>
          <a:xfrm>
            <a:off x="2809783" y="1188219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	</a:t>
            </a:r>
          </a:p>
          <a:p>
            <a:r>
              <a:rPr lang="en-US" sz="3200" dirty="0" err="1"/>
              <a:t>scale_x_continuous</a:t>
            </a:r>
            <a:r>
              <a:rPr lang="en-US" sz="3200" dirty="0"/>
              <a:t>() </a:t>
            </a:r>
            <a:r>
              <a:rPr lang="en-US" sz="3200" dirty="0" err="1"/>
              <a:t>scale_y_continuous</a:t>
            </a:r>
            <a:r>
              <a:rPr lang="en-US" sz="3200" dirty="0"/>
              <a:t>() scale_x_log10() scale_y_log10() </a:t>
            </a:r>
            <a:r>
              <a:rPr lang="en-US" sz="3200" dirty="0" err="1"/>
              <a:t>scale_x_reverse</a:t>
            </a:r>
            <a:r>
              <a:rPr lang="en-US" sz="3200" dirty="0"/>
              <a:t>() </a:t>
            </a:r>
            <a:r>
              <a:rPr lang="en-US" sz="3200" dirty="0" err="1"/>
              <a:t>scale_y_reverse</a:t>
            </a:r>
            <a:r>
              <a:rPr lang="en-US" sz="3200" dirty="0"/>
              <a:t>() </a:t>
            </a:r>
            <a:r>
              <a:rPr lang="en-US" sz="3200" dirty="0" err="1"/>
              <a:t>scale_x_sqrt</a:t>
            </a:r>
            <a:r>
              <a:rPr lang="en-US" sz="3200" dirty="0"/>
              <a:t>() </a:t>
            </a:r>
            <a:r>
              <a:rPr lang="en-US" sz="3200" dirty="0" err="1"/>
              <a:t>scale_y_sqrt</a:t>
            </a:r>
            <a:r>
              <a:rPr lang="en-US" sz="3200" dirty="0"/>
              <a:t>()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07E91-10A7-4605-883D-80EE6084F05B}"/>
              </a:ext>
            </a:extLst>
          </p:cNvPr>
          <p:cNvSpPr txBox="1"/>
          <p:nvPr/>
        </p:nvSpPr>
        <p:spPr>
          <a:xfrm>
            <a:off x="0" y="5418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Шкалы положения вдоль осей</a:t>
            </a:r>
          </a:p>
        </p:txBody>
      </p:sp>
    </p:spTree>
    <p:extLst>
      <p:ext uri="{BB962C8B-B14F-4D97-AF65-F5344CB8AC3E}">
        <p14:creationId xmlns:p14="http://schemas.microsoft.com/office/powerpoint/2010/main" val="2525596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EECA04-CF39-4012-8254-A45291113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3" y="0"/>
            <a:ext cx="8033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67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EB3B84-590F-4677-A98B-DE7F58ECC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32" y="0"/>
            <a:ext cx="7517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42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FD1D13-C2A3-471C-A439-84A4805F2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33" y="0"/>
            <a:ext cx="829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0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84D1CA-F7E7-4CC2-A396-DD1D39E7C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1" y="0"/>
            <a:ext cx="8080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25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3EC0B0-6D60-4E26-B236-052048749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80" y="0"/>
            <a:ext cx="7827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3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C93CB5-604D-42AD-986E-4EA9ACAE5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3" y="0"/>
            <a:ext cx="7911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85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866232-C8BC-4F4D-854A-51764BD82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49" y="0"/>
            <a:ext cx="8043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9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462F55-ECEB-4C10-933C-B67FE1FC0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800100"/>
            <a:ext cx="83534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97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49AD62-19A9-4549-870A-597ECD07B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29" y="0"/>
            <a:ext cx="8226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83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ED4F4D-B220-4E34-8587-B768B850D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61" y="0"/>
            <a:ext cx="8098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84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B54FA2-C281-4499-B6CD-8A4D120D1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08"/>
            <a:ext cx="9144000" cy="25333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309EF9-050C-4452-B937-36AAAFD50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85" y="2579974"/>
            <a:ext cx="5832629" cy="419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65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963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1057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2082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149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5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583F09-E8D9-4C61-8109-F8DBEAF7C914}"/>
              </a:ext>
            </a:extLst>
          </p:cNvPr>
          <p:cNvSpPr txBox="1"/>
          <p:nvPr/>
        </p:nvSpPr>
        <p:spPr>
          <a:xfrm>
            <a:off x="0" y="7368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Gill Sans MT" panose="020B0502020104020203" pitchFamily="34" charset="0"/>
              </a:rPr>
              <a:t>Основа графика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99504-F3A6-49D3-8F24-6AD90D299160}"/>
              </a:ext>
            </a:extLst>
          </p:cNvPr>
          <p:cNvSpPr txBox="1"/>
          <p:nvPr/>
        </p:nvSpPr>
        <p:spPr>
          <a:xfrm>
            <a:off x="630314" y="2212020"/>
            <a:ext cx="85136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Gill Sans MT" panose="020B0502020104020203" pitchFamily="34" charset="0"/>
              </a:rPr>
              <a:t>ggplot</a:t>
            </a:r>
            <a:r>
              <a:rPr lang="en-US" sz="2800" dirty="0">
                <a:latin typeface="Gill Sans MT" panose="020B0502020104020203" pitchFamily="34" charset="0"/>
              </a:rPr>
              <a:t>() – </a:t>
            </a:r>
            <a:r>
              <a:rPr lang="ru-RU" sz="2800" dirty="0">
                <a:latin typeface="Gill Sans MT" panose="020B0502020104020203" pitchFamily="34" charset="0"/>
              </a:rPr>
              <a:t>создаем новый график</a:t>
            </a:r>
          </a:p>
          <a:p>
            <a:r>
              <a:rPr lang="en-US" sz="2800" dirty="0" err="1"/>
              <a:t>aes</a:t>
            </a:r>
            <a:r>
              <a:rPr lang="ru-RU" sz="2800" dirty="0"/>
              <a:t>() – присвоение эстетических атрибутов геометрическим объектам</a:t>
            </a:r>
          </a:p>
          <a:p>
            <a:r>
              <a:rPr lang="en-US" sz="2800" dirty="0" err="1"/>
              <a:t>ggsave</a:t>
            </a:r>
            <a:r>
              <a:rPr lang="en-US" sz="2800" dirty="0"/>
              <a:t>()</a:t>
            </a:r>
            <a:r>
              <a:rPr lang="ru-RU" sz="2800" dirty="0"/>
              <a:t> – сохранение графика</a:t>
            </a:r>
          </a:p>
        </p:txBody>
      </p:sp>
    </p:spTree>
    <p:extLst>
      <p:ext uri="{BB962C8B-B14F-4D97-AF65-F5344CB8AC3E}">
        <p14:creationId xmlns:p14="http://schemas.microsoft.com/office/powerpoint/2010/main" val="403292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4F9AA-F3AA-419B-AC4C-608AED7FB33C}"/>
              </a:ext>
            </a:extLst>
          </p:cNvPr>
          <p:cNvSpPr txBox="1"/>
          <p:nvPr/>
        </p:nvSpPr>
        <p:spPr>
          <a:xfrm>
            <a:off x="0" y="5060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Gill Sans MT" panose="020B0502020104020203" pitchFamily="34" charset="0"/>
              </a:rPr>
              <a:t>Инициализация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A1F8F3-0FD8-4A96-B0A0-BCD7A3F9E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21" y="1196992"/>
            <a:ext cx="6844958" cy="56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7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B0CFE1-8F01-46A4-BBD6-E8144B64E41F}"/>
              </a:ext>
            </a:extLst>
          </p:cNvPr>
          <p:cNvSpPr txBox="1"/>
          <p:nvPr/>
        </p:nvSpPr>
        <p:spPr>
          <a:xfrm>
            <a:off x="0" y="5060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Присвоение эстетических атрибутов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57EFC4-A886-4B82-BC0B-578C43A7A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80" y="1239686"/>
            <a:ext cx="5959440" cy="55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7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B0CFE1-8F01-46A4-BBD6-E8144B64E41F}"/>
              </a:ext>
            </a:extLst>
          </p:cNvPr>
          <p:cNvSpPr txBox="1"/>
          <p:nvPr/>
        </p:nvSpPr>
        <p:spPr>
          <a:xfrm>
            <a:off x="0" y="5060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Присвоение эстетических атрибутов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57EFC4-A886-4B82-BC0B-578C43A7A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80" y="1239686"/>
            <a:ext cx="5959440" cy="5556170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76780D56-1F87-47D4-8232-14BB097674BD}"/>
              </a:ext>
            </a:extLst>
          </p:cNvPr>
          <p:cNvCxnSpPr>
            <a:cxnSpLocks/>
          </p:cNvCxnSpPr>
          <p:nvPr/>
        </p:nvCxnSpPr>
        <p:spPr>
          <a:xfrm flipH="1">
            <a:off x="1970843" y="2352583"/>
            <a:ext cx="2032986" cy="2246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7AC41CD-867B-4A2E-A043-515C8E906DD2}"/>
              </a:ext>
            </a:extLst>
          </p:cNvPr>
          <p:cNvCxnSpPr>
            <a:cxnSpLocks/>
          </p:cNvCxnSpPr>
          <p:nvPr/>
        </p:nvCxnSpPr>
        <p:spPr>
          <a:xfrm>
            <a:off x="3089429" y="2423604"/>
            <a:ext cx="1704513" cy="41192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49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C7061-53ED-4914-A1A2-103C2C73C5F4}"/>
              </a:ext>
            </a:extLst>
          </p:cNvPr>
          <p:cNvSpPr txBox="1"/>
          <p:nvPr/>
        </p:nvSpPr>
        <p:spPr>
          <a:xfrm>
            <a:off x="0" y="5060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Слои: </a:t>
            </a:r>
            <a:r>
              <a:rPr lang="en-US" sz="3600" dirty="0" err="1"/>
              <a:t>geoms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89C50-6787-4B42-909D-154F859033C2}"/>
              </a:ext>
            </a:extLst>
          </p:cNvPr>
          <p:cNvSpPr txBox="1"/>
          <p:nvPr/>
        </p:nvSpPr>
        <p:spPr>
          <a:xfrm>
            <a:off x="479394" y="1305017"/>
            <a:ext cx="8327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Как хотим отобразить данные? Точками? Гистограммой? Ящик с «усами»? …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6ECB07-CBBF-45C5-B8B1-58DB7132E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564" y="1872284"/>
            <a:ext cx="5727346" cy="483266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3441234-B93A-41F0-81FF-4EAB5B055C54}"/>
              </a:ext>
            </a:extLst>
          </p:cNvPr>
          <p:cNvCxnSpPr/>
          <p:nvPr/>
        </p:nvCxnSpPr>
        <p:spPr>
          <a:xfrm>
            <a:off x="5903651" y="2610035"/>
            <a:ext cx="896644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047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</TotalTime>
  <Words>229</Words>
  <Application>Microsoft Office PowerPoint</Application>
  <PresentationFormat>Экран (4:3)</PresentationFormat>
  <Paragraphs>44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Gill Sans 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Жарикова</dc:creator>
  <cp:lastModifiedBy>Анастасия Жарикова</cp:lastModifiedBy>
  <cp:revision>22</cp:revision>
  <dcterms:created xsi:type="dcterms:W3CDTF">2019-10-27T22:08:53Z</dcterms:created>
  <dcterms:modified xsi:type="dcterms:W3CDTF">2019-10-28T20:50:30Z</dcterms:modified>
</cp:coreProperties>
</file>