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645" y="3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05-04-2020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9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05-04-2020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05-04-2020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7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05-04-2020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84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05-04-2020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9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05-04-2020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6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05-04-2020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50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05-04-2020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59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05-04-2020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05-04-2020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0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E35-2AF4-4FEA-BE03-3D5951DD15FE}" type="datetimeFigureOut">
              <a:rPr lang="ru-RU" smtClean="0"/>
              <a:t>05-04-2020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98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F6E35-2AF4-4FEA-BE03-3D5951DD15FE}" type="datetimeFigureOut">
              <a:rPr lang="ru-RU" smtClean="0"/>
              <a:t>05-04-2020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22E58-5364-4B63-9D16-A730DD4303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83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727" y="0"/>
            <a:ext cx="9020932" cy="68580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7057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450850"/>
            <a:ext cx="11585041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21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389" y="0"/>
            <a:ext cx="98512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57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61" y="0"/>
            <a:ext cx="111228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84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aln-revision</Template>
  <TotalTime>49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aba</dc:creator>
  <cp:lastModifiedBy>aba</cp:lastModifiedBy>
  <cp:revision>6</cp:revision>
  <dcterms:created xsi:type="dcterms:W3CDTF">2020-04-05T15:10:02Z</dcterms:created>
  <dcterms:modified xsi:type="dcterms:W3CDTF">2020-04-05T16:03:28Z</dcterms:modified>
</cp:coreProperties>
</file>