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6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6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6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5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4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6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3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647172"/>
            <a:ext cx="11839074" cy="556365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775200" y="216568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21920" y="4555958"/>
            <a:ext cx="527785" cy="229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21920" y="1815964"/>
            <a:ext cx="490232" cy="1855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95499"/>
            <a:ext cx="11673840" cy="646700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11760" y="978568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76582"/>
            <a:ext cx="12009120" cy="630483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5400000">
            <a:off x="6939280" y="20198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82"/>
            <a:ext cx="12192000" cy="662724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5400000">
            <a:off x="6939280" y="20198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84"/>
            <a:ext cx="12192000" cy="649443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01040" y="4551680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518160"/>
            <a:ext cx="11907520" cy="5343985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5400000">
            <a:off x="5398436" y="57790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5323840" y="606430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292"/>
            <a:ext cx="12192000" cy="45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229655"/>
            <a:ext cx="12192000" cy="6195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8400" y="229656"/>
            <a:ext cx="751840" cy="3097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02320" y="229655"/>
            <a:ext cx="1615440" cy="3097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8080" y="3409736"/>
            <a:ext cx="772160" cy="30154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274566" y="3624313"/>
            <a:ext cx="410949" cy="1595119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3675646" y="561072"/>
            <a:ext cx="410949" cy="1402079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40285" y="3393440"/>
            <a:ext cx="410952" cy="295656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Figures</Template>
  <TotalTime>196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10</cp:revision>
  <dcterms:created xsi:type="dcterms:W3CDTF">2020-05-17T17:58:57Z</dcterms:created>
  <dcterms:modified xsi:type="dcterms:W3CDTF">2020-05-17T21:15:50Z</dcterms:modified>
</cp:coreProperties>
</file>