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0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76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6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6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5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4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75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0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6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33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EDACB-1EBD-43D3-9C9D-D9634704F243}" type="datetimeFigureOut">
              <a:rPr lang="ru-RU" smtClean="0"/>
              <a:t>17-05-2020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C7489-B819-402C-9CF5-2D1F2D26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3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26" y="647172"/>
            <a:ext cx="11839074" cy="5563655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4775200" y="216568"/>
            <a:ext cx="494632" cy="1491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21920" y="4555958"/>
            <a:ext cx="527785" cy="2294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21920" y="1815964"/>
            <a:ext cx="490232" cy="1855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4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195499"/>
            <a:ext cx="11673840" cy="6467002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111760" y="978568"/>
            <a:ext cx="494632" cy="1491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0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276582"/>
            <a:ext cx="12009120" cy="630483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5400000">
            <a:off x="6939280" y="201986"/>
            <a:ext cx="494632" cy="1491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582"/>
            <a:ext cx="12192000" cy="6627242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 rot="5400000">
            <a:off x="6939280" y="201986"/>
            <a:ext cx="494632" cy="1491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84"/>
            <a:ext cx="12192000" cy="6494431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701040" y="4551680"/>
            <a:ext cx="494632" cy="1491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3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" y="518160"/>
            <a:ext cx="11907520" cy="5343985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5400000">
            <a:off x="5398436" y="577906"/>
            <a:ext cx="494632" cy="1491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16200000">
            <a:off x="5323840" y="6064306"/>
            <a:ext cx="494632" cy="1491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292"/>
            <a:ext cx="12192000" cy="456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229655"/>
            <a:ext cx="12192000" cy="61954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48400" y="229656"/>
            <a:ext cx="751840" cy="30977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02320" y="229655"/>
            <a:ext cx="1615440" cy="30977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28080" y="3409736"/>
            <a:ext cx="772160" cy="30154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10274566" y="3624313"/>
            <a:ext cx="410949" cy="1595119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3675646" y="561072"/>
            <a:ext cx="410949" cy="1402079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40285" y="3393440"/>
            <a:ext cx="410952" cy="2956560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61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Figures</Template>
  <TotalTime>198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aba</dc:creator>
  <cp:lastModifiedBy>aba</cp:lastModifiedBy>
  <cp:revision>10</cp:revision>
  <dcterms:created xsi:type="dcterms:W3CDTF">2020-05-17T17:58:57Z</dcterms:created>
  <dcterms:modified xsi:type="dcterms:W3CDTF">2020-05-17T21:17:56Z</dcterms:modified>
</cp:coreProperties>
</file>