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2" r:id="rId5"/>
    <p:sldId id="260" r:id="rId6"/>
    <p:sldId id="263" r:id="rId7"/>
    <p:sldId id="257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3971" autoAdjust="0"/>
  </p:normalViewPr>
  <p:slideViewPr>
    <p:cSldViewPr snapToGrid="0">
      <p:cViewPr varScale="1">
        <p:scale>
          <a:sx n="75" d="100"/>
          <a:sy n="75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59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EA821-5001-4629-9D9C-35CE07F0C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94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3336E-75B9-465A-96BA-2AE557524A8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AB251-797B-4C3B-859F-FC07FB51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6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AB251-797B-4C3B-859F-FC07FB5118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FC44-8A85-48F2-95EE-81359094DDF4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7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86A-1DD8-4B7C-A0A7-D8022BA60FF7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695-37D0-4C89-85DC-D69E3785A813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4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F73-1EF0-469F-9891-536A18267697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3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43D-DDDC-4750-8244-C6A070237FAE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124C-E5B9-4C47-8C7C-574555EE4A44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2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9417-5E2A-4EBA-8D6B-EF2CC8A9B3F4}" type="datetime1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1EE-F919-4CF3-9D11-17B164AE78BE}" type="datetime1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6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D10F-A0DF-4447-B498-62C1C16F12C6}" type="datetime1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0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5590-524E-416D-9E4B-F4EA449A1AE0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459-B479-449E-A489-97F8249CB79A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7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DBC1-87F3-4BA3-AB56-20AB595EDB8C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8D855-0D5B-4442-8A32-13E5B543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5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3880" y="636607"/>
            <a:ext cx="7772400" cy="1285557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Мини-обзор генома и </a:t>
            </a:r>
            <a:r>
              <a:rPr lang="ru-RU" sz="4400" dirty="0" err="1" smtClean="0"/>
              <a:t>протеома</a:t>
            </a:r>
            <a:r>
              <a:rPr lang="ru-RU" sz="4400" dirty="0" smtClean="0"/>
              <a:t> бактерии или археи</a:t>
            </a:r>
            <a:endParaRPr lang="en-US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1080" y="2829681"/>
            <a:ext cx="6858000" cy="1655762"/>
          </a:xfrm>
        </p:spPr>
        <p:txBody>
          <a:bodyPr/>
          <a:lstStyle/>
          <a:p>
            <a:r>
              <a:rPr lang="ru-RU" dirty="0" smtClean="0"/>
              <a:t>Каждый студент должен составить мини-обзор и представить его для проверки в конце семестра.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2478" y="5974673"/>
            <a:ext cx="405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Куратор этого задания А. Алексеевский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4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781" y="339792"/>
            <a:ext cx="7886700" cy="991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 для мини-обзора о «своей» бактерии/архее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6781" y="167725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Геном в </a:t>
            </a:r>
            <a:r>
              <a:rPr lang="ru-RU" sz="3500" dirty="0" smtClean="0"/>
              <a:t>формате</a:t>
            </a:r>
            <a:r>
              <a:rPr lang="ru-RU" sz="3200" dirty="0" smtClean="0"/>
              <a:t> </a:t>
            </a:r>
            <a:r>
              <a:rPr lang="en-US" sz="3200" dirty="0" err="1" smtClean="0"/>
              <a:t>fasta</a:t>
            </a:r>
            <a:r>
              <a:rPr lang="ru-RU" sz="32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</a:t>
            </a:r>
            <a:r>
              <a:rPr lang="ru-RU" sz="2400" dirty="0" smtClean="0"/>
              <a:t>айл содержит одну или несколько последовательностей в зависимости от числа ДНК: хромосом, </a:t>
            </a:r>
            <a:r>
              <a:rPr lang="ru-RU" sz="2400" dirty="0" err="1" smtClean="0"/>
              <a:t>плазмид</a:t>
            </a:r>
            <a:r>
              <a:rPr lang="ru-RU" sz="2400" dirty="0" smtClean="0"/>
              <a:t>, др.</a:t>
            </a:r>
            <a:endParaRPr lang="en-US" sz="2400" dirty="0" smtClean="0"/>
          </a:p>
          <a:p>
            <a:r>
              <a:rPr lang="ru-RU" sz="3200" dirty="0" err="1" smtClean="0"/>
              <a:t>Протеом</a:t>
            </a:r>
            <a:r>
              <a:rPr lang="ru-RU" sz="3200" dirty="0" smtClean="0"/>
              <a:t> в виде таблицы генов, закодированных в геноме.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Информация об одном гене – одна строка таблицы.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/>
              <a:t>Другие данные о геноме и </a:t>
            </a:r>
            <a:r>
              <a:rPr lang="ru-RU" sz="3600" dirty="0" err="1" smtClean="0"/>
              <a:t>протеоме</a:t>
            </a:r>
            <a:r>
              <a:rPr lang="ru-RU" sz="3600" dirty="0" smtClean="0"/>
              <a:t> по желанию студента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Можно консультироваться </a:t>
            </a:r>
            <a:r>
              <a:rPr lang="en-US" sz="2400" dirty="0" smtClean="0"/>
              <a:t>c </a:t>
            </a:r>
            <a:r>
              <a:rPr lang="ru-RU" sz="2400" dirty="0" smtClean="0"/>
              <a:t>преподавателем (например с </a:t>
            </a:r>
            <a:r>
              <a:rPr lang="ru-RU" sz="2400" dirty="0" err="1" smtClean="0"/>
              <a:t>ААл</a:t>
            </a:r>
            <a:r>
              <a:rPr lang="ru-RU" sz="2400" dirty="0" smtClean="0"/>
              <a:t>)</a:t>
            </a:r>
            <a:endParaRPr lang="en-US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49653" y="6374822"/>
            <a:ext cx="2057400" cy="365125"/>
          </a:xfrm>
        </p:spPr>
        <p:txBody>
          <a:bodyPr/>
          <a:lstStyle/>
          <a:p>
            <a:r>
              <a:rPr lang="ru-RU" sz="2400" dirty="0" smtClean="0"/>
              <a:t>2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125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960" y="68622"/>
            <a:ext cx="8504398" cy="7685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Мини-обзор</a:t>
            </a:r>
            <a:r>
              <a:rPr lang="ru-RU" dirty="0"/>
              <a:t> </a:t>
            </a:r>
            <a:r>
              <a:rPr lang="ru-RU" dirty="0" smtClean="0"/>
              <a:t>для зачёта и для </a:t>
            </a:r>
            <a:r>
              <a:rPr lang="en-US" dirty="0" smtClean="0"/>
              <a:t>“</a:t>
            </a:r>
            <a:r>
              <a:rPr lang="ru-RU" dirty="0" smtClean="0"/>
              <a:t>души</a:t>
            </a:r>
            <a:r>
              <a:rPr lang="en-US" dirty="0" smtClean="0"/>
              <a:t>”:)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960" y="1000841"/>
            <a:ext cx="55512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Для получения зачёта достаточно </a:t>
            </a:r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207" y="1486258"/>
            <a:ext cx="81351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1) Включить в него результаты выполнения ряда </a:t>
            </a:r>
            <a:r>
              <a:rPr lang="ru-RU" sz="2800" dirty="0"/>
              <a:t>заданий блока 3 (ЭТ) </a:t>
            </a:r>
            <a:r>
              <a:rPr lang="ru-RU" sz="2800" dirty="0" smtClean="0"/>
              <a:t>и </a:t>
            </a:r>
            <a:r>
              <a:rPr lang="ru-RU" sz="2800" dirty="0"/>
              <a:t>блока 4 (</a:t>
            </a:r>
            <a:r>
              <a:rPr lang="en-US" sz="2800" dirty="0"/>
              <a:t>python</a:t>
            </a:r>
            <a:r>
              <a:rPr lang="en-US" sz="2800" dirty="0" smtClean="0"/>
              <a:t>)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Возможно придётся включить что-то сверх, сейчас не могу  написать точнее.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5960" y="3465821"/>
            <a:ext cx="80949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2) Оформить мини-обзор используя один из шаблон  для оформления </a:t>
            </a:r>
            <a:r>
              <a:rPr lang="ru-RU" sz="2800" dirty="0"/>
              <a:t>статей, </a:t>
            </a:r>
            <a:r>
              <a:rPr lang="ru-RU" sz="2800" dirty="0" smtClean="0"/>
              <a:t>предлагаемых </a:t>
            </a:r>
            <a:r>
              <a:rPr lang="ru-RU" sz="2800" dirty="0"/>
              <a:t>в некоторых </a:t>
            </a:r>
            <a:r>
              <a:rPr lang="ru-RU" sz="2800" dirty="0" smtClean="0"/>
              <a:t> научных </a:t>
            </a:r>
            <a:r>
              <a:rPr lang="ru-RU" sz="2800" dirty="0"/>
              <a:t>журналах </a:t>
            </a:r>
            <a:r>
              <a:rPr lang="ru-RU" sz="2800" dirty="0" smtClean="0"/>
              <a:t>(</a:t>
            </a:r>
            <a:r>
              <a:rPr lang="en-US" sz="2800" dirty="0"/>
              <a:t>Bioinformatics, JBCB, ….)</a:t>
            </a:r>
            <a:endParaRPr lang="ru-R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z="2400" smtClean="0"/>
              <a:t>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14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Русский (и английский) язык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z="2400" smtClean="0"/>
              <a:t>4</a:t>
            </a:fld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620" y="1750001"/>
            <a:ext cx="82716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Важно просто, коротко и ясно сформулировать свою мысль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119" y="3184663"/>
            <a:ext cx="82716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Важно корректно изложить то, что вы узнали из литературы или от других людей, включая однокурсников</a:t>
            </a:r>
            <a:r>
              <a:rPr lang="en-US" sz="2800" dirty="0" smtClean="0"/>
              <a:t> – </a:t>
            </a:r>
            <a:r>
              <a:rPr lang="ru-RU" sz="2800" dirty="0" smtClean="0"/>
              <a:t>правильно оформить ссылки на источники.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46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331" y="1"/>
            <a:ext cx="8555421" cy="1764262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</a:t>
            </a:r>
            <a:r>
              <a:rPr lang="ru-RU" sz="3200" dirty="0" smtClean="0"/>
              <a:t>Для души</a:t>
            </a:r>
            <a:r>
              <a:rPr lang="en-US" sz="3200" dirty="0" smtClean="0"/>
              <a:t>”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БиоИнформатика</a:t>
            </a:r>
            <a:r>
              <a:rPr lang="ru-RU" sz="3200" dirty="0" smtClean="0"/>
              <a:t> это биология изучаемая методами информатики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z="2400" smtClean="0"/>
              <a:t>5</a:t>
            </a:fld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6330" y="1597284"/>
            <a:ext cx="8807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Желаю студентам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Придумывать интересные  вопросы о новом объекте (геноме), такие на которые можно найти ответ доступными средствами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Получать удовольствие от того, что удалось найти что-то новое для себя, даже если вы догадываетесь, что это ещё не </a:t>
            </a:r>
            <a:r>
              <a:rPr lang="ru-RU" sz="2800" dirty="0" err="1" smtClean="0"/>
              <a:t>нобелевка</a:t>
            </a:r>
            <a:r>
              <a:rPr lang="en-US" sz="2800" dirty="0" smtClean="0"/>
              <a:t>:)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Делать  ваши результаты доступными для других, т.е. включать их в отчёт. Не стесняться ошибок и неудач!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 ошибается тот, кто ничего не делает!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50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54" y="1671146"/>
            <a:ext cx="7886700" cy="2142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Геном - текст, с котором вы пока  не знаете как работать.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чего начать?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z="2400" smtClean="0"/>
              <a:t>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99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336" t="14379" r="1703" b="15411"/>
          <a:stretch/>
        </p:blipFill>
        <p:spPr>
          <a:xfrm>
            <a:off x="157453" y="123825"/>
            <a:ext cx="6606282" cy="65817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z="2400" smtClean="0"/>
              <a:t>7</a:t>
            </a:fld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15807" y="123826"/>
            <a:ext cx="21125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Объект, про который в науке много известно.</a:t>
            </a:r>
          </a:p>
          <a:p>
            <a:endParaRPr lang="ru-RU" sz="2400" dirty="0"/>
          </a:p>
          <a:p>
            <a:r>
              <a:rPr lang="ru-RU" sz="2400" dirty="0" smtClean="0"/>
              <a:t>И как начать самому исследование этого объекта?</a:t>
            </a:r>
            <a:endParaRPr lang="ru-RU" sz="2400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5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855-0D5B-4442-8A32-13E5B543C1A7}" type="slidenum">
              <a:rPr lang="en-US" sz="2400" smtClean="0"/>
              <a:t>8</a:t>
            </a:fld>
            <a:endParaRPr lang="en-US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5311" y="972234"/>
            <a:ext cx="84818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 меня согласно расписанию нет занятий на вашем курсе (кроме одного в конце семестра). </a:t>
            </a:r>
          </a:p>
          <a:p>
            <a:endParaRPr lang="ru-RU" sz="3200" dirty="0"/>
          </a:p>
          <a:p>
            <a:r>
              <a:rPr lang="ru-RU" sz="3200" dirty="0" smtClean="0"/>
              <a:t>Готов провести </a:t>
            </a:r>
            <a:r>
              <a:rPr lang="ru-RU" sz="3200" dirty="0"/>
              <a:t>консультации по </a:t>
            </a:r>
            <a:r>
              <a:rPr lang="ru-RU" sz="3200" dirty="0" smtClean="0"/>
              <a:t>мини-обзору если одновременно соберется десять или больше желающих.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Инициатива должна исходить от студентов.</a:t>
            </a:r>
            <a:br>
              <a:rPr lang="ru-RU" sz="3200" dirty="0" smtClean="0"/>
            </a:br>
            <a:r>
              <a:rPr lang="ru-RU" sz="3200" dirty="0" smtClean="0"/>
              <a:t>Старосты или активисты обращайтесь ко мне, если созреете.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38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282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Тема Office</vt:lpstr>
      <vt:lpstr>Мини-обзор генома и протеома бактерии или археи</vt:lpstr>
      <vt:lpstr>Материал для мини-обзора о «своей» бактерии/архее</vt:lpstr>
      <vt:lpstr>Мини-обзор для зачёта и для “души”:)</vt:lpstr>
      <vt:lpstr>Русский (и английский) язык</vt:lpstr>
      <vt:lpstr>“Для души” БиоИнформатика это биология изучаемая методами информатики</vt:lpstr>
      <vt:lpstr>Геном - текст, с котором вы пока  не знаете как работать.   С чего начать?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Мини-обзор генома и протеома бактерии или археи</dc:title>
  <dc:creator>aba</dc:creator>
  <cp:lastModifiedBy>Andrei Vladimirovich Alexeevsky</cp:lastModifiedBy>
  <cp:revision>23</cp:revision>
  <dcterms:created xsi:type="dcterms:W3CDTF">2021-10-14T11:23:54Z</dcterms:created>
  <dcterms:modified xsi:type="dcterms:W3CDTF">2021-10-15T06:27:19Z</dcterms:modified>
</cp:coreProperties>
</file>