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765" r:id="rId1"/>
  </p:sldMasterIdLst>
  <p:notesMasterIdLst>
    <p:notesMasterId r:id="rId6"/>
  </p:notesMasterIdLst>
  <p:sldIdLst>
    <p:sldId id="475" r:id="rId2"/>
    <p:sldId id="477" r:id="rId3"/>
    <p:sldId id="478" r:id="rId4"/>
    <p:sldId id="476" r:id="rId5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4" userDrawn="1">
          <p15:clr>
            <a:srgbClr val="A4A3A4"/>
          </p15:clr>
        </p15:guide>
        <p15:guide id="2" pos="29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3" autoAdjust="0"/>
    <p:restoredTop sz="85444" autoAdjust="0"/>
  </p:normalViewPr>
  <p:slideViewPr>
    <p:cSldViewPr>
      <p:cViewPr varScale="1">
        <p:scale>
          <a:sx n="72" d="100"/>
          <a:sy n="72" d="100"/>
        </p:scale>
        <p:origin x="1085" y="67"/>
      </p:cViewPr>
      <p:guideLst>
        <p:guide orient="horz" pos="2284"/>
        <p:guide pos="295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50" d="100"/>
          <a:sy n="150" d="100"/>
        </p:scale>
        <p:origin x="-2034" y="1074"/>
      </p:cViewPr>
      <p:guideLst>
        <p:guide orient="horz" pos="3367"/>
        <p:guide pos="2381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29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29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29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29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51A0BC5-4977-48AF-8644-18973B5889BA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9701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1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6026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8B3F5-11B5-42A6-9615-FFD5E5ABDAFE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9938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D64D1E-3A66-46DD-8AC4-79C86B50F399}" type="slidenum">
              <a:rPr lang="ru-RU" altLang="ru-RU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6693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>
            <a:normAutofit/>
          </a:bodyPr>
          <a:lstStyle>
            <a:lvl1pPr algn="ctr">
              <a:defRPr sz="6000" baseline="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F3EC-45CE-4CBE-A892-6E5BA243DEAE}" type="datetime1">
              <a:rPr lang="en-US" smtClean="0"/>
              <a:t>4/18/2023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34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C82F-4865-4876-BA0A-88307CDAD44E}" type="datetime1">
              <a:rPr lang="en-US" smtClean="0"/>
              <a:t>4/18/2023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6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13600" y="403225"/>
            <a:ext cx="2173288" cy="6405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93738" y="403225"/>
            <a:ext cx="6367462" cy="64055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994D-CD71-44C2-9CA4-EE79B0F7B43B}" type="datetime1">
              <a:rPr lang="en-US" smtClean="0"/>
              <a:t>4/18/2023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46FD-D636-425E-B440-B76964B88FE7}" type="datetime1">
              <a:rPr lang="en-US" smtClean="0"/>
              <a:t>4/18/2023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29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B430-CFAF-44FA-BC63-BECC63153096}" type="datetime1">
              <a:rPr lang="en-US" smtClean="0"/>
              <a:t>4/18/2023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93738" y="2012950"/>
            <a:ext cx="4270375" cy="4795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6513" y="2012950"/>
            <a:ext cx="4270375" cy="4795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2A83-4DE6-42A4-9121-F6C4C5EA196C}" type="datetime1">
              <a:rPr lang="en-US" smtClean="0"/>
              <a:t>4/18/2023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9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23F9-2036-4B8D-82EC-BF0AD9D759C7}" type="datetime1">
              <a:rPr lang="en-US" smtClean="0"/>
              <a:t>4/18/2023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4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B107-49D5-4336-9D99-AAEB0350B853}" type="datetime1">
              <a:rPr lang="en-US" smtClean="0"/>
              <a:t>4/18/2023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B0F0"/>
                </a:solidFill>
              </a:defRPr>
            </a:lvl1pPr>
          </a:lstStyle>
          <a:p>
            <a:fld id="{8DEEC8EE-03FA-42FE-992C-F282326656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78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F196-04A5-40B1-9B54-01509159AC26}" type="datetime1">
              <a:rPr lang="en-US" smtClean="0"/>
              <a:t>4/18/2023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1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F92D-CB9C-40BF-A6EF-5F69C0A7A052}" type="datetime1">
              <a:rPr lang="en-US" smtClean="0"/>
              <a:t>4/18/2023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1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8A63-E00D-4CED-BCF0-8AE0F09D08C3}" type="datetime1">
              <a:rPr lang="en-US" smtClean="0"/>
              <a:t>4/18/2023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3150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2012950"/>
            <a:ext cx="8693150" cy="4795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3738" y="7007225"/>
            <a:ext cx="226695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68FDB-9AA1-40E2-BDCA-72DB77F281B3}" type="datetime1">
              <a:rPr lang="en-US" smtClean="0"/>
              <a:t>4/18/2023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38513" y="7007225"/>
            <a:ext cx="340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96762" y="7002812"/>
            <a:ext cx="890126" cy="40163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fld id="{8DEEC8EE-03FA-42FE-992C-F282326656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1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en.wikipedia.org/wiki/Domains_of_unknown_func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7663" y="169767"/>
            <a:ext cx="8693150" cy="576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БД </a:t>
            </a:r>
            <a:r>
              <a:rPr lang="en-US" dirty="0" err="1" smtClean="0"/>
              <a:t>Pfam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663" y="740611"/>
            <a:ext cx="8693150" cy="479583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Единица хранения – семейство гомологичных доменов. </a:t>
            </a:r>
            <a:r>
              <a:rPr lang="ru-RU" sz="2400" dirty="0" err="1" smtClean="0"/>
              <a:t>Говорят«домен</a:t>
            </a:r>
            <a:r>
              <a:rPr lang="ru-RU" sz="2400" dirty="0" smtClean="0"/>
              <a:t>», отождествляя его с семейством </a:t>
            </a:r>
          </a:p>
          <a:p>
            <a:r>
              <a:rPr lang="ru-RU" sz="2400" dirty="0" smtClean="0"/>
              <a:t>Идентификаторы </a:t>
            </a:r>
            <a:r>
              <a:rPr lang="en-US" sz="2400" dirty="0" smtClean="0"/>
              <a:t>ID (</a:t>
            </a:r>
            <a:r>
              <a:rPr lang="ru-RU" sz="2400" dirty="0" smtClean="0"/>
              <a:t>напр.</a:t>
            </a:r>
            <a:r>
              <a:rPr lang="en-US" sz="2400" dirty="0" smtClean="0"/>
              <a:t>  </a:t>
            </a:r>
            <a:r>
              <a:rPr lang="en-US" sz="2400" dirty="0" err="1" smtClean="0"/>
              <a:t>Pterin_bind</a:t>
            </a:r>
            <a:r>
              <a:rPr lang="ru-RU" sz="2400" dirty="0" smtClean="0"/>
              <a:t> ), </a:t>
            </a:r>
            <a:r>
              <a:rPr lang="en-US" sz="2400" dirty="0" smtClean="0"/>
              <a:t>AC (PF00809  ), </a:t>
            </a:r>
            <a:r>
              <a:rPr lang="ru-RU" sz="2400" dirty="0" smtClean="0"/>
              <a:t>название домена (</a:t>
            </a:r>
            <a:r>
              <a:rPr lang="en-US" sz="2400" dirty="0" err="1"/>
              <a:t>Pterin</a:t>
            </a:r>
            <a:r>
              <a:rPr lang="en-US" sz="2400" dirty="0"/>
              <a:t> binding </a:t>
            </a:r>
            <a:r>
              <a:rPr lang="en-US" sz="2400" dirty="0" smtClean="0"/>
              <a:t>enzyme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Описание функции домена (не всегда),ссылки на литературу</a:t>
            </a:r>
          </a:p>
          <a:p>
            <a:r>
              <a:rPr lang="ru-RU" sz="2400" dirty="0" smtClean="0"/>
              <a:t>Ссылки на </a:t>
            </a:r>
            <a:r>
              <a:rPr lang="en-US" sz="2400" dirty="0" smtClean="0"/>
              <a:t>3D </a:t>
            </a:r>
            <a:r>
              <a:rPr lang="ru-RU" sz="2400" dirty="0" smtClean="0"/>
              <a:t>структуры домена, если есть расшифровки</a:t>
            </a:r>
          </a:p>
          <a:p>
            <a:r>
              <a:rPr lang="ru-RU" sz="2400" dirty="0" smtClean="0"/>
              <a:t>Множества последовательностей содержащих домен, их выравнивания </a:t>
            </a:r>
          </a:p>
          <a:p>
            <a:r>
              <a:rPr lang="en-US" sz="2400" dirty="0" smtClean="0"/>
              <a:t>Seed alignment – </a:t>
            </a:r>
            <a:r>
              <a:rPr lang="ru-RU" sz="2400" dirty="0" smtClean="0"/>
              <a:t>это выравнивание, по которому составлен профиль домена. Дерево этого выравнивания</a:t>
            </a:r>
          </a:p>
          <a:p>
            <a:r>
              <a:rPr lang="ru-RU" sz="2400" dirty="0" smtClean="0"/>
              <a:t>Профиль домена</a:t>
            </a:r>
            <a:endParaRPr lang="ru-RU" sz="2400" dirty="0"/>
          </a:p>
          <a:p>
            <a:r>
              <a:rPr lang="ru-RU" sz="2400" dirty="0" smtClean="0"/>
              <a:t>Доменные архитектуры, в которых встречается домен</a:t>
            </a:r>
          </a:p>
          <a:p>
            <a:r>
              <a:rPr lang="ru-RU" sz="2400" dirty="0" smtClean="0"/>
              <a:t>Распределение белков с доменом по таксонам разного уровня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1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15553" y="5701329"/>
            <a:ext cx="8609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Сервис </a:t>
            </a:r>
            <a:r>
              <a:rPr lang="en-US" dirty="0" err="1" smtClean="0"/>
              <a:t>Pfam</a:t>
            </a:r>
            <a:r>
              <a:rPr lang="en-US" dirty="0" smtClean="0"/>
              <a:t> </a:t>
            </a:r>
            <a:r>
              <a:rPr lang="ru-RU" dirty="0" smtClean="0"/>
              <a:t>позволяет показать доменную архитектуру последовательности, скачать многие файлы, составляющие базу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9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1"/>
          <p:cNvSpPr>
            <a:spLocks noChangeArrowheads="1"/>
          </p:cNvSpPr>
          <p:nvPr/>
        </p:nvSpPr>
        <p:spPr bwMode="auto">
          <a:xfrm>
            <a:off x="735246" y="287316"/>
            <a:ext cx="8819621" cy="5113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3968" b="1" dirty="0">
                <a:solidFill>
                  <a:srgbClr val="00005E"/>
                </a:solidFill>
                <a:latin typeface="Calibri" pitchFamily="34" charset="0"/>
              </a:rPr>
              <a:t>Язык </a:t>
            </a:r>
            <a:r>
              <a:rPr lang="ru-RU" altLang="ru-RU" sz="3968" b="1" dirty="0" err="1">
                <a:solidFill>
                  <a:srgbClr val="00005E"/>
                </a:solidFill>
                <a:latin typeface="Calibri" pitchFamily="34" charset="0"/>
              </a:rPr>
              <a:t>Pfam</a:t>
            </a:r>
            <a:r>
              <a:rPr lang="ru-RU" altLang="ru-RU" sz="3968" b="1" dirty="0">
                <a:solidFill>
                  <a:srgbClr val="00005E"/>
                </a:solidFill>
                <a:latin typeface="Calibri" pitchFamily="34" charset="0"/>
              </a:rPr>
              <a:t> :</a:t>
            </a:r>
            <a:r>
              <a:rPr lang="ru-RU" altLang="ru-RU" sz="2646" dirty="0">
                <a:latin typeface="Calibri" pitchFamily="34" charset="0"/>
              </a:rPr>
              <a:t> </a:t>
            </a:r>
          </a:p>
          <a:p>
            <a:pPr eaLnBrk="1" hangingPunct="1"/>
            <a:endParaRPr lang="ru-RU" altLang="ru-RU" sz="1323" dirty="0">
              <a:latin typeface="Calibri" pitchFamily="34" charset="0"/>
            </a:endParaRPr>
          </a:p>
          <a:p>
            <a:pPr eaLnBrk="1" hangingPunct="1"/>
            <a:r>
              <a:rPr lang="ru-RU" altLang="ru-RU" sz="1984" dirty="0">
                <a:latin typeface="Calibri" pitchFamily="34" charset="0"/>
              </a:rPr>
              <a:t>Семейство</a:t>
            </a:r>
            <a:r>
              <a:rPr lang="en-US" altLang="ru-RU" sz="1984" dirty="0">
                <a:latin typeface="Calibri" pitchFamily="34" charset="0"/>
              </a:rPr>
              <a:t>  – </a:t>
            </a:r>
            <a:r>
              <a:rPr lang="ru-RU" altLang="ru-RU" sz="1984" dirty="0">
                <a:latin typeface="Calibri" pitchFamily="34" charset="0"/>
              </a:rPr>
              <a:t> коллекция гомологичных </a:t>
            </a:r>
            <a:r>
              <a:rPr lang="ru-RU" altLang="ru-RU" sz="1984" dirty="0" smtClean="0">
                <a:latin typeface="Calibri" pitchFamily="34" charset="0"/>
              </a:rPr>
              <a:t>доменов из разных белков</a:t>
            </a:r>
            <a:r>
              <a:rPr lang="ru-RU" altLang="ru-RU" sz="1984" dirty="0">
                <a:latin typeface="Calibri" pitchFamily="34" charset="0"/>
              </a:rPr>
              <a:t>.</a:t>
            </a:r>
          </a:p>
          <a:p>
            <a:pPr eaLnBrk="1" hangingPunct="1"/>
            <a:endParaRPr lang="ru-RU" altLang="ru-RU" sz="1323" dirty="0">
              <a:latin typeface="Calibri" pitchFamily="34" charset="0"/>
            </a:endParaRPr>
          </a:p>
          <a:p>
            <a:pPr eaLnBrk="1" hangingPunct="1"/>
            <a:r>
              <a:rPr lang="ru-RU" altLang="ru-RU" sz="1984" dirty="0">
                <a:latin typeface="Calibri" pitchFamily="34" charset="0"/>
              </a:rPr>
              <a:t>Домен </a:t>
            </a:r>
            <a:r>
              <a:rPr lang="en-US" altLang="ru-RU" sz="1984" dirty="0">
                <a:latin typeface="Calibri" pitchFamily="34" charset="0"/>
              </a:rPr>
              <a:t>– </a:t>
            </a:r>
            <a:r>
              <a:rPr lang="ru-RU" altLang="ru-RU" sz="1984" dirty="0">
                <a:latin typeface="Calibri" pitchFamily="34" charset="0"/>
              </a:rPr>
              <a:t>структурная единица, которую можно найти во множественном выравнивании.</a:t>
            </a:r>
          </a:p>
          <a:p>
            <a:pPr eaLnBrk="1" hangingPunct="1"/>
            <a:endParaRPr lang="ru-RU" altLang="ru-RU" sz="1323" dirty="0">
              <a:latin typeface="Calibri" pitchFamily="34" charset="0"/>
            </a:endParaRPr>
          </a:p>
          <a:p>
            <a:pPr eaLnBrk="1" hangingPunct="1"/>
            <a:r>
              <a:rPr lang="ru-RU" altLang="ru-RU" sz="1984" dirty="0">
                <a:latin typeface="Calibri" pitchFamily="34" charset="0"/>
              </a:rPr>
              <a:t>Повтор </a:t>
            </a:r>
            <a:r>
              <a:rPr lang="en-US" altLang="ru-RU" sz="1984" dirty="0">
                <a:latin typeface="Calibri" pitchFamily="34" charset="0"/>
              </a:rPr>
              <a:t>–</a:t>
            </a:r>
            <a:r>
              <a:rPr lang="ru-RU" altLang="ru-RU" sz="1984" dirty="0">
                <a:latin typeface="Calibri" pitchFamily="34" charset="0"/>
              </a:rPr>
              <a:t> короткая единица,  нестабильная сама по себе, но образует стабильные структуры, если есть много копий.</a:t>
            </a:r>
          </a:p>
          <a:p>
            <a:pPr eaLnBrk="1" hangingPunct="1"/>
            <a:endParaRPr lang="ru-RU" altLang="ru-RU" sz="1323" dirty="0">
              <a:latin typeface="Calibri" pitchFamily="34" charset="0"/>
            </a:endParaRPr>
          </a:p>
          <a:p>
            <a:pPr eaLnBrk="1" hangingPunct="1"/>
            <a:r>
              <a:rPr lang="ru-RU" altLang="ru-RU" sz="1984" dirty="0">
                <a:latin typeface="Calibri" pitchFamily="34" charset="0"/>
              </a:rPr>
              <a:t>Мотив </a:t>
            </a:r>
            <a:r>
              <a:rPr lang="en-US" altLang="ru-RU" sz="1984" dirty="0">
                <a:latin typeface="Calibri" pitchFamily="34" charset="0"/>
              </a:rPr>
              <a:t>–</a:t>
            </a:r>
            <a:r>
              <a:rPr lang="ru-RU" altLang="ru-RU" sz="1984" dirty="0">
                <a:latin typeface="Calibri" pitchFamily="34" charset="0"/>
              </a:rPr>
              <a:t> короткая единица структуры вне глобулярных доменов.</a:t>
            </a:r>
          </a:p>
          <a:p>
            <a:pPr eaLnBrk="1" hangingPunct="1"/>
            <a:endParaRPr lang="ru-RU" altLang="ru-RU" sz="1323" dirty="0">
              <a:latin typeface="Calibri" pitchFamily="34" charset="0"/>
            </a:endParaRPr>
          </a:p>
          <a:p>
            <a:pPr eaLnBrk="1" hangingPunct="1"/>
            <a:r>
              <a:rPr lang="ru-RU" altLang="ru-RU" sz="1984" dirty="0">
                <a:latin typeface="Calibri" pitchFamily="34" charset="0"/>
              </a:rPr>
              <a:t>Клан </a:t>
            </a:r>
            <a:r>
              <a:rPr lang="en-US" altLang="ru-RU" sz="1984" dirty="0">
                <a:latin typeface="Calibri" pitchFamily="34" charset="0"/>
              </a:rPr>
              <a:t>–</a:t>
            </a:r>
            <a:r>
              <a:rPr lang="ru-RU" altLang="ru-RU" sz="1984" dirty="0">
                <a:latin typeface="Calibri" pitchFamily="34" charset="0"/>
              </a:rPr>
              <a:t> группа родственных записей.</a:t>
            </a:r>
          </a:p>
          <a:p>
            <a:pPr eaLnBrk="1" hangingPunct="1"/>
            <a:endParaRPr lang="ru-RU" altLang="ru-RU" sz="2205" dirty="0">
              <a:latin typeface="Calibri" pitchFamily="34" charset="0"/>
            </a:endParaRPr>
          </a:p>
          <a:p>
            <a:pPr eaLnBrk="1" hangingPunct="1"/>
            <a:endParaRPr lang="ru-RU" altLang="ru-RU" sz="1984" dirty="0">
              <a:latin typeface="Calibri" pitchFamily="34" charset="0"/>
            </a:endParaRPr>
          </a:p>
          <a:p>
            <a:pPr eaLnBrk="1" hangingPunct="1"/>
            <a:endParaRPr lang="ru-RU" altLang="ru-RU" sz="1984" dirty="0">
              <a:latin typeface="Calibri" pitchFamily="34" charset="0"/>
            </a:endParaRPr>
          </a:p>
          <a:p>
            <a:pPr eaLnBrk="1" hangingPunct="1"/>
            <a:endParaRPr lang="ru-RU" altLang="ru-RU" sz="1984" dirty="0">
              <a:latin typeface="Calibri" pitchFamily="34" charset="0"/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250" y="4096574"/>
            <a:ext cx="9071610" cy="3127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1FBA-F9F8-4A28-BC48-745FD6477A51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734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3527" dirty="0"/>
              <a:t>Какая информация закодирована в картинке из </a:t>
            </a:r>
            <a:r>
              <a:rPr lang="en-US" altLang="ru-RU" sz="3527" dirty="0" err="1"/>
              <a:t>Pfam</a:t>
            </a:r>
            <a:r>
              <a:rPr lang="en-US" altLang="ru-RU" sz="3527" dirty="0"/>
              <a:t>, </a:t>
            </a:r>
            <a:r>
              <a:rPr lang="ru-RU" altLang="ru-RU" sz="3527" dirty="0"/>
              <a:t>изображающей доменную архитектуру белка</a:t>
            </a:r>
          </a:p>
        </p:txBody>
      </p:sp>
      <p:sp>
        <p:nvSpPr>
          <p:cNvPr id="29699" name="Content Placeholder 26"/>
          <p:cNvSpPr>
            <a:spLocks noGrp="1"/>
          </p:cNvSpPr>
          <p:nvPr>
            <p:ph idx="1"/>
          </p:nvPr>
        </p:nvSpPr>
        <p:spPr>
          <a:ln w="25400">
            <a:solidFill>
              <a:schemeClr val="tx1"/>
            </a:solidFill>
            <a:prstDash val="sysDot"/>
            <a:tailEnd type="triangle" w="med" len="med"/>
          </a:ln>
        </p:spPr>
        <p:txBody>
          <a:bodyPr/>
          <a:lstStyle/>
          <a:p>
            <a:pPr eaLnBrk="1" hangingPunct="1"/>
            <a:r>
              <a:rPr lang="ru-RU" altLang="ru-RU" sz="2205" dirty="0"/>
              <a:t>Прямоугольники с гладкими краями – найден домен целиком.</a:t>
            </a:r>
          </a:p>
          <a:p>
            <a:pPr eaLnBrk="1" hangingPunct="1"/>
            <a:r>
              <a:rPr lang="ru-RU" altLang="ru-RU" sz="2205" dirty="0"/>
              <a:t>Край прямоугольника зубчатый – найден только фрагмент домена, за зубчиками домен не продолжается, хотя должен был бы быть.</a:t>
            </a:r>
          </a:p>
          <a:p>
            <a:pPr eaLnBrk="1" hangingPunct="1"/>
            <a:r>
              <a:rPr lang="ru-RU" altLang="ru-RU" sz="2205" dirty="0"/>
              <a:t>Прямоугольник с острыми краями – мотив, </a:t>
            </a:r>
            <a:r>
              <a:rPr lang="ru-RU" altLang="ru-RU" sz="2205" dirty="0" err="1"/>
              <a:t>трансмебранный</a:t>
            </a:r>
            <a:r>
              <a:rPr lang="ru-RU" altLang="ru-RU" sz="2205" dirty="0"/>
              <a:t> участок, участок малой сложности (например, десять остатков </a:t>
            </a:r>
            <a:r>
              <a:rPr lang="en-US" altLang="ru-RU" sz="2205" dirty="0"/>
              <a:t>A) </a:t>
            </a:r>
            <a:r>
              <a:rPr lang="ru-RU" altLang="ru-RU" sz="2205" dirty="0"/>
              <a:t>и т.п. – </a:t>
            </a:r>
            <a:r>
              <a:rPr lang="ru-RU" altLang="ru-RU" sz="2205" i="1" u="sng" dirty="0"/>
              <a:t>не является эволюционным доменом!</a:t>
            </a:r>
          </a:p>
          <a:p>
            <a:pPr eaLnBrk="1" hangingPunct="1"/>
            <a:r>
              <a:rPr lang="ru-RU" altLang="ru-RU" sz="2205" dirty="0"/>
              <a:t>Домен, имеющий </a:t>
            </a:r>
            <a:r>
              <a:rPr lang="en-US" altLang="ru-RU" sz="2205" dirty="0"/>
              <a:t>ID </a:t>
            </a:r>
            <a:r>
              <a:rPr lang="ru-RU" altLang="ru-RU" sz="2205" dirty="0"/>
              <a:t>вида </a:t>
            </a:r>
            <a:r>
              <a:rPr lang="en-US" altLang="ru-RU" sz="2205" dirty="0"/>
              <a:t>DUF… </a:t>
            </a:r>
            <a:r>
              <a:rPr lang="ru-RU" altLang="ru-RU" sz="2205" dirty="0"/>
              <a:t>с номером – </a:t>
            </a:r>
            <a:r>
              <a:rPr lang="en-US" altLang="ru-RU" sz="2205" dirty="0"/>
              <a:t>Domain of </a:t>
            </a:r>
            <a:r>
              <a:rPr lang="ru-RU" altLang="ru-RU" sz="2205" dirty="0"/>
              <a:t> </a:t>
            </a:r>
            <a:r>
              <a:rPr lang="en-US" altLang="ru-RU" sz="2205" dirty="0"/>
              <a:t>Unknown Function</a:t>
            </a:r>
            <a:endParaRPr lang="ru-RU" altLang="ru-RU" sz="2205" dirty="0"/>
          </a:p>
        </p:txBody>
      </p:sp>
      <p:pic>
        <p:nvPicPr>
          <p:cNvPr id="29700" name="Picture 24" descr="canva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261" y="6558717"/>
            <a:ext cx="8721625" cy="59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27" descr="canvas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3493" y="5842999"/>
            <a:ext cx="8175649" cy="44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Freeform 28"/>
          <p:cNvSpPr/>
          <p:nvPr/>
        </p:nvSpPr>
        <p:spPr>
          <a:xfrm>
            <a:off x="128274" y="1984414"/>
            <a:ext cx="855713" cy="4628552"/>
          </a:xfrm>
          <a:custGeom>
            <a:avLst/>
            <a:gdLst>
              <a:gd name="connsiteX0" fmla="*/ 741145 w 775937"/>
              <a:gd name="connsiteY0" fmla="*/ 0 h 4198822"/>
              <a:gd name="connsiteX1" fmla="*/ 664143 w 775937"/>
              <a:gd name="connsiteY1" fmla="*/ 28876 h 4198822"/>
              <a:gd name="connsiteX2" fmla="*/ 567891 w 775937"/>
              <a:gd name="connsiteY2" fmla="*/ 77002 h 4198822"/>
              <a:gd name="connsiteX3" fmla="*/ 539015 w 775937"/>
              <a:gd name="connsiteY3" fmla="*/ 105878 h 4198822"/>
              <a:gd name="connsiteX4" fmla="*/ 519764 w 775937"/>
              <a:gd name="connsiteY4" fmla="*/ 134754 h 4198822"/>
              <a:gd name="connsiteX5" fmla="*/ 490889 w 775937"/>
              <a:gd name="connsiteY5" fmla="*/ 154004 h 4198822"/>
              <a:gd name="connsiteX6" fmla="*/ 462013 w 775937"/>
              <a:gd name="connsiteY6" fmla="*/ 182880 h 4198822"/>
              <a:gd name="connsiteX7" fmla="*/ 404261 w 775937"/>
              <a:gd name="connsiteY7" fmla="*/ 231007 h 4198822"/>
              <a:gd name="connsiteX8" fmla="*/ 336884 w 775937"/>
              <a:gd name="connsiteY8" fmla="*/ 308009 h 4198822"/>
              <a:gd name="connsiteX9" fmla="*/ 327259 w 775937"/>
              <a:gd name="connsiteY9" fmla="*/ 336884 h 4198822"/>
              <a:gd name="connsiteX10" fmla="*/ 308009 w 775937"/>
              <a:gd name="connsiteY10" fmla="*/ 365760 h 4198822"/>
              <a:gd name="connsiteX11" fmla="*/ 259882 w 775937"/>
              <a:gd name="connsiteY11" fmla="*/ 462013 h 4198822"/>
              <a:gd name="connsiteX12" fmla="*/ 240632 w 775937"/>
              <a:gd name="connsiteY12" fmla="*/ 490889 h 4198822"/>
              <a:gd name="connsiteX13" fmla="*/ 221381 w 775937"/>
              <a:gd name="connsiteY13" fmla="*/ 519764 h 4198822"/>
              <a:gd name="connsiteX14" fmla="*/ 202131 w 775937"/>
              <a:gd name="connsiteY14" fmla="*/ 577516 h 4198822"/>
              <a:gd name="connsiteX15" fmla="*/ 192505 w 775937"/>
              <a:gd name="connsiteY15" fmla="*/ 616017 h 4198822"/>
              <a:gd name="connsiteX16" fmla="*/ 173255 w 775937"/>
              <a:gd name="connsiteY16" fmla="*/ 673769 h 4198822"/>
              <a:gd name="connsiteX17" fmla="*/ 163630 w 775937"/>
              <a:gd name="connsiteY17" fmla="*/ 741145 h 4198822"/>
              <a:gd name="connsiteX18" fmla="*/ 154004 w 775937"/>
              <a:gd name="connsiteY18" fmla="*/ 770021 h 4198822"/>
              <a:gd name="connsiteX19" fmla="*/ 144379 w 775937"/>
              <a:gd name="connsiteY19" fmla="*/ 808522 h 4198822"/>
              <a:gd name="connsiteX20" fmla="*/ 115503 w 775937"/>
              <a:gd name="connsiteY20" fmla="*/ 933651 h 4198822"/>
              <a:gd name="connsiteX21" fmla="*/ 105878 w 775937"/>
              <a:gd name="connsiteY21" fmla="*/ 1020278 h 4198822"/>
              <a:gd name="connsiteX22" fmla="*/ 96253 w 775937"/>
              <a:gd name="connsiteY22" fmla="*/ 1058779 h 4198822"/>
              <a:gd name="connsiteX23" fmla="*/ 77002 w 775937"/>
              <a:gd name="connsiteY23" fmla="*/ 1155032 h 4198822"/>
              <a:gd name="connsiteX24" fmla="*/ 67377 w 775937"/>
              <a:gd name="connsiteY24" fmla="*/ 1222409 h 4198822"/>
              <a:gd name="connsiteX25" fmla="*/ 48126 w 775937"/>
              <a:gd name="connsiteY25" fmla="*/ 1280160 h 4198822"/>
              <a:gd name="connsiteX26" fmla="*/ 38501 w 775937"/>
              <a:gd name="connsiteY26" fmla="*/ 1530417 h 4198822"/>
              <a:gd name="connsiteX27" fmla="*/ 28876 w 775937"/>
              <a:gd name="connsiteY27" fmla="*/ 1559293 h 4198822"/>
              <a:gd name="connsiteX28" fmla="*/ 19251 w 775937"/>
              <a:gd name="connsiteY28" fmla="*/ 1617044 h 4198822"/>
              <a:gd name="connsiteX29" fmla="*/ 0 w 775937"/>
              <a:gd name="connsiteY29" fmla="*/ 1713297 h 4198822"/>
              <a:gd name="connsiteX30" fmla="*/ 19251 w 775937"/>
              <a:gd name="connsiteY30" fmla="*/ 2521819 h 4198822"/>
              <a:gd name="connsiteX31" fmla="*/ 48126 w 775937"/>
              <a:gd name="connsiteY31" fmla="*/ 2598821 h 4198822"/>
              <a:gd name="connsiteX32" fmla="*/ 57752 w 775937"/>
              <a:gd name="connsiteY32" fmla="*/ 2627697 h 4198822"/>
              <a:gd name="connsiteX33" fmla="*/ 86628 w 775937"/>
              <a:gd name="connsiteY33" fmla="*/ 2695074 h 4198822"/>
              <a:gd name="connsiteX34" fmla="*/ 105878 w 775937"/>
              <a:gd name="connsiteY34" fmla="*/ 2897204 h 4198822"/>
              <a:gd name="connsiteX35" fmla="*/ 125129 w 775937"/>
              <a:gd name="connsiteY35" fmla="*/ 2926080 h 4198822"/>
              <a:gd name="connsiteX36" fmla="*/ 134754 w 775937"/>
              <a:gd name="connsiteY36" fmla="*/ 3022333 h 4198822"/>
              <a:gd name="connsiteX37" fmla="*/ 144379 w 775937"/>
              <a:gd name="connsiteY37" fmla="*/ 3060834 h 4198822"/>
              <a:gd name="connsiteX38" fmla="*/ 154004 w 775937"/>
              <a:gd name="connsiteY38" fmla="*/ 3118585 h 4198822"/>
              <a:gd name="connsiteX39" fmla="*/ 192505 w 775937"/>
              <a:gd name="connsiteY39" fmla="*/ 3205213 h 4198822"/>
              <a:gd name="connsiteX40" fmla="*/ 202131 w 775937"/>
              <a:gd name="connsiteY40" fmla="*/ 3272590 h 4198822"/>
              <a:gd name="connsiteX41" fmla="*/ 221381 w 775937"/>
              <a:gd name="connsiteY41" fmla="*/ 3330341 h 4198822"/>
              <a:gd name="connsiteX42" fmla="*/ 231006 w 775937"/>
              <a:gd name="connsiteY42" fmla="*/ 3388093 h 4198822"/>
              <a:gd name="connsiteX43" fmla="*/ 308009 w 775937"/>
              <a:gd name="connsiteY43" fmla="*/ 3522847 h 4198822"/>
              <a:gd name="connsiteX44" fmla="*/ 317634 w 775937"/>
              <a:gd name="connsiteY44" fmla="*/ 3551722 h 4198822"/>
              <a:gd name="connsiteX45" fmla="*/ 327259 w 775937"/>
              <a:gd name="connsiteY45" fmla="*/ 3590223 h 4198822"/>
              <a:gd name="connsiteX46" fmla="*/ 356135 w 775937"/>
              <a:gd name="connsiteY46" fmla="*/ 3609474 h 4198822"/>
              <a:gd name="connsiteX47" fmla="*/ 375385 w 775937"/>
              <a:gd name="connsiteY47" fmla="*/ 3638350 h 4198822"/>
              <a:gd name="connsiteX48" fmla="*/ 442762 w 775937"/>
              <a:gd name="connsiteY48" fmla="*/ 3657600 h 4198822"/>
              <a:gd name="connsiteX49" fmla="*/ 471638 w 775937"/>
              <a:gd name="connsiteY49" fmla="*/ 3686476 h 4198822"/>
              <a:gd name="connsiteX50" fmla="*/ 500514 w 775937"/>
              <a:gd name="connsiteY50" fmla="*/ 3705727 h 4198822"/>
              <a:gd name="connsiteX51" fmla="*/ 490889 w 775937"/>
              <a:gd name="connsiteY51" fmla="*/ 3763478 h 4198822"/>
              <a:gd name="connsiteX52" fmla="*/ 519764 w 775937"/>
              <a:gd name="connsiteY52" fmla="*/ 3878981 h 4198822"/>
              <a:gd name="connsiteX53" fmla="*/ 548640 w 775937"/>
              <a:gd name="connsiteY53" fmla="*/ 3898232 h 4198822"/>
              <a:gd name="connsiteX54" fmla="*/ 577516 w 775937"/>
              <a:gd name="connsiteY54" fmla="*/ 3936733 h 4198822"/>
              <a:gd name="connsiteX55" fmla="*/ 635268 w 775937"/>
              <a:gd name="connsiteY55" fmla="*/ 3955983 h 4198822"/>
              <a:gd name="connsiteX56" fmla="*/ 664143 w 775937"/>
              <a:gd name="connsiteY56" fmla="*/ 3965609 h 4198822"/>
              <a:gd name="connsiteX57" fmla="*/ 664143 w 775937"/>
              <a:gd name="connsiteY57" fmla="*/ 4023360 h 4198822"/>
              <a:gd name="connsiteX58" fmla="*/ 673769 w 775937"/>
              <a:gd name="connsiteY58" fmla="*/ 4052236 h 4198822"/>
              <a:gd name="connsiteX59" fmla="*/ 664143 w 775937"/>
              <a:gd name="connsiteY59" fmla="*/ 4081112 h 4198822"/>
              <a:gd name="connsiteX60" fmla="*/ 673769 w 775937"/>
              <a:gd name="connsiteY60" fmla="*/ 4119613 h 4198822"/>
              <a:gd name="connsiteX61" fmla="*/ 760396 w 775937"/>
              <a:gd name="connsiteY61" fmla="*/ 4148489 h 4198822"/>
              <a:gd name="connsiteX62" fmla="*/ 760396 w 775937"/>
              <a:gd name="connsiteY62" fmla="*/ 4167739 h 4198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775937" h="4198822">
                <a:moveTo>
                  <a:pt x="741145" y="0"/>
                </a:moveTo>
                <a:cubicBezTo>
                  <a:pt x="701981" y="9791"/>
                  <a:pt x="700096" y="7304"/>
                  <a:pt x="664143" y="28876"/>
                </a:cubicBezTo>
                <a:cubicBezTo>
                  <a:pt x="582289" y="77989"/>
                  <a:pt x="636325" y="59894"/>
                  <a:pt x="567891" y="77002"/>
                </a:cubicBezTo>
                <a:cubicBezTo>
                  <a:pt x="558266" y="86627"/>
                  <a:pt x="547729" y="95421"/>
                  <a:pt x="539015" y="105878"/>
                </a:cubicBezTo>
                <a:cubicBezTo>
                  <a:pt x="531609" y="114765"/>
                  <a:pt x="527944" y="126574"/>
                  <a:pt x="519764" y="134754"/>
                </a:cubicBezTo>
                <a:cubicBezTo>
                  <a:pt x="511584" y="142934"/>
                  <a:pt x="499776" y="146598"/>
                  <a:pt x="490889" y="154004"/>
                </a:cubicBezTo>
                <a:cubicBezTo>
                  <a:pt x="480432" y="162718"/>
                  <a:pt x="472470" y="174166"/>
                  <a:pt x="462013" y="182880"/>
                </a:cubicBezTo>
                <a:cubicBezTo>
                  <a:pt x="426889" y="212150"/>
                  <a:pt x="435341" y="191047"/>
                  <a:pt x="404261" y="231007"/>
                </a:cubicBezTo>
                <a:cubicBezTo>
                  <a:pt x="343794" y="308749"/>
                  <a:pt x="392785" y="270741"/>
                  <a:pt x="336884" y="308009"/>
                </a:cubicBezTo>
                <a:cubicBezTo>
                  <a:pt x="333676" y="317634"/>
                  <a:pt x="331796" y="327809"/>
                  <a:pt x="327259" y="336884"/>
                </a:cubicBezTo>
                <a:cubicBezTo>
                  <a:pt x="322086" y="347231"/>
                  <a:pt x="312566" y="355127"/>
                  <a:pt x="308009" y="365760"/>
                </a:cubicBezTo>
                <a:cubicBezTo>
                  <a:pt x="262299" y="472415"/>
                  <a:pt x="359015" y="313311"/>
                  <a:pt x="259882" y="462013"/>
                </a:cubicBezTo>
                <a:lnTo>
                  <a:pt x="240632" y="490889"/>
                </a:lnTo>
                <a:lnTo>
                  <a:pt x="221381" y="519764"/>
                </a:lnTo>
                <a:cubicBezTo>
                  <a:pt x="214964" y="539015"/>
                  <a:pt x="207053" y="557830"/>
                  <a:pt x="202131" y="577516"/>
                </a:cubicBezTo>
                <a:cubicBezTo>
                  <a:pt x="198922" y="590350"/>
                  <a:pt x="196306" y="603346"/>
                  <a:pt x="192505" y="616017"/>
                </a:cubicBezTo>
                <a:cubicBezTo>
                  <a:pt x="186674" y="635453"/>
                  <a:pt x="173255" y="673769"/>
                  <a:pt x="173255" y="673769"/>
                </a:cubicBezTo>
                <a:cubicBezTo>
                  <a:pt x="170047" y="696228"/>
                  <a:pt x="168079" y="718899"/>
                  <a:pt x="163630" y="741145"/>
                </a:cubicBezTo>
                <a:cubicBezTo>
                  <a:pt x="161640" y="751094"/>
                  <a:pt x="156791" y="760265"/>
                  <a:pt x="154004" y="770021"/>
                </a:cubicBezTo>
                <a:cubicBezTo>
                  <a:pt x="150370" y="782741"/>
                  <a:pt x="148013" y="795802"/>
                  <a:pt x="144379" y="808522"/>
                </a:cubicBezTo>
                <a:cubicBezTo>
                  <a:pt x="127382" y="868012"/>
                  <a:pt x="127150" y="828825"/>
                  <a:pt x="115503" y="933651"/>
                </a:cubicBezTo>
                <a:cubicBezTo>
                  <a:pt x="112295" y="962527"/>
                  <a:pt x="110296" y="991562"/>
                  <a:pt x="105878" y="1020278"/>
                </a:cubicBezTo>
                <a:cubicBezTo>
                  <a:pt x="103867" y="1033353"/>
                  <a:pt x="98619" y="1045764"/>
                  <a:pt x="96253" y="1058779"/>
                </a:cubicBezTo>
                <a:cubicBezTo>
                  <a:pt x="78558" y="1156104"/>
                  <a:pt x="96770" y="1095732"/>
                  <a:pt x="77002" y="1155032"/>
                </a:cubicBezTo>
                <a:cubicBezTo>
                  <a:pt x="73794" y="1177491"/>
                  <a:pt x="72478" y="1200303"/>
                  <a:pt x="67377" y="1222409"/>
                </a:cubicBezTo>
                <a:cubicBezTo>
                  <a:pt x="62814" y="1242181"/>
                  <a:pt x="48126" y="1280160"/>
                  <a:pt x="48126" y="1280160"/>
                </a:cubicBezTo>
                <a:cubicBezTo>
                  <a:pt x="44918" y="1363579"/>
                  <a:pt x="44244" y="1447134"/>
                  <a:pt x="38501" y="1530417"/>
                </a:cubicBezTo>
                <a:cubicBezTo>
                  <a:pt x="37803" y="1540539"/>
                  <a:pt x="31077" y="1549389"/>
                  <a:pt x="28876" y="1559293"/>
                </a:cubicBezTo>
                <a:cubicBezTo>
                  <a:pt x="24643" y="1578344"/>
                  <a:pt x="22848" y="1597862"/>
                  <a:pt x="19251" y="1617044"/>
                </a:cubicBezTo>
                <a:cubicBezTo>
                  <a:pt x="13221" y="1649203"/>
                  <a:pt x="0" y="1713297"/>
                  <a:pt x="0" y="1713297"/>
                </a:cubicBezTo>
                <a:cubicBezTo>
                  <a:pt x="6417" y="1982804"/>
                  <a:pt x="10066" y="2252392"/>
                  <a:pt x="19251" y="2521819"/>
                </a:cubicBezTo>
                <a:cubicBezTo>
                  <a:pt x="20346" y="2553950"/>
                  <a:pt x="35986" y="2570495"/>
                  <a:pt x="48126" y="2598821"/>
                </a:cubicBezTo>
                <a:cubicBezTo>
                  <a:pt x="52123" y="2608147"/>
                  <a:pt x="53755" y="2618371"/>
                  <a:pt x="57752" y="2627697"/>
                </a:cubicBezTo>
                <a:cubicBezTo>
                  <a:pt x="93434" y="2710955"/>
                  <a:pt x="64053" y="2627354"/>
                  <a:pt x="86628" y="2695074"/>
                </a:cubicBezTo>
                <a:cubicBezTo>
                  <a:pt x="93045" y="2762451"/>
                  <a:pt x="94751" y="2830443"/>
                  <a:pt x="105878" y="2897204"/>
                </a:cubicBezTo>
                <a:cubicBezTo>
                  <a:pt x="107780" y="2908615"/>
                  <a:pt x="122528" y="2914808"/>
                  <a:pt x="125129" y="2926080"/>
                </a:cubicBezTo>
                <a:cubicBezTo>
                  <a:pt x="132379" y="2957499"/>
                  <a:pt x="130194" y="2990413"/>
                  <a:pt x="134754" y="3022333"/>
                </a:cubicBezTo>
                <a:cubicBezTo>
                  <a:pt x="136625" y="3035429"/>
                  <a:pt x="141785" y="3047862"/>
                  <a:pt x="144379" y="3060834"/>
                </a:cubicBezTo>
                <a:cubicBezTo>
                  <a:pt x="148206" y="3079971"/>
                  <a:pt x="148869" y="3099757"/>
                  <a:pt x="154004" y="3118585"/>
                </a:cubicBezTo>
                <a:cubicBezTo>
                  <a:pt x="161377" y="3145620"/>
                  <a:pt x="179817" y="3179837"/>
                  <a:pt x="192505" y="3205213"/>
                </a:cubicBezTo>
                <a:cubicBezTo>
                  <a:pt x="195714" y="3227672"/>
                  <a:pt x="197030" y="3250484"/>
                  <a:pt x="202131" y="3272590"/>
                </a:cubicBezTo>
                <a:cubicBezTo>
                  <a:pt x="206694" y="3292362"/>
                  <a:pt x="218045" y="3310325"/>
                  <a:pt x="221381" y="3330341"/>
                </a:cubicBezTo>
                <a:cubicBezTo>
                  <a:pt x="224589" y="3349592"/>
                  <a:pt x="223500" y="3370078"/>
                  <a:pt x="231006" y="3388093"/>
                </a:cubicBezTo>
                <a:cubicBezTo>
                  <a:pt x="301423" y="3557092"/>
                  <a:pt x="239320" y="3316780"/>
                  <a:pt x="308009" y="3522847"/>
                </a:cubicBezTo>
                <a:cubicBezTo>
                  <a:pt x="311217" y="3532472"/>
                  <a:pt x="314847" y="3541967"/>
                  <a:pt x="317634" y="3551722"/>
                </a:cubicBezTo>
                <a:cubicBezTo>
                  <a:pt x="321268" y="3564442"/>
                  <a:pt x="319921" y="3579216"/>
                  <a:pt x="327259" y="3590223"/>
                </a:cubicBezTo>
                <a:cubicBezTo>
                  <a:pt x="333676" y="3599848"/>
                  <a:pt x="346510" y="3603057"/>
                  <a:pt x="356135" y="3609474"/>
                </a:cubicBezTo>
                <a:cubicBezTo>
                  <a:pt x="362552" y="3619099"/>
                  <a:pt x="366352" y="3631123"/>
                  <a:pt x="375385" y="3638350"/>
                </a:cubicBezTo>
                <a:cubicBezTo>
                  <a:pt x="381661" y="3643371"/>
                  <a:pt x="440247" y="3656971"/>
                  <a:pt x="442762" y="3657600"/>
                </a:cubicBezTo>
                <a:cubicBezTo>
                  <a:pt x="452387" y="3667225"/>
                  <a:pt x="461181" y="3677762"/>
                  <a:pt x="471638" y="3686476"/>
                </a:cubicBezTo>
                <a:cubicBezTo>
                  <a:pt x="480525" y="3693882"/>
                  <a:pt x="497708" y="3694504"/>
                  <a:pt x="500514" y="3705727"/>
                </a:cubicBezTo>
                <a:cubicBezTo>
                  <a:pt x="505247" y="3724660"/>
                  <a:pt x="494097" y="3744228"/>
                  <a:pt x="490889" y="3763478"/>
                </a:cubicBezTo>
                <a:cubicBezTo>
                  <a:pt x="496240" y="3811638"/>
                  <a:pt x="486609" y="3845825"/>
                  <a:pt x="519764" y="3878981"/>
                </a:cubicBezTo>
                <a:cubicBezTo>
                  <a:pt x="527944" y="3887161"/>
                  <a:pt x="540460" y="3890052"/>
                  <a:pt x="548640" y="3898232"/>
                </a:cubicBezTo>
                <a:cubicBezTo>
                  <a:pt x="559984" y="3909576"/>
                  <a:pt x="564168" y="3927835"/>
                  <a:pt x="577516" y="3936733"/>
                </a:cubicBezTo>
                <a:cubicBezTo>
                  <a:pt x="594400" y="3947989"/>
                  <a:pt x="616017" y="3949566"/>
                  <a:pt x="635268" y="3955983"/>
                </a:cubicBezTo>
                <a:lnTo>
                  <a:pt x="664143" y="3965609"/>
                </a:lnTo>
                <a:cubicBezTo>
                  <a:pt x="689812" y="4042608"/>
                  <a:pt x="664143" y="3946359"/>
                  <a:pt x="664143" y="4023360"/>
                </a:cubicBezTo>
                <a:cubicBezTo>
                  <a:pt x="664143" y="4033506"/>
                  <a:pt x="670560" y="4042611"/>
                  <a:pt x="673769" y="4052236"/>
                </a:cubicBezTo>
                <a:cubicBezTo>
                  <a:pt x="670560" y="4061861"/>
                  <a:pt x="664143" y="4070966"/>
                  <a:pt x="664143" y="4081112"/>
                </a:cubicBezTo>
                <a:cubicBezTo>
                  <a:pt x="664143" y="4094341"/>
                  <a:pt x="665300" y="4109451"/>
                  <a:pt x="673769" y="4119613"/>
                </a:cubicBezTo>
                <a:cubicBezTo>
                  <a:pt x="689708" y="4138740"/>
                  <a:pt x="740609" y="4144531"/>
                  <a:pt x="760396" y="4148489"/>
                </a:cubicBezTo>
                <a:cubicBezTo>
                  <a:pt x="771761" y="4193950"/>
                  <a:pt x="775937" y="4198822"/>
                  <a:pt x="760396" y="4167739"/>
                </a:cubicBezTo>
              </a:path>
            </a:pathLst>
          </a:cu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0" name="Freeform 29"/>
          <p:cNvSpPr/>
          <p:nvPr/>
        </p:nvSpPr>
        <p:spPr>
          <a:xfrm rot="18154621">
            <a:off x="4776949" y="1966041"/>
            <a:ext cx="1319443" cy="4422059"/>
          </a:xfrm>
          <a:custGeom>
            <a:avLst/>
            <a:gdLst>
              <a:gd name="connsiteX0" fmla="*/ 1299411 w 1435683"/>
              <a:gd name="connsiteY0" fmla="*/ 9625 h 3026761"/>
              <a:gd name="connsiteX1" fmla="*/ 1328286 w 1435683"/>
              <a:gd name="connsiteY1" fmla="*/ 0 h 3026761"/>
              <a:gd name="connsiteX2" fmla="*/ 1376413 w 1435683"/>
              <a:gd name="connsiteY2" fmla="*/ 67377 h 3026761"/>
              <a:gd name="connsiteX3" fmla="*/ 1395663 w 1435683"/>
              <a:gd name="connsiteY3" fmla="*/ 96253 h 3026761"/>
              <a:gd name="connsiteX4" fmla="*/ 1395663 w 1435683"/>
              <a:gd name="connsiteY4" fmla="*/ 519764 h 3026761"/>
              <a:gd name="connsiteX5" fmla="*/ 1366788 w 1435683"/>
              <a:gd name="connsiteY5" fmla="*/ 577516 h 3026761"/>
              <a:gd name="connsiteX6" fmla="*/ 1347537 w 1435683"/>
              <a:gd name="connsiteY6" fmla="*/ 635268 h 3026761"/>
              <a:gd name="connsiteX7" fmla="*/ 1337912 w 1435683"/>
              <a:gd name="connsiteY7" fmla="*/ 856649 h 3026761"/>
              <a:gd name="connsiteX8" fmla="*/ 1309036 w 1435683"/>
              <a:gd name="connsiteY8" fmla="*/ 914400 h 3026761"/>
              <a:gd name="connsiteX9" fmla="*/ 1299411 w 1435683"/>
              <a:gd name="connsiteY9" fmla="*/ 943276 h 3026761"/>
              <a:gd name="connsiteX10" fmla="*/ 1289785 w 1435683"/>
              <a:gd name="connsiteY10" fmla="*/ 981777 h 3026761"/>
              <a:gd name="connsiteX11" fmla="*/ 1280160 w 1435683"/>
              <a:gd name="connsiteY11" fmla="*/ 1010653 h 3026761"/>
              <a:gd name="connsiteX12" fmla="*/ 1270535 w 1435683"/>
              <a:gd name="connsiteY12" fmla="*/ 1058779 h 3026761"/>
              <a:gd name="connsiteX13" fmla="*/ 1251284 w 1435683"/>
              <a:gd name="connsiteY13" fmla="*/ 1116531 h 3026761"/>
              <a:gd name="connsiteX14" fmla="*/ 1232034 w 1435683"/>
              <a:gd name="connsiteY14" fmla="*/ 1193533 h 3026761"/>
              <a:gd name="connsiteX15" fmla="*/ 1212783 w 1435683"/>
              <a:gd name="connsiteY15" fmla="*/ 1270535 h 3026761"/>
              <a:gd name="connsiteX16" fmla="*/ 1203158 w 1435683"/>
              <a:gd name="connsiteY16" fmla="*/ 1309036 h 3026761"/>
              <a:gd name="connsiteX17" fmla="*/ 1193533 w 1435683"/>
              <a:gd name="connsiteY17" fmla="*/ 1357162 h 3026761"/>
              <a:gd name="connsiteX18" fmla="*/ 1183908 w 1435683"/>
              <a:gd name="connsiteY18" fmla="*/ 1386038 h 3026761"/>
              <a:gd name="connsiteX19" fmla="*/ 1174282 w 1435683"/>
              <a:gd name="connsiteY19" fmla="*/ 1434164 h 3026761"/>
              <a:gd name="connsiteX20" fmla="*/ 1155032 w 1435683"/>
              <a:gd name="connsiteY20" fmla="*/ 1463040 h 3026761"/>
              <a:gd name="connsiteX21" fmla="*/ 1145406 w 1435683"/>
              <a:gd name="connsiteY21" fmla="*/ 1491916 h 3026761"/>
              <a:gd name="connsiteX22" fmla="*/ 1106905 w 1435683"/>
              <a:gd name="connsiteY22" fmla="*/ 1559293 h 3026761"/>
              <a:gd name="connsiteX23" fmla="*/ 1097280 w 1435683"/>
              <a:gd name="connsiteY23" fmla="*/ 1597794 h 3026761"/>
              <a:gd name="connsiteX24" fmla="*/ 1058779 w 1435683"/>
              <a:gd name="connsiteY24" fmla="*/ 1665171 h 3026761"/>
              <a:gd name="connsiteX25" fmla="*/ 1029903 w 1435683"/>
              <a:gd name="connsiteY25" fmla="*/ 1732548 h 3026761"/>
              <a:gd name="connsiteX26" fmla="*/ 1001028 w 1435683"/>
              <a:gd name="connsiteY26" fmla="*/ 1790299 h 3026761"/>
              <a:gd name="connsiteX27" fmla="*/ 981777 w 1435683"/>
              <a:gd name="connsiteY27" fmla="*/ 1828800 h 3026761"/>
              <a:gd name="connsiteX28" fmla="*/ 952901 w 1435683"/>
              <a:gd name="connsiteY28" fmla="*/ 1857676 h 3026761"/>
              <a:gd name="connsiteX29" fmla="*/ 895150 w 1435683"/>
              <a:gd name="connsiteY29" fmla="*/ 1953929 h 3026761"/>
              <a:gd name="connsiteX30" fmla="*/ 875899 w 1435683"/>
              <a:gd name="connsiteY30" fmla="*/ 1982804 h 3026761"/>
              <a:gd name="connsiteX31" fmla="*/ 847023 w 1435683"/>
              <a:gd name="connsiteY31" fmla="*/ 2069432 h 3026761"/>
              <a:gd name="connsiteX32" fmla="*/ 827773 w 1435683"/>
              <a:gd name="connsiteY32" fmla="*/ 2098308 h 3026761"/>
              <a:gd name="connsiteX33" fmla="*/ 818148 w 1435683"/>
              <a:gd name="connsiteY33" fmla="*/ 2127183 h 3026761"/>
              <a:gd name="connsiteX34" fmla="*/ 779646 w 1435683"/>
              <a:gd name="connsiteY34" fmla="*/ 2184935 h 3026761"/>
              <a:gd name="connsiteX35" fmla="*/ 770021 w 1435683"/>
              <a:gd name="connsiteY35" fmla="*/ 2213811 h 3026761"/>
              <a:gd name="connsiteX36" fmla="*/ 760396 w 1435683"/>
              <a:gd name="connsiteY36" fmla="*/ 2252312 h 3026761"/>
              <a:gd name="connsiteX37" fmla="*/ 741145 w 1435683"/>
              <a:gd name="connsiteY37" fmla="*/ 2281188 h 3026761"/>
              <a:gd name="connsiteX38" fmla="*/ 731520 w 1435683"/>
              <a:gd name="connsiteY38" fmla="*/ 2310063 h 3026761"/>
              <a:gd name="connsiteX39" fmla="*/ 683394 w 1435683"/>
              <a:gd name="connsiteY39" fmla="*/ 2377440 h 3026761"/>
              <a:gd name="connsiteX40" fmla="*/ 664143 w 1435683"/>
              <a:gd name="connsiteY40" fmla="*/ 2415941 h 3026761"/>
              <a:gd name="connsiteX41" fmla="*/ 635268 w 1435683"/>
              <a:gd name="connsiteY41" fmla="*/ 2483318 h 3026761"/>
              <a:gd name="connsiteX42" fmla="*/ 606392 w 1435683"/>
              <a:gd name="connsiteY42" fmla="*/ 2512194 h 3026761"/>
              <a:gd name="connsiteX43" fmla="*/ 567891 w 1435683"/>
              <a:gd name="connsiteY43" fmla="*/ 2569945 h 3026761"/>
              <a:gd name="connsiteX44" fmla="*/ 548640 w 1435683"/>
              <a:gd name="connsiteY44" fmla="*/ 2598821 h 3026761"/>
              <a:gd name="connsiteX45" fmla="*/ 519764 w 1435683"/>
              <a:gd name="connsiteY45" fmla="*/ 2637322 h 3026761"/>
              <a:gd name="connsiteX46" fmla="*/ 481263 w 1435683"/>
              <a:gd name="connsiteY46" fmla="*/ 2695074 h 3026761"/>
              <a:gd name="connsiteX47" fmla="*/ 452388 w 1435683"/>
              <a:gd name="connsiteY47" fmla="*/ 2714324 h 3026761"/>
              <a:gd name="connsiteX48" fmla="*/ 404261 w 1435683"/>
              <a:gd name="connsiteY48" fmla="*/ 2781701 h 3026761"/>
              <a:gd name="connsiteX49" fmla="*/ 385011 w 1435683"/>
              <a:gd name="connsiteY49" fmla="*/ 2810577 h 3026761"/>
              <a:gd name="connsiteX50" fmla="*/ 356135 w 1435683"/>
              <a:gd name="connsiteY50" fmla="*/ 2849078 h 3026761"/>
              <a:gd name="connsiteX51" fmla="*/ 336884 w 1435683"/>
              <a:gd name="connsiteY51" fmla="*/ 2877954 h 3026761"/>
              <a:gd name="connsiteX52" fmla="*/ 269508 w 1435683"/>
              <a:gd name="connsiteY52" fmla="*/ 2945331 h 3026761"/>
              <a:gd name="connsiteX53" fmla="*/ 173255 w 1435683"/>
              <a:gd name="connsiteY53" fmla="*/ 2964581 h 3026761"/>
              <a:gd name="connsiteX54" fmla="*/ 115503 w 1435683"/>
              <a:gd name="connsiteY54" fmla="*/ 2983832 h 3026761"/>
              <a:gd name="connsiteX55" fmla="*/ 86628 w 1435683"/>
              <a:gd name="connsiteY55" fmla="*/ 2993457 h 3026761"/>
              <a:gd name="connsiteX56" fmla="*/ 28876 w 1435683"/>
              <a:gd name="connsiteY56" fmla="*/ 3022333 h 3026761"/>
              <a:gd name="connsiteX57" fmla="*/ 0 w 1435683"/>
              <a:gd name="connsiteY57" fmla="*/ 2993457 h 302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435683" h="3026761">
                <a:moveTo>
                  <a:pt x="1299411" y="9625"/>
                </a:moveTo>
                <a:cubicBezTo>
                  <a:pt x="1309036" y="6417"/>
                  <a:pt x="1318140" y="0"/>
                  <a:pt x="1328286" y="0"/>
                </a:cubicBezTo>
                <a:cubicBezTo>
                  <a:pt x="1376947" y="0"/>
                  <a:pt x="1352885" y="32083"/>
                  <a:pt x="1376413" y="67377"/>
                </a:cubicBezTo>
                <a:lnTo>
                  <a:pt x="1395663" y="96253"/>
                </a:lnTo>
                <a:cubicBezTo>
                  <a:pt x="1435683" y="256320"/>
                  <a:pt x="1412842" y="150418"/>
                  <a:pt x="1395663" y="519764"/>
                </a:cubicBezTo>
                <a:cubicBezTo>
                  <a:pt x="1394295" y="549169"/>
                  <a:pt x="1378080" y="552108"/>
                  <a:pt x="1366788" y="577516"/>
                </a:cubicBezTo>
                <a:cubicBezTo>
                  <a:pt x="1358547" y="596059"/>
                  <a:pt x="1347537" y="635268"/>
                  <a:pt x="1347537" y="635268"/>
                </a:cubicBezTo>
                <a:cubicBezTo>
                  <a:pt x="1344329" y="709062"/>
                  <a:pt x="1343577" y="783003"/>
                  <a:pt x="1337912" y="856649"/>
                </a:cubicBezTo>
                <a:cubicBezTo>
                  <a:pt x="1335713" y="885237"/>
                  <a:pt x="1321274" y="889923"/>
                  <a:pt x="1309036" y="914400"/>
                </a:cubicBezTo>
                <a:cubicBezTo>
                  <a:pt x="1304499" y="923475"/>
                  <a:pt x="1302198" y="933520"/>
                  <a:pt x="1299411" y="943276"/>
                </a:cubicBezTo>
                <a:cubicBezTo>
                  <a:pt x="1295777" y="955996"/>
                  <a:pt x="1293419" y="969057"/>
                  <a:pt x="1289785" y="981777"/>
                </a:cubicBezTo>
                <a:cubicBezTo>
                  <a:pt x="1286998" y="991533"/>
                  <a:pt x="1282621" y="1000810"/>
                  <a:pt x="1280160" y="1010653"/>
                </a:cubicBezTo>
                <a:cubicBezTo>
                  <a:pt x="1276192" y="1026524"/>
                  <a:pt x="1274840" y="1042996"/>
                  <a:pt x="1270535" y="1058779"/>
                </a:cubicBezTo>
                <a:cubicBezTo>
                  <a:pt x="1265196" y="1078356"/>
                  <a:pt x="1255264" y="1096633"/>
                  <a:pt x="1251284" y="1116531"/>
                </a:cubicBezTo>
                <a:cubicBezTo>
                  <a:pt x="1227742" y="1234243"/>
                  <a:pt x="1254229" y="1112151"/>
                  <a:pt x="1232034" y="1193533"/>
                </a:cubicBezTo>
                <a:cubicBezTo>
                  <a:pt x="1225073" y="1219058"/>
                  <a:pt x="1219200" y="1244868"/>
                  <a:pt x="1212783" y="1270535"/>
                </a:cubicBezTo>
                <a:cubicBezTo>
                  <a:pt x="1209575" y="1283369"/>
                  <a:pt x="1205752" y="1296064"/>
                  <a:pt x="1203158" y="1309036"/>
                </a:cubicBezTo>
                <a:cubicBezTo>
                  <a:pt x="1199950" y="1325078"/>
                  <a:pt x="1197501" y="1341291"/>
                  <a:pt x="1193533" y="1357162"/>
                </a:cubicBezTo>
                <a:cubicBezTo>
                  <a:pt x="1191072" y="1367005"/>
                  <a:pt x="1186369" y="1376195"/>
                  <a:pt x="1183908" y="1386038"/>
                </a:cubicBezTo>
                <a:cubicBezTo>
                  <a:pt x="1179940" y="1401909"/>
                  <a:pt x="1180026" y="1418846"/>
                  <a:pt x="1174282" y="1434164"/>
                </a:cubicBezTo>
                <a:cubicBezTo>
                  <a:pt x="1170220" y="1444996"/>
                  <a:pt x="1160205" y="1452693"/>
                  <a:pt x="1155032" y="1463040"/>
                </a:cubicBezTo>
                <a:cubicBezTo>
                  <a:pt x="1150495" y="1472115"/>
                  <a:pt x="1149403" y="1482590"/>
                  <a:pt x="1145406" y="1491916"/>
                </a:cubicBezTo>
                <a:cubicBezTo>
                  <a:pt x="1130750" y="1526113"/>
                  <a:pt x="1126240" y="1530290"/>
                  <a:pt x="1106905" y="1559293"/>
                </a:cubicBezTo>
                <a:cubicBezTo>
                  <a:pt x="1103697" y="1572127"/>
                  <a:pt x="1101925" y="1585408"/>
                  <a:pt x="1097280" y="1597794"/>
                </a:cubicBezTo>
                <a:cubicBezTo>
                  <a:pt x="1086812" y="1625709"/>
                  <a:pt x="1074738" y="1641233"/>
                  <a:pt x="1058779" y="1665171"/>
                </a:cubicBezTo>
                <a:cubicBezTo>
                  <a:pt x="1036208" y="1732886"/>
                  <a:pt x="1065583" y="1649296"/>
                  <a:pt x="1029903" y="1732548"/>
                </a:cubicBezTo>
                <a:cubicBezTo>
                  <a:pt x="992087" y="1820784"/>
                  <a:pt x="1053878" y="1697810"/>
                  <a:pt x="1001028" y="1790299"/>
                </a:cubicBezTo>
                <a:cubicBezTo>
                  <a:pt x="993909" y="1802757"/>
                  <a:pt x="990117" y="1817124"/>
                  <a:pt x="981777" y="1828800"/>
                </a:cubicBezTo>
                <a:cubicBezTo>
                  <a:pt x="973865" y="1839877"/>
                  <a:pt x="962526" y="1848051"/>
                  <a:pt x="952901" y="1857676"/>
                </a:cubicBezTo>
                <a:cubicBezTo>
                  <a:pt x="923306" y="1916867"/>
                  <a:pt x="941607" y="1884244"/>
                  <a:pt x="895150" y="1953929"/>
                </a:cubicBezTo>
                <a:lnTo>
                  <a:pt x="875899" y="1982804"/>
                </a:lnTo>
                <a:cubicBezTo>
                  <a:pt x="866274" y="2011680"/>
                  <a:pt x="863907" y="2044106"/>
                  <a:pt x="847023" y="2069432"/>
                </a:cubicBezTo>
                <a:cubicBezTo>
                  <a:pt x="840606" y="2079057"/>
                  <a:pt x="832946" y="2087961"/>
                  <a:pt x="827773" y="2098308"/>
                </a:cubicBezTo>
                <a:cubicBezTo>
                  <a:pt x="823236" y="2107383"/>
                  <a:pt x="823075" y="2118314"/>
                  <a:pt x="818148" y="2127183"/>
                </a:cubicBezTo>
                <a:cubicBezTo>
                  <a:pt x="806912" y="2147408"/>
                  <a:pt x="779646" y="2184935"/>
                  <a:pt x="779646" y="2184935"/>
                </a:cubicBezTo>
                <a:cubicBezTo>
                  <a:pt x="776438" y="2194560"/>
                  <a:pt x="772808" y="2204055"/>
                  <a:pt x="770021" y="2213811"/>
                </a:cubicBezTo>
                <a:cubicBezTo>
                  <a:pt x="766387" y="2226531"/>
                  <a:pt x="765607" y="2240153"/>
                  <a:pt x="760396" y="2252312"/>
                </a:cubicBezTo>
                <a:cubicBezTo>
                  <a:pt x="755839" y="2262945"/>
                  <a:pt x="747562" y="2271563"/>
                  <a:pt x="741145" y="2281188"/>
                </a:cubicBezTo>
                <a:cubicBezTo>
                  <a:pt x="737937" y="2290813"/>
                  <a:pt x="736057" y="2300988"/>
                  <a:pt x="731520" y="2310063"/>
                </a:cubicBezTo>
                <a:cubicBezTo>
                  <a:pt x="721336" y="2330432"/>
                  <a:pt x="694299" y="2359992"/>
                  <a:pt x="683394" y="2377440"/>
                </a:cubicBezTo>
                <a:cubicBezTo>
                  <a:pt x="675789" y="2389607"/>
                  <a:pt x="669795" y="2402753"/>
                  <a:pt x="664143" y="2415941"/>
                </a:cubicBezTo>
                <a:cubicBezTo>
                  <a:pt x="650677" y="2447362"/>
                  <a:pt x="658071" y="2451394"/>
                  <a:pt x="635268" y="2483318"/>
                </a:cubicBezTo>
                <a:cubicBezTo>
                  <a:pt x="627356" y="2494395"/>
                  <a:pt x="616017" y="2502569"/>
                  <a:pt x="606392" y="2512194"/>
                </a:cubicBezTo>
                <a:cubicBezTo>
                  <a:pt x="589475" y="2562940"/>
                  <a:pt x="607946" y="2521879"/>
                  <a:pt x="567891" y="2569945"/>
                </a:cubicBezTo>
                <a:cubicBezTo>
                  <a:pt x="560485" y="2578832"/>
                  <a:pt x="555364" y="2589408"/>
                  <a:pt x="548640" y="2598821"/>
                </a:cubicBezTo>
                <a:cubicBezTo>
                  <a:pt x="539316" y="2611875"/>
                  <a:pt x="528964" y="2624180"/>
                  <a:pt x="519764" y="2637322"/>
                </a:cubicBezTo>
                <a:cubicBezTo>
                  <a:pt x="506496" y="2656276"/>
                  <a:pt x="500514" y="2682240"/>
                  <a:pt x="481263" y="2695074"/>
                </a:cubicBezTo>
                <a:lnTo>
                  <a:pt x="452388" y="2714324"/>
                </a:lnTo>
                <a:cubicBezTo>
                  <a:pt x="407007" y="2782395"/>
                  <a:pt x="463974" y="2698102"/>
                  <a:pt x="404261" y="2781701"/>
                </a:cubicBezTo>
                <a:cubicBezTo>
                  <a:pt x="397537" y="2791114"/>
                  <a:pt x="391735" y="2801164"/>
                  <a:pt x="385011" y="2810577"/>
                </a:cubicBezTo>
                <a:cubicBezTo>
                  <a:pt x="375687" y="2823631"/>
                  <a:pt x="365459" y="2836024"/>
                  <a:pt x="356135" y="2849078"/>
                </a:cubicBezTo>
                <a:cubicBezTo>
                  <a:pt x="349411" y="2858491"/>
                  <a:pt x="344623" y="2869355"/>
                  <a:pt x="336884" y="2877954"/>
                </a:cubicBezTo>
                <a:cubicBezTo>
                  <a:pt x="315637" y="2901562"/>
                  <a:pt x="299640" y="2935287"/>
                  <a:pt x="269508" y="2945331"/>
                </a:cubicBezTo>
                <a:cubicBezTo>
                  <a:pt x="219109" y="2962130"/>
                  <a:pt x="250676" y="2953521"/>
                  <a:pt x="173255" y="2964581"/>
                </a:cubicBezTo>
                <a:lnTo>
                  <a:pt x="115503" y="2983832"/>
                </a:lnTo>
                <a:lnTo>
                  <a:pt x="86628" y="2993457"/>
                </a:lnTo>
                <a:cubicBezTo>
                  <a:pt x="79601" y="2998142"/>
                  <a:pt x="42160" y="3026761"/>
                  <a:pt x="28876" y="3022333"/>
                </a:cubicBezTo>
                <a:cubicBezTo>
                  <a:pt x="15962" y="3018028"/>
                  <a:pt x="0" y="2993457"/>
                  <a:pt x="0" y="2993457"/>
                </a:cubicBezTo>
              </a:path>
            </a:pathLst>
          </a:cu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1" name="Freeform 30"/>
          <p:cNvSpPr/>
          <p:nvPr/>
        </p:nvSpPr>
        <p:spPr>
          <a:xfrm rot="20807656">
            <a:off x="4578332" y="3058868"/>
            <a:ext cx="1083204" cy="3027370"/>
          </a:xfrm>
          <a:custGeom>
            <a:avLst/>
            <a:gdLst>
              <a:gd name="connsiteX0" fmla="*/ 0 w 654518"/>
              <a:gd name="connsiteY0" fmla="*/ 16048 h 1941100"/>
              <a:gd name="connsiteX1" fmla="*/ 86628 w 654518"/>
              <a:gd name="connsiteY1" fmla="*/ 25673 h 1941100"/>
              <a:gd name="connsiteX2" fmla="*/ 144379 w 654518"/>
              <a:gd name="connsiteY2" fmla="*/ 44924 h 1941100"/>
              <a:gd name="connsiteX3" fmla="*/ 221381 w 654518"/>
              <a:gd name="connsiteY3" fmla="*/ 112300 h 1941100"/>
              <a:gd name="connsiteX4" fmla="*/ 279133 w 654518"/>
              <a:gd name="connsiteY4" fmla="*/ 170052 h 1941100"/>
              <a:gd name="connsiteX5" fmla="*/ 336885 w 654518"/>
              <a:gd name="connsiteY5" fmla="*/ 208553 h 1941100"/>
              <a:gd name="connsiteX6" fmla="*/ 356135 w 654518"/>
              <a:gd name="connsiteY6" fmla="*/ 266305 h 1941100"/>
              <a:gd name="connsiteX7" fmla="*/ 375386 w 654518"/>
              <a:gd name="connsiteY7" fmla="*/ 352932 h 1941100"/>
              <a:gd name="connsiteX8" fmla="*/ 394636 w 654518"/>
              <a:gd name="connsiteY8" fmla="*/ 429934 h 1941100"/>
              <a:gd name="connsiteX9" fmla="*/ 423512 w 654518"/>
              <a:gd name="connsiteY9" fmla="*/ 555062 h 1941100"/>
              <a:gd name="connsiteX10" fmla="*/ 452388 w 654518"/>
              <a:gd name="connsiteY10" fmla="*/ 574313 h 1941100"/>
              <a:gd name="connsiteX11" fmla="*/ 471638 w 654518"/>
              <a:gd name="connsiteY11" fmla="*/ 718692 h 1941100"/>
              <a:gd name="connsiteX12" fmla="*/ 490889 w 654518"/>
              <a:gd name="connsiteY12" fmla="*/ 872696 h 1941100"/>
              <a:gd name="connsiteX13" fmla="*/ 500514 w 654518"/>
              <a:gd name="connsiteY13" fmla="*/ 1036326 h 1941100"/>
              <a:gd name="connsiteX14" fmla="*/ 510139 w 654518"/>
              <a:gd name="connsiteY14" fmla="*/ 1065201 h 1941100"/>
              <a:gd name="connsiteX15" fmla="*/ 519765 w 654518"/>
              <a:gd name="connsiteY15" fmla="*/ 1113328 h 1941100"/>
              <a:gd name="connsiteX16" fmla="*/ 539015 w 654518"/>
              <a:gd name="connsiteY16" fmla="*/ 1142204 h 1941100"/>
              <a:gd name="connsiteX17" fmla="*/ 548640 w 654518"/>
              <a:gd name="connsiteY17" fmla="*/ 1190330 h 1941100"/>
              <a:gd name="connsiteX18" fmla="*/ 567891 w 654518"/>
              <a:gd name="connsiteY18" fmla="*/ 1219206 h 1941100"/>
              <a:gd name="connsiteX19" fmla="*/ 587141 w 654518"/>
              <a:gd name="connsiteY19" fmla="*/ 1286582 h 1941100"/>
              <a:gd name="connsiteX20" fmla="*/ 596767 w 654518"/>
              <a:gd name="connsiteY20" fmla="*/ 1373210 h 1941100"/>
              <a:gd name="connsiteX21" fmla="*/ 606392 w 654518"/>
              <a:gd name="connsiteY21" fmla="*/ 1450212 h 1941100"/>
              <a:gd name="connsiteX22" fmla="*/ 616017 w 654518"/>
              <a:gd name="connsiteY22" fmla="*/ 1546465 h 1941100"/>
              <a:gd name="connsiteX23" fmla="*/ 625642 w 654518"/>
              <a:gd name="connsiteY23" fmla="*/ 1604216 h 1941100"/>
              <a:gd name="connsiteX24" fmla="*/ 644893 w 654518"/>
              <a:gd name="connsiteY24" fmla="*/ 1661968 h 1941100"/>
              <a:gd name="connsiteX25" fmla="*/ 654518 w 654518"/>
              <a:gd name="connsiteY25" fmla="*/ 1941100 h 194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54518" h="1941100">
                <a:moveTo>
                  <a:pt x="0" y="16048"/>
                </a:moveTo>
                <a:cubicBezTo>
                  <a:pt x="28876" y="19256"/>
                  <a:pt x="58139" y="19975"/>
                  <a:pt x="86628" y="25673"/>
                </a:cubicBezTo>
                <a:cubicBezTo>
                  <a:pt x="106526" y="29653"/>
                  <a:pt x="144379" y="44924"/>
                  <a:pt x="144379" y="44924"/>
                </a:cubicBezTo>
                <a:cubicBezTo>
                  <a:pt x="198926" y="126740"/>
                  <a:pt x="109081" y="0"/>
                  <a:pt x="221381" y="112300"/>
                </a:cubicBezTo>
                <a:cubicBezTo>
                  <a:pt x="240632" y="131551"/>
                  <a:pt x="256481" y="154951"/>
                  <a:pt x="279133" y="170052"/>
                </a:cubicBezTo>
                <a:lnTo>
                  <a:pt x="336885" y="208553"/>
                </a:lnTo>
                <a:cubicBezTo>
                  <a:pt x="343302" y="227804"/>
                  <a:pt x="352799" y="246289"/>
                  <a:pt x="356135" y="266305"/>
                </a:cubicBezTo>
                <a:cubicBezTo>
                  <a:pt x="376112" y="386169"/>
                  <a:pt x="355073" y="278453"/>
                  <a:pt x="375386" y="352932"/>
                </a:cubicBezTo>
                <a:cubicBezTo>
                  <a:pt x="382347" y="378457"/>
                  <a:pt x="394636" y="429934"/>
                  <a:pt x="394636" y="429934"/>
                </a:cubicBezTo>
                <a:cubicBezTo>
                  <a:pt x="399150" y="470558"/>
                  <a:pt x="394575" y="520337"/>
                  <a:pt x="423512" y="555062"/>
                </a:cubicBezTo>
                <a:cubicBezTo>
                  <a:pt x="430918" y="563949"/>
                  <a:pt x="442763" y="567896"/>
                  <a:pt x="452388" y="574313"/>
                </a:cubicBezTo>
                <a:cubicBezTo>
                  <a:pt x="464151" y="644896"/>
                  <a:pt x="463785" y="636230"/>
                  <a:pt x="471638" y="718692"/>
                </a:cubicBezTo>
                <a:cubicBezTo>
                  <a:pt x="484836" y="857275"/>
                  <a:pt x="471045" y="793325"/>
                  <a:pt x="490889" y="872696"/>
                </a:cubicBezTo>
                <a:cubicBezTo>
                  <a:pt x="494097" y="927239"/>
                  <a:pt x="495077" y="981960"/>
                  <a:pt x="500514" y="1036326"/>
                </a:cubicBezTo>
                <a:cubicBezTo>
                  <a:pt x="501524" y="1046421"/>
                  <a:pt x="507678" y="1055358"/>
                  <a:pt x="510139" y="1065201"/>
                </a:cubicBezTo>
                <a:cubicBezTo>
                  <a:pt x="514107" y="1081073"/>
                  <a:pt x="514021" y="1098010"/>
                  <a:pt x="519765" y="1113328"/>
                </a:cubicBezTo>
                <a:cubicBezTo>
                  <a:pt x="523827" y="1124160"/>
                  <a:pt x="532598" y="1132579"/>
                  <a:pt x="539015" y="1142204"/>
                </a:cubicBezTo>
                <a:cubicBezTo>
                  <a:pt x="542223" y="1158246"/>
                  <a:pt x="542896" y="1175012"/>
                  <a:pt x="548640" y="1190330"/>
                </a:cubicBezTo>
                <a:cubicBezTo>
                  <a:pt x="552702" y="1201162"/>
                  <a:pt x="562717" y="1208859"/>
                  <a:pt x="567891" y="1219206"/>
                </a:cubicBezTo>
                <a:cubicBezTo>
                  <a:pt x="574795" y="1233014"/>
                  <a:pt x="584057" y="1274246"/>
                  <a:pt x="587141" y="1286582"/>
                </a:cubicBezTo>
                <a:cubicBezTo>
                  <a:pt x="590350" y="1315458"/>
                  <a:pt x="593372" y="1344355"/>
                  <a:pt x="596767" y="1373210"/>
                </a:cubicBezTo>
                <a:cubicBezTo>
                  <a:pt x="599789" y="1398900"/>
                  <a:pt x="603536" y="1424503"/>
                  <a:pt x="606392" y="1450212"/>
                </a:cubicBezTo>
                <a:cubicBezTo>
                  <a:pt x="609953" y="1482259"/>
                  <a:pt x="612018" y="1514470"/>
                  <a:pt x="616017" y="1546465"/>
                </a:cubicBezTo>
                <a:cubicBezTo>
                  <a:pt x="618438" y="1565830"/>
                  <a:pt x="620909" y="1585283"/>
                  <a:pt x="625642" y="1604216"/>
                </a:cubicBezTo>
                <a:cubicBezTo>
                  <a:pt x="630564" y="1623902"/>
                  <a:pt x="644893" y="1661968"/>
                  <a:pt x="644893" y="1661968"/>
                </a:cubicBezTo>
                <a:lnTo>
                  <a:pt x="654518" y="1941100"/>
                </a:lnTo>
              </a:path>
            </a:pathLst>
          </a:cu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2" name="Freeform 31"/>
          <p:cNvSpPr/>
          <p:nvPr/>
        </p:nvSpPr>
        <p:spPr>
          <a:xfrm rot="19688481">
            <a:off x="4252847" y="3064119"/>
            <a:ext cx="796216" cy="3690591"/>
          </a:xfrm>
          <a:custGeom>
            <a:avLst/>
            <a:gdLst>
              <a:gd name="connsiteX0" fmla="*/ 723152 w 723152"/>
              <a:gd name="connsiteY0" fmla="*/ 0 h 2502569"/>
              <a:gd name="connsiteX1" fmla="*/ 713527 w 723152"/>
              <a:gd name="connsiteY1" fmla="*/ 288758 h 2502569"/>
              <a:gd name="connsiteX2" fmla="*/ 703902 w 723152"/>
              <a:gd name="connsiteY2" fmla="*/ 317634 h 2502569"/>
              <a:gd name="connsiteX3" fmla="*/ 684651 w 723152"/>
              <a:gd name="connsiteY3" fmla="*/ 394636 h 2502569"/>
              <a:gd name="connsiteX4" fmla="*/ 675026 w 723152"/>
              <a:gd name="connsiteY4" fmla="*/ 442762 h 2502569"/>
              <a:gd name="connsiteX5" fmla="*/ 665401 w 723152"/>
              <a:gd name="connsiteY5" fmla="*/ 471638 h 2502569"/>
              <a:gd name="connsiteX6" fmla="*/ 655775 w 723152"/>
              <a:gd name="connsiteY6" fmla="*/ 519765 h 2502569"/>
              <a:gd name="connsiteX7" fmla="*/ 626900 w 723152"/>
              <a:gd name="connsiteY7" fmla="*/ 644893 h 2502569"/>
              <a:gd name="connsiteX8" fmla="*/ 617274 w 723152"/>
              <a:gd name="connsiteY8" fmla="*/ 721895 h 2502569"/>
              <a:gd name="connsiteX9" fmla="*/ 588399 w 723152"/>
              <a:gd name="connsiteY9" fmla="*/ 808522 h 2502569"/>
              <a:gd name="connsiteX10" fmla="*/ 578773 w 723152"/>
              <a:gd name="connsiteY10" fmla="*/ 837398 h 2502569"/>
              <a:gd name="connsiteX11" fmla="*/ 559523 w 723152"/>
              <a:gd name="connsiteY11" fmla="*/ 924026 h 2502569"/>
              <a:gd name="connsiteX12" fmla="*/ 530647 w 723152"/>
              <a:gd name="connsiteY12" fmla="*/ 1010653 h 2502569"/>
              <a:gd name="connsiteX13" fmla="*/ 521022 w 723152"/>
              <a:gd name="connsiteY13" fmla="*/ 1039529 h 2502569"/>
              <a:gd name="connsiteX14" fmla="*/ 511397 w 723152"/>
              <a:gd name="connsiteY14" fmla="*/ 1068405 h 2502569"/>
              <a:gd name="connsiteX15" fmla="*/ 492146 w 723152"/>
              <a:gd name="connsiteY15" fmla="*/ 1155032 h 2502569"/>
              <a:gd name="connsiteX16" fmla="*/ 472895 w 723152"/>
              <a:gd name="connsiteY16" fmla="*/ 1212784 h 2502569"/>
              <a:gd name="connsiteX17" fmla="*/ 463270 w 723152"/>
              <a:gd name="connsiteY17" fmla="*/ 1251285 h 2502569"/>
              <a:gd name="connsiteX18" fmla="*/ 434394 w 723152"/>
              <a:gd name="connsiteY18" fmla="*/ 1337912 h 2502569"/>
              <a:gd name="connsiteX19" fmla="*/ 415144 w 723152"/>
              <a:gd name="connsiteY19" fmla="*/ 1395664 h 2502569"/>
              <a:gd name="connsiteX20" fmla="*/ 405519 w 723152"/>
              <a:gd name="connsiteY20" fmla="*/ 1424539 h 2502569"/>
              <a:gd name="connsiteX21" fmla="*/ 367018 w 723152"/>
              <a:gd name="connsiteY21" fmla="*/ 1482291 h 2502569"/>
              <a:gd name="connsiteX22" fmla="*/ 338142 w 723152"/>
              <a:gd name="connsiteY22" fmla="*/ 1549668 h 2502569"/>
              <a:gd name="connsiteX23" fmla="*/ 328517 w 723152"/>
              <a:gd name="connsiteY23" fmla="*/ 1578544 h 2502569"/>
              <a:gd name="connsiteX24" fmla="*/ 290015 w 723152"/>
              <a:gd name="connsiteY24" fmla="*/ 1636295 h 2502569"/>
              <a:gd name="connsiteX25" fmla="*/ 270765 w 723152"/>
              <a:gd name="connsiteY25" fmla="*/ 1674796 h 2502569"/>
              <a:gd name="connsiteX26" fmla="*/ 213013 w 723152"/>
              <a:gd name="connsiteY26" fmla="*/ 1761424 h 2502569"/>
              <a:gd name="connsiteX27" fmla="*/ 193763 w 723152"/>
              <a:gd name="connsiteY27" fmla="*/ 1790299 h 2502569"/>
              <a:gd name="connsiteX28" fmla="*/ 184138 w 723152"/>
              <a:gd name="connsiteY28" fmla="*/ 1828800 h 2502569"/>
              <a:gd name="connsiteX29" fmla="*/ 164887 w 723152"/>
              <a:gd name="connsiteY29" fmla="*/ 1886552 h 2502569"/>
              <a:gd name="connsiteX30" fmla="*/ 155262 w 723152"/>
              <a:gd name="connsiteY30" fmla="*/ 1925053 h 2502569"/>
              <a:gd name="connsiteX31" fmla="*/ 145637 w 723152"/>
              <a:gd name="connsiteY31" fmla="*/ 1953929 h 2502569"/>
              <a:gd name="connsiteX32" fmla="*/ 136011 w 723152"/>
              <a:gd name="connsiteY32" fmla="*/ 1992430 h 2502569"/>
              <a:gd name="connsiteX33" fmla="*/ 126386 w 723152"/>
              <a:gd name="connsiteY33" fmla="*/ 2021306 h 2502569"/>
              <a:gd name="connsiteX34" fmla="*/ 107135 w 723152"/>
              <a:gd name="connsiteY34" fmla="*/ 2098308 h 2502569"/>
              <a:gd name="connsiteX35" fmla="*/ 97510 w 723152"/>
              <a:gd name="connsiteY35" fmla="*/ 2127184 h 2502569"/>
              <a:gd name="connsiteX36" fmla="*/ 87885 w 723152"/>
              <a:gd name="connsiteY36" fmla="*/ 2165685 h 2502569"/>
              <a:gd name="connsiteX37" fmla="*/ 68634 w 723152"/>
              <a:gd name="connsiteY37" fmla="*/ 2223436 h 2502569"/>
              <a:gd name="connsiteX38" fmla="*/ 39759 w 723152"/>
              <a:gd name="connsiteY38" fmla="*/ 2319689 h 2502569"/>
              <a:gd name="connsiteX39" fmla="*/ 30133 w 723152"/>
              <a:gd name="connsiteY39" fmla="*/ 2348565 h 2502569"/>
              <a:gd name="connsiteX40" fmla="*/ 20508 w 723152"/>
              <a:gd name="connsiteY40" fmla="*/ 2377440 h 2502569"/>
              <a:gd name="connsiteX41" fmla="*/ 10883 w 723152"/>
              <a:gd name="connsiteY41" fmla="*/ 2435192 h 2502569"/>
              <a:gd name="connsiteX42" fmla="*/ 1258 w 723152"/>
              <a:gd name="connsiteY42" fmla="*/ 2502569 h 250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723152" h="2502569">
                <a:moveTo>
                  <a:pt x="723152" y="0"/>
                </a:moveTo>
                <a:cubicBezTo>
                  <a:pt x="719944" y="96253"/>
                  <a:pt x="719353" y="192628"/>
                  <a:pt x="713527" y="288758"/>
                </a:cubicBezTo>
                <a:cubicBezTo>
                  <a:pt x="712913" y="298885"/>
                  <a:pt x="706572" y="307846"/>
                  <a:pt x="703902" y="317634"/>
                </a:cubicBezTo>
                <a:cubicBezTo>
                  <a:pt x="696941" y="343159"/>
                  <a:pt x="689840" y="368692"/>
                  <a:pt x="684651" y="394636"/>
                </a:cubicBezTo>
                <a:cubicBezTo>
                  <a:pt x="681443" y="410678"/>
                  <a:pt x="678994" y="426891"/>
                  <a:pt x="675026" y="442762"/>
                </a:cubicBezTo>
                <a:cubicBezTo>
                  <a:pt x="672565" y="452605"/>
                  <a:pt x="667862" y="461795"/>
                  <a:pt x="665401" y="471638"/>
                </a:cubicBezTo>
                <a:cubicBezTo>
                  <a:pt x="661433" y="487510"/>
                  <a:pt x="659454" y="503824"/>
                  <a:pt x="655775" y="519765"/>
                </a:cubicBezTo>
                <a:cubicBezTo>
                  <a:pt x="645570" y="563987"/>
                  <a:pt x="633667" y="600907"/>
                  <a:pt x="626900" y="644893"/>
                </a:cubicBezTo>
                <a:cubicBezTo>
                  <a:pt x="622967" y="670459"/>
                  <a:pt x="622694" y="696602"/>
                  <a:pt x="617274" y="721895"/>
                </a:cubicBezTo>
                <a:cubicBezTo>
                  <a:pt x="617273" y="721899"/>
                  <a:pt x="593212" y="794082"/>
                  <a:pt x="588399" y="808522"/>
                </a:cubicBezTo>
                <a:cubicBezTo>
                  <a:pt x="585190" y="818147"/>
                  <a:pt x="580763" y="827449"/>
                  <a:pt x="578773" y="837398"/>
                </a:cubicBezTo>
                <a:cubicBezTo>
                  <a:pt x="573278" y="864872"/>
                  <a:pt x="567678" y="896842"/>
                  <a:pt x="559523" y="924026"/>
                </a:cubicBezTo>
                <a:cubicBezTo>
                  <a:pt x="550777" y="953180"/>
                  <a:pt x="540272" y="981777"/>
                  <a:pt x="530647" y="1010653"/>
                </a:cubicBezTo>
                <a:lnTo>
                  <a:pt x="521022" y="1039529"/>
                </a:lnTo>
                <a:cubicBezTo>
                  <a:pt x="517814" y="1049154"/>
                  <a:pt x="513387" y="1058456"/>
                  <a:pt x="511397" y="1068405"/>
                </a:cubicBezTo>
                <a:cubicBezTo>
                  <a:pt x="505903" y="1095871"/>
                  <a:pt x="500299" y="1127854"/>
                  <a:pt x="492146" y="1155032"/>
                </a:cubicBezTo>
                <a:cubicBezTo>
                  <a:pt x="486315" y="1174468"/>
                  <a:pt x="477816" y="1193098"/>
                  <a:pt x="472895" y="1212784"/>
                </a:cubicBezTo>
                <a:cubicBezTo>
                  <a:pt x="469687" y="1225618"/>
                  <a:pt x="467071" y="1238614"/>
                  <a:pt x="463270" y="1251285"/>
                </a:cubicBezTo>
                <a:cubicBezTo>
                  <a:pt x="463248" y="1251358"/>
                  <a:pt x="439219" y="1323438"/>
                  <a:pt x="434394" y="1337912"/>
                </a:cubicBezTo>
                <a:lnTo>
                  <a:pt x="415144" y="1395664"/>
                </a:lnTo>
                <a:cubicBezTo>
                  <a:pt x="411936" y="1405289"/>
                  <a:pt x="411147" y="1416097"/>
                  <a:pt x="405519" y="1424539"/>
                </a:cubicBezTo>
                <a:lnTo>
                  <a:pt x="367018" y="1482291"/>
                </a:lnTo>
                <a:cubicBezTo>
                  <a:pt x="346983" y="1562424"/>
                  <a:pt x="371378" y="1483193"/>
                  <a:pt x="338142" y="1549668"/>
                </a:cubicBezTo>
                <a:cubicBezTo>
                  <a:pt x="333605" y="1558743"/>
                  <a:pt x="333444" y="1569675"/>
                  <a:pt x="328517" y="1578544"/>
                </a:cubicBezTo>
                <a:cubicBezTo>
                  <a:pt x="317281" y="1598769"/>
                  <a:pt x="300362" y="1615601"/>
                  <a:pt x="290015" y="1636295"/>
                </a:cubicBezTo>
                <a:cubicBezTo>
                  <a:pt x="283598" y="1649129"/>
                  <a:pt x="278147" y="1662492"/>
                  <a:pt x="270765" y="1674796"/>
                </a:cubicBezTo>
                <a:cubicBezTo>
                  <a:pt x="270753" y="1674816"/>
                  <a:pt x="222645" y="1746976"/>
                  <a:pt x="213013" y="1761424"/>
                </a:cubicBezTo>
                <a:lnTo>
                  <a:pt x="193763" y="1790299"/>
                </a:lnTo>
                <a:cubicBezTo>
                  <a:pt x="190555" y="1803133"/>
                  <a:pt x="187939" y="1816129"/>
                  <a:pt x="184138" y="1828800"/>
                </a:cubicBezTo>
                <a:cubicBezTo>
                  <a:pt x="178307" y="1848236"/>
                  <a:pt x="169808" y="1866866"/>
                  <a:pt x="164887" y="1886552"/>
                </a:cubicBezTo>
                <a:cubicBezTo>
                  <a:pt x="161679" y="1899386"/>
                  <a:pt x="158896" y="1912333"/>
                  <a:pt x="155262" y="1925053"/>
                </a:cubicBezTo>
                <a:cubicBezTo>
                  <a:pt x="152475" y="1934809"/>
                  <a:pt x="148424" y="1944173"/>
                  <a:pt x="145637" y="1953929"/>
                </a:cubicBezTo>
                <a:cubicBezTo>
                  <a:pt x="142003" y="1966649"/>
                  <a:pt x="139645" y="1979710"/>
                  <a:pt x="136011" y="1992430"/>
                </a:cubicBezTo>
                <a:cubicBezTo>
                  <a:pt x="133224" y="2002186"/>
                  <a:pt x="129056" y="2011518"/>
                  <a:pt x="126386" y="2021306"/>
                </a:cubicBezTo>
                <a:cubicBezTo>
                  <a:pt x="119425" y="2046831"/>
                  <a:pt x="115501" y="2073208"/>
                  <a:pt x="107135" y="2098308"/>
                </a:cubicBezTo>
                <a:cubicBezTo>
                  <a:pt x="103927" y="2107933"/>
                  <a:pt x="100297" y="2117428"/>
                  <a:pt x="97510" y="2127184"/>
                </a:cubicBezTo>
                <a:cubicBezTo>
                  <a:pt x="93876" y="2139904"/>
                  <a:pt x="91686" y="2153014"/>
                  <a:pt x="87885" y="2165685"/>
                </a:cubicBezTo>
                <a:cubicBezTo>
                  <a:pt x="82054" y="2185121"/>
                  <a:pt x="73555" y="2203750"/>
                  <a:pt x="68634" y="2223436"/>
                </a:cubicBezTo>
                <a:cubicBezTo>
                  <a:pt x="54089" y="2281617"/>
                  <a:pt x="63190" y="2249397"/>
                  <a:pt x="39759" y="2319689"/>
                </a:cubicBezTo>
                <a:lnTo>
                  <a:pt x="30133" y="2348565"/>
                </a:lnTo>
                <a:lnTo>
                  <a:pt x="20508" y="2377440"/>
                </a:lnTo>
                <a:cubicBezTo>
                  <a:pt x="17300" y="2396691"/>
                  <a:pt x="14374" y="2415991"/>
                  <a:pt x="10883" y="2435192"/>
                </a:cubicBezTo>
                <a:cubicBezTo>
                  <a:pt x="0" y="2495053"/>
                  <a:pt x="1258" y="2464824"/>
                  <a:pt x="1258" y="2502569"/>
                </a:cubicBezTo>
              </a:path>
            </a:pathLst>
          </a:cu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4" name="Freeform 33"/>
          <p:cNvSpPr/>
          <p:nvPr/>
        </p:nvSpPr>
        <p:spPr>
          <a:xfrm>
            <a:off x="2103938" y="4336314"/>
            <a:ext cx="92747" cy="1594182"/>
          </a:xfrm>
          <a:custGeom>
            <a:avLst/>
            <a:gdLst>
              <a:gd name="connsiteX0" fmla="*/ 0 w 134753"/>
              <a:gd name="connsiteY0" fmla="*/ 0 h 1771048"/>
              <a:gd name="connsiteX1" fmla="*/ 9625 w 134753"/>
              <a:gd name="connsiteY1" fmla="*/ 279132 h 1771048"/>
              <a:gd name="connsiteX2" fmla="*/ 19250 w 134753"/>
              <a:gd name="connsiteY2" fmla="*/ 308008 h 1771048"/>
              <a:gd name="connsiteX3" fmla="*/ 38501 w 134753"/>
              <a:gd name="connsiteY3" fmla="*/ 336884 h 1771048"/>
              <a:gd name="connsiteX4" fmla="*/ 57751 w 134753"/>
              <a:gd name="connsiteY4" fmla="*/ 481263 h 1771048"/>
              <a:gd name="connsiteX5" fmla="*/ 77002 w 134753"/>
              <a:gd name="connsiteY5" fmla="*/ 539014 h 1771048"/>
              <a:gd name="connsiteX6" fmla="*/ 96252 w 134753"/>
              <a:gd name="connsiteY6" fmla="*/ 721894 h 1771048"/>
              <a:gd name="connsiteX7" fmla="*/ 105878 w 134753"/>
              <a:gd name="connsiteY7" fmla="*/ 779646 h 1771048"/>
              <a:gd name="connsiteX8" fmla="*/ 105878 w 134753"/>
              <a:gd name="connsiteY8" fmla="*/ 1771048 h 177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" h="1771048">
                <a:moveTo>
                  <a:pt x="0" y="0"/>
                </a:moveTo>
                <a:cubicBezTo>
                  <a:pt x="3208" y="93044"/>
                  <a:pt x="3818" y="186214"/>
                  <a:pt x="9625" y="279132"/>
                </a:cubicBezTo>
                <a:cubicBezTo>
                  <a:pt x="10258" y="289258"/>
                  <a:pt x="14713" y="298933"/>
                  <a:pt x="19250" y="308008"/>
                </a:cubicBezTo>
                <a:cubicBezTo>
                  <a:pt x="24423" y="318355"/>
                  <a:pt x="32084" y="327259"/>
                  <a:pt x="38501" y="336884"/>
                </a:cubicBezTo>
                <a:cubicBezTo>
                  <a:pt x="65841" y="418908"/>
                  <a:pt x="26346" y="292834"/>
                  <a:pt x="57751" y="481263"/>
                </a:cubicBezTo>
                <a:cubicBezTo>
                  <a:pt x="61087" y="501279"/>
                  <a:pt x="77002" y="539014"/>
                  <a:pt x="77002" y="539014"/>
                </a:cubicBezTo>
                <a:cubicBezTo>
                  <a:pt x="134753" y="1001041"/>
                  <a:pt x="24375" y="110955"/>
                  <a:pt x="96252" y="721894"/>
                </a:cubicBezTo>
                <a:cubicBezTo>
                  <a:pt x="98532" y="741277"/>
                  <a:pt x="105699" y="760131"/>
                  <a:pt x="105878" y="779646"/>
                </a:cubicBezTo>
                <a:cubicBezTo>
                  <a:pt x="108910" y="1110099"/>
                  <a:pt x="105878" y="1440581"/>
                  <a:pt x="105878" y="1771048"/>
                </a:cubicBezTo>
              </a:path>
            </a:pathLst>
          </a:cu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5" name="Freeform 34"/>
          <p:cNvSpPr/>
          <p:nvPr/>
        </p:nvSpPr>
        <p:spPr>
          <a:xfrm>
            <a:off x="2833658" y="2122659"/>
            <a:ext cx="841713" cy="3776338"/>
          </a:xfrm>
          <a:custGeom>
            <a:avLst/>
            <a:gdLst>
              <a:gd name="connsiteX0" fmla="*/ 0 w 763221"/>
              <a:gd name="connsiteY0" fmla="*/ 0 h 3426593"/>
              <a:gd name="connsiteX1" fmla="*/ 28876 w 763221"/>
              <a:gd name="connsiteY1" fmla="*/ 9625 h 3426593"/>
              <a:gd name="connsiteX2" fmla="*/ 67377 w 763221"/>
              <a:gd name="connsiteY2" fmla="*/ 77002 h 3426593"/>
              <a:gd name="connsiteX3" fmla="*/ 96253 w 763221"/>
              <a:gd name="connsiteY3" fmla="*/ 96252 h 3426593"/>
              <a:gd name="connsiteX4" fmla="*/ 154004 w 763221"/>
              <a:gd name="connsiteY4" fmla="*/ 182880 h 3426593"/>
              <a:gd name="connsiteX5" fmla="*/ 202131 w 763221"/>
              <a:gd name="connsiteY5" fmla="*/ 259882 h 3426593"/>
              <a:gd name="connsiteX6" fmla="*/ 240632 w 763221"/>
              <a:gd name="connsiteY6" fmla="*/ 327259 h 3426593"/>
              <a:gd name="connsiteX7" fmla="*/ 269508 w 763221"/>
              <a:gd name="connsiteY7" fmla="*/ 346509 h 3426593"/>
              <a:gd name="connsiteX8" fmla="*/ 327259 w 763221"/>
              <a:gd name="connsiteY8" fmla="*/ 394635 h 3426593"/>
              <a:gd name="connsiteX9" fmla="*/ 346510 w 763221"/>
              <a:gd name="connsiteY9" fmla="*/ 423511 h 3426593"/>
              <a:gd name="connsiteX10" fmla="*/ 365760 w 763221"/>
              <a:gd name="connsiteY10" fmla="*/ 481263 h 3426593"/>
              <a:gd name="connsiteX11" fmla="*/ 375386 w 763221"/>
              <a:gd name="connsiteY11" fmla="*/ 510139 h 3426593"/>
              <a:gd name="connsiteX12" fmla="*/ 394636 w 763221"/>
              <a:gd name="connsiteY12" fmla="*/ 567890 h 3426593"/>
              <a:gd name="connsiteX13" fmla="*/ 404261 w 763221"/>
              <a:gd name="connsiteY13" fmla="*/ 596766 h 3426593"/>
              <a:gd name="connsiteX14" fmla="*/ 413887 w 763221"/>
              <a:gd name="connsiteY14" fmla="*/ 644892 h 3426593"/>
              <a:gd name="connsiteX15" fmla="*/ 433137 w 763221"/>
              <a:gd name="connsiteY15" fmla="*/ 702644 h 3426593"/>
              <a:gd name="connsiteX16" fmla="*/ 442762 w 763221"/>
              <a:gd name="connsiteY16" fmla="*/ 731520 h 3426593"/>
              <a:gd name="connsiteX17" fmla="*/ 481263 w 763221"/>
              <a:gd name="connsiteY17" fmla="*/ 847023 h 3426593"/>
              <a:gd name="connsiteX18" fmla="*/ 490889 w 763221"/>
              <a:gd name="connsiteY18" fmla="*/ 875899 h 3426593"/>
              <a:gd name="connsiteX19" fmla="*/ 500514 w 763221"/>
              <a:gd name="connsiteY19" fmla="*/ 904774 h 3426593"/>
              <a:gd name="connsiteX20" fmla="*/ 510139 w 763221"/>
              <a:gd name="connsiteY20" fmla="*/ 962526 h 3426593"/>
              <a:gd name="connsiteX21" fmla="*/ 519764 w 763221"/>
              <a:gd name="connsiteY21" fmla="*/ 1212783 h 3426593"/>
              <a:gd name="connsiteX22" fmla="*/ 539015 w 763221"/>
              <a:gd name="connsiteY22" fmla="*/ 1318661 h 3426593"/>
              <a:gd name="connsiteX23" fmla="*/ 548640 w 763221"/>
              <a:gd name="connsiteY23" fmla="*/ 1386038 h 3426593"/>
              <a:gd name="connsiteX24" fmla="*/ 567891 w 763221"/>
              <a:gd name="connsiteY24" fmla="*/ 1453414 h 3426593"/>
              <a:gd name="connsiteX25" fmla="*/ 587141 w 763221"/>
              <a:gd name="connsiteY25" fmla="*/ 1568918 h 3426593"/>
              <a:gd name="connsiteX26" fmla="*/ 606392 w 763221"/>
              <a:gd name="connsiteY26" fmla="*/ 1751798 h 3426593"/>
              <a:gd name="connsiteX27" fmla="*/ 625642 w 763221"/>
              <a:gd name="connsiteY27" fmla="*/ 1790299 h 3426593"/>
              <a:gd name="connsiteX28" fmla="*/ 635268 w 763221"/>
              <a:gd name="connsiteY28" fmla="*/ 1838425 h 3426593"/>
              <a:gd name="connsiteX29" fmla="*/ 654518 w 763221"/>
              <a:gd name="connsiteY29" fmla="*/ 1896176 h 3426593"/>
              <a:gd name="connsiteX30" fmla="*/ 664143 w 763221"/>
              <a:gd name="connsiteY30" fmla="*/ 1992429 h 3426593"/>
              <a:gd name="connsiteX31" fmla="*/ 673769 w 763221"/>
              <a:gd name="connsiteY31" fmla="*/ 2079056 h 3426593"/>
              <a:gd name="connsiteX32" fmla="*/ 683394 w 763221"/>
              <a:gd name="connsiteY32" fmla="*/ 2502568 h 3426593"/>
              <a:gd name="connsiteX33" fmla="*/ 712270 w 763221"/>
              <a:gd name="connsiteY33" fmla="*/ 2608446 h 3426593"/>
              <a:gd name="connsiteX34" fmla="*/ 731520 w 763221"/>
              <a:gd name="connsiteY34" fmla="*/ 2675823 h 3426593"/>
              <a:gd name="connsiteX35" fmla="*/ 741146 w 763221"/>
              <a:gd name="connsiteY35" fmla="*/ 2743200 h 3426593"/>
              <a:gd name="connsiteX36" fmla="*/ 760396 w 763221"/>
              <a:gd name="connsiteY36" fmla="*/ 2858703 h 3426593"/>
              <a:gd name="connsiteX37" fmla="*/ 760396 w 763221"/>
              <a:gd name="connsiteY37" fmla="*/ 3426593 h 3426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63221" h="3426593">
                <a:moveTo>
                  <a:pt x="0" y="0"/>
                </a:moveTo>
                <a:cubicBezTo>
                  <a:pt x="9625" y="3208"/>
                  <a:pt x="20953" y="3287"/>
                  <a:pt x="28876" y="9625"/>
                </a:cubicBezTo>
                <a:cubicBezTo>
                  <a:pt x="47855" y="24808"/>
                  <a:pt x="53164" y="59946"/>
                  <a:pt x="67377" y="77002"/>
                </a:cubicBezTo>
                <a:cubicBezTo>
                  <a:pt x="74783" y="85889"/>
                  <a:pt x="86628" y="89835"/>
                  <a:pt x="96253" y="96252"/>
                </a:cubicBezTo>
                <a:lnTo>
                  <a:pt x="154004" y="182880"/>
                </a:lnTo>
                <a:cubicBezTo>
                  <a:pt x="174068" y="212976"/>
                  <a:pt x="182772" y="225034"/>
                  <a:pt x="202131" y="259882"/>
                </a:cubicBezTo>
                <a:cubicBezTo>
                  <a:pt x="211569" y="276870"/>
                  <a:pt x="225504" y="312131"/>
                  <a:pt x="240632" y="327259"/>
                </a:cubicBezTo>
                <a:cubicBezTo>
                  <a:pt x="248812" y="335439"/>
                  <a:pt x="260621" y="339103"/>
                  <a:pt x="269508" y="346509"/>
                </a:cubicBezTo>
                <a:cubicBezTo>
                  <a:pt x="343619" y="408268"/>
                  <a:pt x="255565" y="346841"/>
                  <a:pt x="327259" y="394635"/>
                </a:cubicBezTo>
                <a:cubicBezTo>
                  <a:pt x="333676" y="404260"/>
                  <a:pt x="341812" y="412940"/>
                  <a:pt x="346510" y="423511"/>
                </a:cubicBezTo>
                <a:cubicBezTo>
                  <a:pt x="354751" y="442054"/>
                  <a:pt x="359343" y="462012"/>
                  <a:pt x="365760" y="481263"/>
                </a:cubicBezTo>
                <a:lnTo>
                  <a:pt x="375386" y="510139"/>
                </a:lnTo>
                <a:lnTo>
                  <a:pt x="394636" y="567890"/>
                </a:lnTo>
                <a:cubicBezTo>
                  <a:pt x="397844" y="577515"/>
                  <a:pt x="402271" y="586817"/>
                  <a:pt x="404261" y="596766"/>
                </a:cubicBezTo>
                <a:cubicBezTo>
                  <a:pt x="407470" y="612808"/>
                  <a:pt x="409582" y="629109"/>
                  <a:pt x="413887" y="644892"/>
                </a:cubicBezTo>
                <a:cubicBezTo>
                  <a:pt x="419226" y="664469"/>
                  <a:pt x="426720" y="683393"/>
                  <a:pt x="433137" y="702644"/>
                </a:cubicBezTo>
                <a:lnTo>
                  <a:pt x="442762" y="731520"/>
                </a:lnTo>
                <a:lnTo>
                  <a:pt x="481263" y="847023"/>
                </a:lnTo>
                <a:lnTo>
                  <a:pt x="490889" y="875899"/>
                </a:lnTo>
                <a:lnTo>
                  <a:pt x="500514" y="904774"/>
                </a:lnTo>
                <a:cubicBezTo>
                  <a:pt x="503722" y="924025"/>
                  <a:pt x="508922" y="943048"/>
                  <a:pt x="510139" y="962526"/>
                </a:cubicBezTo>
                <a:cubicBezTo>
                  <a:pt x="515346" y="1045844"/>
                  <a:pt x="514862" y="1129446"/>
                  <a:pt x="519764" y="1212783"/>
                </a:cubicBezTo>
                <a:cubicBezTo>
                  <a:pt x="523651" y="1278859"/>
                  <a:pt x="523955" y="1273480"/>
                  <a:pt x="539015" y="1318661"/>
                </a:cubicBezTo>
                <a:cubicBezTo>
                  <a:pt x="542223" y="1341120"/>
                  <a:pt x="544191" y="1363792"/>
                  <a:pt x="548640" y="1386038"/>
                </a:cubicBezTo>
                <a:cubicBezTo>
                  <a:pt x="571530" y="1500482"/>
                  <a:pt x="543966" y="1309863"/>
                  <a:pt x="567891" y="1453414"/>
                </a:cubicBezTo>
                <a:cubicBezTo>
                  <a:pt x="590423" y="1588611"/>
                  <a:pt x="565481" y="1482273"/>
                  <a:pt x="587141" y="1568918"/>
                </a:cubicBezTo>
                <a:cubicBezTo>
                  <a:pt x="590997" y="1630604"/>
                  <a:pt x="581765" y="1694334"/>
                  <a:pt x="606392" y="1751798"/>
                </a:cubicBezTo>
                <a:cubicBezTo>
                  <a:pt x="612044" y="1764986"/>
                  <a:pt x="619225" y="1777465"/>
                  <a:pt x="625642" y="1790299"/>
                </a:cubicBezTo>
                <a:cubicBezTo>
                  <a:pt x="628851" y="1806341"/>
                  <a:pt x="630963" y="1822642"/>
                  <a:pt x="635268" y="1838425"/>
                </a:cubicBezTo>
                <a:cubicBezTo>
                  <a:pt x="640607" y="1858002"/>
                  <a:pt x="654518" y="1896176"/>
                  <a:pt x="654518" y="1896176"/>
                </a:cubicBezTo>
                <a:cubicBezTo>
                  <a:pt x="657726" y="1928260"/>
                  <a:pt x="660767" y="1960362"/>
                  <a:pt x="664143" y="1992429"/>
                </a:cubicBezTo>
                <a:cubicBezTo>
                  <a:pt x="667185" y="2021323"/>
                  <a:pt x="672673" y="2050023"/>
                  <a:pt x="673769" y="2079056"/>
                </a:cubicBezTo>
                <a:cubicBezTo>
                  <a:pt x="679094" y="2220163"/>
                  <a:pt x="677635" y="2361478"/>
                  <a:pt x="683394" y="2502568"/>
                </a:cubicBezTo>
                <a:cubicBezTo>
                  <a:pt x="685018" y="2542364"/>
                  <a:pt x="702705" y="2570187"/>
                  <a:pt x="712270" y="2608446"/>
                </a:cubicBezTo>
                <a:cubicBezTo>
                  <a:pt x="724356" y="2656790"/>
                  <a:pt x="717712" y="2634397"/>
                  <a:pt x="731520" y="2675823"/>
                </a:cubicBezTo>
                <a:cubicBezTo>
                  <a:pt x="734729" y="2698282"/>
                  <a:pt x="737088" y="2720879"/>
                  <a:pt x="741146" y="2743200"/>
                </a:cubicBezTo>
                <a:cubicBezTo>
                  <a:pt x="751905" y="2802373"/>
                  <a:pt x="759180" y="2777222"/>
                  <a:pt x="760396" y="2858703"/>
                </a:cubicBezTo>
                <a:cubicBezTo>
                  <a:pt x="763221" y="3047979"/>
                  <a:pt x="760396" y="3237296"/>
                  <a:pt x="760396" y="3426593"/>
                </a:cubicBezTo>
              </a:path>
            </a:pathLst>
          </a:cu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6" name="Freeform 35"/>
          <p:cNvSpPr/>
          <p:nvPr/>
        </p:nvSpPr>
        <p:spPr>
          <a:xfrm>
            <a:off x="2303430" y="2101660"/>
            <a:ext cx="363984" cy="4507806"/>
          </a:xfrm>
          <a:custGeom>
            <a:avLst/>
            <a:gdLst>
              <a:gd name="connsiteX0" fmla="*/ 0 w 330164"/>
              <a:gd name="connsiteY0" fmla="*/ 0 h 4090737"/>
              <a:gd name="connsiteX1" fmla="*/ 9625 w 330164"/>
              <a:gd name="connsiteY1" fmla="*/ 28876 h 4090737"/>
              <a:gd name="connsiteX2" fmla="*/ 19251 w 330164"/>
              <a:gd name="connsiteY2" fmla="*/ 67377 h 4090737"/>
              <a:gd name="connsiteX3" fmla="*/ 48126 w 330164"/>
              <a:gd name="connsiteY3" fmla="*/ 115503 h 4090737"/>
              <a:gd name="connsiteX4" fmla="*/ 57752 w 330164"/>
              <a:gd name="connsiteY4" fmla="*/ 154004 h 4090737"/>
              <a:gd name="connsiteX5" fmla="*/ 77002 w 330164"/>
              <a:gd name="connsiteY5" fmla="*/ 192505 h 4090737"/>
              <a:gd name="connsiteX6" fmla="*/ 96253 w 330164"/>
              <a:gd name="connsiteY6" fmla="*/ 250257 h 4090737"/>
              <a:gd name="connsiteX7" fmla="*/ 105878 w 330164"/>
              <a:gd name="connsiteY7" fmla="*/ 279133 h 4090737"/>
              <a:gd name="connsiteX8" fmla="*/ 125129 w 330164"/>
              <a:gd name="connsiteY8" fmla="*/ 356135 h 4090737"/>
              <a:gd name="connsiteX9" fmla="*/ 134754 w 330164"/>
              <a:gd name="connsiteY9" fmla="*/ 394636 h 4090737"/>
              <a:gd name="connsiteX10" fmla="*/ 154004 w 330164"/>
              <a:gd name="connsiteY10" fmla="*/ 423512 h 4090737"/>
              <a:gd name="connsiteX11" fmla="*/ 173255 w 330164"/>
              <a:gd name="connsiteY11" fmla="*/ 587141 h 4090737"/>
              <a:gd name="connsiteX12" fmla="*/ 182880 w 330164"/>
              <a:gd name="connsiteY12" fmla="*/ 1212783 h 4090737"/>
              <a:gd name="connsiteX13" fmla="*/ 192505 w 330164"/>
              <a:gd name="connsiteY13" fmla="*/ 1251284 h 4090737"/>
              <a:gd name="connsiteX14" fmla="*/ 211756 w 330164"/>
              <a:gd name="connsiteY14" fmla="*/ 1337912 h 4090737"/>
              <a:gd name="connsiteX15" fmla="*/ 231006 w 330164"/>
              <a:gd name="connsiteY15" fmla="*/ 1414914 h 4090737"/>
              <a:gd name="connsiteX16" fmla="*/ 240632 w 330164"/>
              <a:gd name="connsiteY16" fmla="*/ 1540042 h 4090737"/>
              <a:gd name="connsiteX17" fmla="*/ 259882 w 330164"/>
              <a:gd name="connsiteY17" fmla="*/ 2030931 h 4090737"/>
              <a:gd name="connsiteX18" fmla="*/ 269507 w 330164"/>
              <a:gd name="connsiteY18" fmla="*/ 3060834 h 4090737"/>
              <a:gd name="connsiteX19" fmla="*/ 279133 w 330164"/>
              <a:gd name="connsiteY19" fmla="*/ 3445844 h 4090737"/>
              <a:gd name="connsiteX20" fmla="*/ 288758 w 330164"/>
              <a:gd name="connsiteY20" fmla="*/ 3782729 h 4090737"/>
              <a:gd name="connsiteX21" fmla="*/ 308009 w 330164"/>
              <a:gd name="connsiteY21" fmla="*/ 3850105 h 4090737"/>
              <a:gd name="connsiteX22" fmla="*/ 317634 w 330164"/>
              <a:gd name="connsiteY22" fmla="*/ 3888606 h 4090737"/>
              <a:gd name="connsiteX23" fmla="*/ 327259 w 330164"/>
              <a:gd name="connsiteY23" fmla="*/ 4090737 h 409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30164" h="4090737">
                <a:moveTo>
                  <a:pt x="0" y="0"/>
                </a:moveTo>
                <a:cubicBezTo>
                  <a:pt x="3208" y="9625"/>
                  <a:pt x="6838" y="19120"/>
                  <a:pt x="9625" y="28876"/>
                </a:cubicBezTo>
                <a:cubicBezTo>
                  <a:pt x="13259" y="41596"/>
                  <a:pt x="13878" y="55288"/>
                  <a:pt x="19251" y="67377"/>
                </a:cubicBezTo>
                <a:cubicBezTo>
                  <a:pt x="26849" y="84473"/>
                  <a:pt x="38501" y="99461"/>
                  <a:pt x="48126" y="115503"/>
                </a:cubicBezTo>
                <a:cubicBezTo>
                  <a:pt x="51335" y="128337"/>
                  <a:pt x="53107" y="141618"/>
                  <a:pt x="57752" y="154004"/>
                </a:cubicBezTo>
                <a:cubicBezTo>
                  <a:pt x="62790" y="167439"/>
                  <a:pt x="71673" y="179183"/>
                  <a:pt x="77002" y="192505"/>
                </a:cubicBezTo>
                <a:cubicBezTo>
                  <a:pt x="84538" y="211346"/>
                  <a:pt x="89836" y="231006"/>
                  <a:pt x="96253" y="250257"/>
                </a:cubicBezTo>
                <a:cubicBezTo>
                  <a:pt x="99461" y="259882"/>
                  <a:pt x="103888" y="269184"/>
                  <a:pt x="105878" y="279133"/>
                </a:cubicBezTo>
                <a:cubicBezTo>
                  <a:pt x="125448" y="376987"/>
                  <a:pt x="105395" y="287069"/>
                  <a:pt x="125129" y="356135"/>
                </a:cubicBezTo>
                <a:cubicBezTo>
                  <a:pt x="128763" y="368855"/>
                  <a:pt x="129543" y="382477"/>
                  <a:pt x="134754" y="394636"/>
                </a:cubicBezTo>
                <a:cubicBezTo>
                  <a:pt x="139311" y="405269"/>
                  <a:pt x="147587" y="413887"/>
                  <a:pt x="154004" y="423512"/>
                </a:cubicBezTo>
                <a:cubicBezTo>
                  <a:pt x="167528" y="491128"/>
                  <a:pt x="170960" y="498773"/>
                  <a:pt x="173255" y="587141"/>
                </a:cubicBezTo>
                <a:cubicBezTo>
                  <a:pt x="178670" y="795643"/>
                  <a:pt x="176837" y="1004299"/>
                  <a:pt x="182880" y="1212783"/>
                </a:cubicBezTo>
                <a:cubicBezTo>
                  <a:pt x="183263" y="1226006"/>
                  <a:pt x="189911" y="1238312"/>
                  <a:pt x="192505" y="1251284"/>
                </a:cubicBezTo>
                <a:cubicBezTo>
                  <a:pt x="227463" y="1426072"/>
                  <a:pt x="183657" y="1234880"/>
                  <a:pt x="211756" y="1337912"/>
                </a:cubicBezTo>
                <a:cubicBezTo>
                  <a:pt x="218717" y="1363437"/>
                  <a:pt x="231006" y="1414914"/>
                  <a:pt x="231006" y="1414914"/>
                </a:cubicBezTo>
                <a:cubicBezTo>
                  <a:pt x="234215" y="1456623"/>
                  <a:pt x="239084" y="1498238"/>
                  <a:pt x="240632" y="1540042"/>
                </a:cubicBezTo>
                <a:cubicBezTo>
                  <a:pt x="259619" y="2052671"/>
                  <a:pt x="235063" y="1782732"/>
                  <a:pt x="259882" y="2030931"/>
                </a:cubicBezTo>
                <a:cubicBezTo>
                  <a:pt x="263090" y="2374232"/>
                  <a:pt x="264836" y="2717550"/>
                  <a:pt x="269507" y="3060834"/>
                </a:cubicBezTo>
                <a:cubicBezTo>
                  <a:pt x="271254" y="3189199"/>
                  <a:pt x="275711" y="3317513"/>
                  <a:pt x="279133" y="3445844"/>
                </a:cubicBezTo>
                <a:cubicBezTo>
                  <a:pt x="282128" y="3558145"/>
                  <a:pt x="283005" y="3670536"/>
                  <a:pt x="288758" y="3782729"/>
                </a:cubicBezTo>
                <a:cubicBezTo>
                  <a:pt x="289699" y="3801073"/>
                  <a:pt x="302747" y="3831689"/>
                  <a:pt x="308009" y="3850105"/>
                </a:cubicBezTo>
                <a:cubicBezTo>
                  <a:pt x="311643" y="3862825"/>
                  <a:pt x="314426" y="3875772"/>
                  <a:pt x="317634" y="3888606"/>
                </a:cubicBezTo>
                <a:cubicBezTo>
                  <a:pt x="330164" y="4026437"/>
                  <a:pt x="327259" y="3959046"/>
                  <a:pt x="327259" y="4090737"/>
                </a:cubicBezTo>
              </a:path>
            </a:pathLst>
          </a:cu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7" name="Freeform 36"/>
          <p:cNvSpPr/>
          <p:nvPr/>
        </p:nvSpPr>
        <p:spPr>
          <a:xfrm rot="19453381">
            <a:off x="7045726" y="1560932"/>
            <a:ext cx="188992" cy="4754546"/>
          </a:xfrm>
          <a:custGeom>
            <a:avLst/>
            <a:gdLst>
              <a:gd name="connsiteX0" fmla="*/ 471638 w 702644"/>
              <a:gd name="connsiteY0" fmla="*/ 0 h 3426593"/>
              <a:gd name="connsiteX1" fmla="*/ 510139 w 702644"/>
              <a:gd name="connsiteY1" fmla="*/ 134753 h 3426593"/>
              <a:gd name="connsiteX2" fmla="*/ 519764 w 702644"/>
              <a:gd name="connsiteY2" fmla="*/ 163629 h 3426593"/>
              <a:gd name="connsiteX3" fmla="*/ 539014 w 702644"/>
              <a:gd name="connsiteY3" fmla="*/ 202130 h 3426593"/>
              <a:gd name="connsiteX4" fmla="*/ 548640 w 702644"/>
              <a:gd name="connsiteY4" fmla="*/ 250256 h 3426593"/>
              <a:gd name="connsiteX5" fmla="*/ 567890 w 702644"/>
              <a:gd name="connsiteY5" fmla="*/ 279132 h 3426593"/>
              <a:gd name="connsiteX6" fmla="*/ 587141 w 702644"/>
              <a:gd name="connsiteY6" fmla="*/ 317633 h 3426593"/>
              <a:gd name="connsiteX7" fmla="*/ 606391 w 702644"/>
              <a:gd name="connsiteY7" fmla="*/ 442762 h 3426593"/>
              <a:gd name="connsiteX8" fmla="*/ 635267 w 702644"/>
              <a:gd name="connsiteY8" fmla="*/ 490888 h 3426593"/>
              <a:gd name="connsiteX9" fmla="*/ 644892 w 702644"/>
              <a:gd name="connsiteY9" fmla="*/ 519764 h 3426593"/>
              <a:gd name="connsiteX10" fmla="*/ 664143 w 702644"/>
              <a:gd name="connsiteY10" fmla="*/ 567890 h 3426593"/>
              <a:gd name="connsiteX11" fmla="*/ 673768 w 702644"/>
              <a:gd name="connsiteY11" fmla="*/ 606391 h 3426593"/>
              <a:gd name="connsiteX12" fmla="*/ 693019 w 702644"/>
              <a:gd name="connsiteY12" fmla="*/ 635267 h 3426593"/>
              <a:gd name="connsiteX13" fmla="*/ 702644 w 702644"/>
              <a:gd name="connsiteY13" fmla="*/ 673768 h 3426593"/>
              <a:gd name="connsiteX14" fmla="*/ 693019 w 702644"/>
              <a:gd name="connsiteY14" fmla="*/ 1337911 h 3426593"/>
              <a:gd name="connsiteX15" fmla="*/ 664143 w 702644"/>
              <a:gd name="connsiteY15" fmla="*/ 1434164 h 3426593"/>
              <a:gd name="connsiteX16" fmla="*/ 644892 w 702644"/>
              <a:gd name="connsiteY16" fmla="*/ 1501541 h 3426593"/>
              <a:gd name="connsiteX17" fmla="*/ 625642 w 702644"/>
              <a:gd name="connsiteY17" fmla="*/ 1540042 h 3426593"/>
              <a:gd name="connsiteX18" fmla="*/ 606391 w 702644"/>
              <a:gd name="connsiteY18" fmla="*/ 1597793 h 3426593"/>
              <a:gd name="connsiteX19" fmla="*/ 596766 w 702644"/>
              <a:gd name="connsiteY19" fmla="*/ 1626669 h 3426593"/>
              <a:gd name="connsiteX20" fmla="*/ 577515 w 702644"/>
              <a:gd name="connsiteY20" fmla="*/ 1703671 h 3426593"/>
              <a:gd name="connsiteX21" fmla="*/ 567890 w 702644"/>
              <a:gd name="connsiteY21" fmla="*/ 1742172 h 3426593"/>
              <a:gd name="connsiteX22" fmla="*/ 558265 w 702644"/>
              <a:gd name="connsiteY22" fmla="*/ 1771048 h 3426593"/>
              <a:gd name="connsiteX23" fmla="*/ 529389 w 702644"/>
              <a:gd name="connsiteY23" fmla="*/ 1896176 h 3426593"/>
              <a:gd name="connsiteX24" fmla="*/ 510139 w 702644"/>
              <a:gd name="connsiteY24" fmla="*/ 1973179 h 3426593"/>
              <a:gd name="connsiteX25" fmla="*/ 500513 w 702644"/>
              <a:gd name="connsiteY25" fmla="*/ 2002054 h 3426593"/>
              <a:gd name="connsiteX26" fmla="*/ 481263 w 702644"/>
              <a:gd name="connsiteY26" fmla="*/ 2030930 h 3426593"/>
              <a:gd name="connsiteX27" fmla="*/ 452387 w 702644"/>
              <a:gd name="connsiteY27" fmla="*/ 2127183 h 3426593"/>
              <a:gd name="connsiteX28" fmla="*/ 433136 w 702644"/>
              <a:gd name="connsiteY28" fmla="*/ 2184934 h 3426593"/>
              <a:gd name="connsiteX29" fmla="*/ 423511 w 702644"/>
              <a:gd name="connsiteY29" fmla="*/ 2213810 h 3426593"/>
              <a:gd name="connsiteX30" fmla="*/ 404261 w 702644"/>
              <a:gd name="connsiteY30" fmla="*/ 2242686 h 3426593"/>
              <a:gd name="connsiteX31" fmla="*/ 375385 w 702644"/>
              <a:gd name="connsiteY31" fmla="*/ 2319688 h 3426593"/>
              <a:gd name="connsiteX32" fmla="*/ 365760 w 702644"/>
              <a:gd name="connsiteY32" fmla="*/ 2348564 h 3426593"/>
              <a:gd name="connsiteX33" fmla="*/ 346509 w 702644"/>
              <a:gd name="connsiteY33" fmla="*/ 2387065 h 3426593"/>
              <a:gd name="connsiteX34" fmla="*/ 336884 w 702644"/>
              <a:gd name="connsiteY34" fmla="*/ 2415941 h 3426593"/>
              <a:gd name="connsiteX35" fmla="*/ 317633 w 702644"/>
              <a:gd name="connsiteY35" fmla="*/ 2444816 h 3426593"/>
              <a:gd name="connsiteX36" fmla="*/ 298383 w 702644"/>
              <a:gd name="connsiteY36" fmla="*/ 2512193 h 3426593"/>
              <a:gd name="connsiteX37" fmla="*/ 259882 w 702644"/>
              <a:gd name="connsiteY37" fmla="*/ 2589195 h 3426593"/>
              <a:gd name="connsiteX38" fmla="*/ 240631 w 702644"/>
              <a:gd name="connsiteY38" fmla="*/ 2627696 h 3426593"/>
              <a:gd name="connsiteX39" fmla="*/ 221381 w 702644"/>
              <a:gd name="connsiteY39" fmla="*/ 2685448 h 3426593"/>
              <a:gd name="connsiteX40" fmla="*/ 211755 w 702644"/>
              <a:gd name="connsiteY40" fmla="*/ 2714324 h 3426593"/>
              <a:gd name="connsiteX41" fmla="*/ 202130 w 702644"/>
              <a:gd name="connsiteY41" fmla="*/ 2752825 h 3426593"/>
              <a:gd name="connsiteX42" fmla="*/ 192505 w 702644"/>
              <a:gd name="connsiteY42" fmla="*/ 2781701 h 3426593"/>
              <a:gd name="connsiteX43" fmla="*/ 182880 w 702644"/>
              <a:gd name="connsiteY43" fmla="*/ 2829827 h 3426593"/>
              <a:gd name="connsiteX44" fmla="*/ 173254 w 702644"/>
              <a:gd name="connsiteY44" fmla="*/ 2868328 h 3426593"/>
              <a:gd name="connsiteX45" fmla="*/ 163629 w 702644"/>
              <a:gd name="connsiteY45" fmla="*/ 2964581 h 3426593"/>
              <a:gd name="connsiteX46" fmla="*/ 144379 w 702644"/>
              <a:gd name="connsiteY46" fmla="*/ 3031957 h 3426593"/>
              <a:gd name="connsiteX47" fmla="*/ 125128 w 702644"/>
              <a:gd name="connsiteY47" fmla="*/ 3128210 h 3426593"/>
              <a:gd name="connsiteX48" fmla="*/ 105878 w 702644"/>
              <a:gd name="connsiteY48" fmla="*/ 3185962 h 3426593"/>
              <a:gd name="connsiteX49" fmla="*/ 77002 w 702644"/>
              <a:gd name="connsiteY49" fmla="*/ 3272589 h 3426593"/>
              <a:gd name="connsiteX50" fmla="*/ 57751 w 702644"/>
              <a:gd name="connsiteY50" fmla="*/ 3330341 h 3426593"/>
              <a:gd name="connsiteX51" fmla="*/ 38501 w 702644"/>
              <a:gd name="connsiteY51" fmla="*/ 3426593 h 3426593"/>
              <a:gd name="connsiteX52" fmla="*/ 0 w 702644"/>
              <a:gd name="connsiteY52" fmla="*/ 3378467 h 3426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702644" h="3426593">
                <a:moveTo>
                  <a:pt x="471638" y="0"/>
                </a:moveTo>
                <a:cubicBezTo>
                  <a:pt x="495812" y="96698"/>
                  <a:pt x="482519" y="51895"/>
                  <a:pt x="510139" y="134753"/>
                </a:cubicBezTo>
                <a:cubicBezTo>
                  <a:pt x="513347" y="144378"/>
                  <a:pt x="515227" y="154554"/>
                  <a:pt x="519764" y="163629"/>
                </a:cubicBezTo>
                <a:lnTo>
                  <a:pt x="539014" y="202130"/>
                </a:lnTo>
                <a:cubicBezTo>
                  <a:pt x="542223" y="218172"/>
                  <a:pt x="542896" y="234938"/>
                  <a:pt x="548640" y="250256"/>
                </a:cubicBezTo>
                <a:cubicBezTo>
                  <a:pt x="552702" y="261088"/>
                  <a:pt x="562151" y="269088"/>
                  <a:pt x="567890" y="279132"/>
                </a:cubicBezTo>
                <a:cubicBezTo>
                  <a:pt x="575009" y="291590"/>
                  <a:pt x="580724" y="304799"/>
                  <a:pt x="587141" y="317633"/>
                </a:cubicBezTo>
                <a:cubicBezTo>
                  <a:pt x="588232" y="326358"/>
                  <a:pt x="598374" y="422720"/>
                  <a:pt x="606391" y="442762"/>
                </a:cubicBezTo>
                <a:cubicBezTo>
                  <a:pt x="613339" y="460132"/>
                  <a:pt x="626900" y="474155"/>
                  <a:pt x="635267" y="490888"/>
                </a:cubicBezTo>
                <a:cubicBezTo>
                  <a:pt x="639804" y="499963"/>
                  <a:pt x="641329" y="510264"/>
                  <a:pt x="644892" y="519764"/>
                </a:cubicBezTo>
                <a:cubicBezTo>
                  <a:pt x="650959" y="535942"/>
                  <a:pt x="658679" y="551499"/>
                  <a:pt x="664143" y="567890"/>
                </a:cubicBezTo>
                <a:cubicBezTo>
                  <a:pt x="668326" y="580440"/>
                  <a:pt x="668557" y="594232"/>
                  <a:pt x="673768" y="606391"/>
                </a:cubicBezTo>
                <a:cubicBezTo>
                  <a:pt x="678325" y="617024"/>
                  <a:pt x="686602" y="625642"/>
                  <a:pt x="693019" y="635267"/>
                </a:cubicBezTo>
                <a:cubicBezTo>
                  <a:pt x="696227" y="648101"/>
                  <a:pt x="702644" y="660539"/>
                  <a:pt x="702644" y="673768"/>
                </a:cubicBezTo>
                <a:cubicBezTo>
                  <a:pt x="702644" y="895172"/>
                  <a:pt x="699083" y="1116590"/>
                  <a:pt x="693019" y="1337911"/>
                </a:cubicBezTo>
                <a:cubicBezTo>
                  <a:pt x="692549" y="1355061"/>
                  <a:pt x="665981" y="1426810"/>
                  <a:pt x="664143" y="1434164"/>
                </a:cubicBezTo>
                <a:cubicBezTo>
                  <a:pt x="659257" y="1453710"/>
                  <a:pt x="653180" y="1482203"/>
                  <a:pt x="644892" y="1501541"/>
                </a:cubicBezTo>
                <a:cubicBezTo>
                  <a:pt x="639240" y="1514729"/>
                  <a:pt x="630971" y="1526720"/>
                  <a:pt x="625642" y="1540042"/>
                </a:cubicBezTo>
                <a:cubicBezTo>
                  <a:pt x="618106" y="1558882"/>
                  <a:pt x="612808" y="1578543"/>
                  <a:pt x="606391" y="1597793"/>
                </a:cubicBezTo>
                <a:cubicBezTo>
                  <a:pt x="603183" y="1607418"/>
                  <a:pt x="599227" y="1616826"/>
                  <a:pt x="596766" y="1626669"/>
                </a:cubicBezTo>
                <a:lnTo>
                  <a:pt x="577515" y="1703671"/>
                </a:lnTo>
                <a:cubicBezTo>
                  <a:pt x="574307" y="1716505"/>
                  <a:pt x="572073" y="1729622"/>
                  <a:pt x="567890" y="1742172"/>
                </a:cubicBezTo>
                <a:lnTo>
                  <a:pt x="558265" y="1771048"/>
                </a:lnTo>
                <a:cubicBezTo>
                  <a:pt x="535920" y="1927469"/>
                  <a:pt x="564625" y="1755226"/>
                  <a:pt x="529389" y="1896176"/>
                </a:cubicBezTo>
                <a:cubicBezTo>
                  <a:pt x="522972" y="1921844"/>
                  <a:pt x="518506" y="1948079"/>
                  <a:pt x="510139" y="1973179"/>
                </a:cubicBezTo>
                <a:cubicBezTo>
                  <a:pt x="506930" y="1982804"/>
                  <a:pt x="505050" y="1992979"/>
                  <a:pt x="500513" y="2002054"/>
                </a:cubicBezTo>
                <a:cubicBezTo>
                  <a:pt x="495340" y="2012401"/>
                  <a:pt x="485961" y="2020359"/>
                  <a:pt x="481263" y="2030930"/>
                </a:cubicBezTo>
                <a:cubicBezTo>
                  <a:pt x="460317" y="2078060"/>
                  <a:pt x="465312" y="2084102"/>
                  <a:pt x="452387" y="2127183"/>
                </a:cubicBezTo>
                <a:cubicBezTo>
                  <a:pt x="446556" y="2146619"/>
                  <a:pt x="439553" y="2165684"/>
                  <a:pt x="433136" y="2184934"/>
                </a:cubicBezTo>
                <a:cubicBezTo>
                  <a:pt x="429928" y="2194559"/>
                  <a:pt x="429139" y="2205368"/>
                  <a:pt x="423511" y="2213810"/>
                </a:cubicBezTo>
                <a:lnTo>
                  <a:pt x="404261" y="2242686"/>
                </a:lnTo>
                <a:cubicBezTo>
                  <a:pt x="386513" y="2313672"/>
                  <a:pt x="405586" y="2249218"/>
                  <a:pt x="375385" y="2319688"/>
                </a:cubicBezTo>
                <a:cubicBezTo>
                  <a:pt x="371388" y="2329014"/>
                  <a:pt x="369757" y="2339238"/>
                  <a:pt x="365760" y="2348564"/>
                </a:cubicBezTo>
                <a:cubicBezTo>
                  <a:pt x="360108" y="2361752"/>
                  <a:pt x="352161" y="2373877"/>
                  <a:pt x="346509" y="2387065"/>
                </a:cubicBezTo>
                <a:cubicBezTo>
                  <a:pt x="342512" y="2396391"/>
                  <a:pt x="341421" y="2406866"/>
                  <a:pt x="336884" y="2415941"/>
                </a:cubicBezTo>
                <a:cubicBezTo>
                  <a:pt x="331711" y="2426288"/>
                  <a:pt x="324050" y="2435191"/>
                  <a:pt x="317633" y="2444816"/>
                </a:cubicBezTo>
                <a:cubicBezTo>
                  <a:pt x="313549" y="2461151"/>
                  <a:pt x="306054" y="2495317"/>
                  <a:pt x="298383" y="2512193"/>
                </a:cubicBezTo>
                <a:cubicBezTo>
                  <a:pt x="286508" y="2538318"/>
                  <a:pt x="272716" y="2563528"/>
                  <a:pt x="259882" y="2589195"/>
                </a:cubicBezTo>
                <a:cubicBezTo>
                  <a:pt x="253465" y="2602029"/>
                  <a:pt x="245168" y="2614084"/>
                  <a:pt x="240631" y="2627696"/>
                </a:cubicBezTo>
                <a:lnTo>
                  <a:pt x="221381" y="2685448"/>
                </a:lnTo>
                <a:cubicBezTo>
                  <a:pt x="218173" y="2695073"/>
                  <a:pt x="214216" y="2704481"/>
                  <a:pt x="211755" y="2714324"/>
                </a:cubicBezTo>
                <a:cubicBezTo>
                  <a:pt x="208547" y="2727158"/>
                  <a:pt x="205764" y="2740105"/>
                  <a:pt x="202130" y="2752825"/>
                </a:cubicBezTo>
                <a:cubicBezTo>
                  <a:pt x="199343" y="2762581"/>
                  <a:pt x="194966" y="2771858"/>
                  <a:pt x="192505" y="2781701"/>
                </a:cubicBezTo>
                <a:cubicBezTo>
                  <a:pt x="188537" y="2797572"/>
                  <a:pt x="186429" y="2813857"/>
                  <a:pt x="182880" y="2829827"/>
                </a:cubicBezTo>
                <a:cubicBezTo>
                  <a:pt x="180010" y="2842741"/>
                  <a:pt x="176463" y="2855494"/>
                  <a:pt x="173254" y="2868328"/>
                </a:cubicBezTo>
                <a:cubicBezTo>
                  <a:pt x="170046" y="2900412"/>
                  <a:pt x="168189" y="2932661"/>
                  <a:pt x="163629" y="2964581"/>
                </a:cubicBezTo>
                <a:cubicBezTo>
                  <a:pt x="155245" y="3023274"/>
                  <a:pt x="155349" y="2982595"/>
                  <a:pt x="144379" y="3031957"/>
                </a:cubicBezTo>
                <a:cubicBezTo>
                  <a:pt x="129512" y="3098856"/>
                  <a:pt x="141564" y="3073420"/>
                  <a:pt x="125128" y="3128210"/>
                </a:cubicBezTo>
                <a:cubicBezTo>
                  <a:pt x="119297" y="3147646"/>
                  <a:pt x="112295" y="3166711"/>
                  <a:pt x="105878" y="3185962"/>
                </a:cubicBezTo>
                <a:lnTo>
                  <a:pt x="77002" y="3272589"/>
                </a:lnTo>
                <a:lnTo>
                  <a:pt x="57751" y="3330341"/>
                </a:lnTo>
                <a:cubicBezTo>
                  <a:pt x="43393" y="3387775"/>
                  <a:pt x="50301" y="3355793"/>
                  <a:pt x="38501" y="3426593"/>
                </a:cubicBezTo>
                <a:lnTo>
                  <a:pt x="0" y="3378467"/>
                </a:lnTo>
              </a:path>
            </a:pathLst>
          </a:cu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8" name="Freeform 37"/>
          <p:cNvSpPr/>
          <p:nvPr/>
        </p:nvSpPr>
        <p:spPr>
          <a:xfrm rot="19123448">
            <a:off x="6239012" y="1599432"/>
            <a:ext cx="519727" cy="5514013"/>
          </a:xfrm>
          <a:custGeom>
            <a:avLst/>
            <a:gdLst>
              <a:gd name="connsiteX0" fmla="*/ 211756 w 471638"/>
              <a:gd name="connsiteY0" fmla="*/ 53395 h 3749496"/>
              <a:gd name="connsiteX1" fmla="*/ 259882 w 471638"/>
              <a:gd name="connsiteY1" fmla="*/ 111147 h 3749496"/>
              <a:gd name="connsiteX2" fmla="*/ 298383 w 471638"/>
              <a:gd name="connsiteY2" fmla="*/ 168898 h 3749496"/>
              <a:gd name="connsiteX3" fmla="*/ 327259 w 471638"/>
              <a:gd name="connsiteY3" fmla="*/ 207399 h 3749496"/>
              <a:gd name="connsiteX4" fmla="*/ 346509 w 471638"/>
              <a:gd name="connsiteY4" fmla="*/ 245900 h 3749496"/>
              <a:gd name="connsiteX5" fmla="*/ 365760 w 471638"/>
              <a:gd name="connsiteY5" fmla="*/ 274776 h 3749496"/>
              <a:gd name="connsiteX6" fmla="*/ 385010 w 471638"/>
              <a:gd name="connsiteY6" fmla="*/ 332528 h 3749496"/>
              <a:gd name="connsiteX7" fmla="*/ 394636 w 471638"/>
              <a:gd name="connsiteY7" fmla="*/ 361404 h 3749496"/>
              <a:gd name="connsiteX8" fmla="*/ 404261 w 471638"/>
              <a:gd name="connsiteY8" fmla="*/ 409530 h 3749496"/>
              <a:gd name="connsiteX9" fmla="*/ 413886 w 471638"/>
              <a:gd name="connsiteY9" fmla="*/ 871543 h 3749496"/>
              <a:gd name="connsiteX10" fmla="*/ 423511 w 471638"/>
              <a:gd name="connsiteY10" fmla="*/ 900418 h 3749496"/>
              <a:gd name="connsiteX11" fmla="*/ 442762 w 471638"/>
              <a:gd name="connsiteY11" fmla="*/ 967795 h 3749496"/>
              <a:gd name="connsiteX12" fmla="*/ 452387 w 471638"/>
              <a:gd name="connsiteY12" fmla="*/ 1092924 h 3749496"/>
              <a:gd name="connsiteX13" fmla="*/ 462013 w 471638"/>
              <a:gd name="connsiteY13" fmla="*/ 1141050 h 3749496"/>
              <a:gd name="connsiteX14" fmla="*/ 471638 w 471638"/>
              <a:gd name="connsiteY14" fmla="*/ 1198801 h 3749496"/>
              <a:gd name="connsiteX15" fmla="*/ 462013 w 471638"/>
              <a:gd name="connsiteY15" fmla="*/ 1747441 h 3749496"/>
              <a:gd name="connsiteX16" fmla="*/ 452387 w 471638"/>
              <a:gd name="connsiteY16" fmla="*/ 1776317 h 3749496"/>
              <a:gd name="connsiteX17" fmla="*/ 442762 w 471638"/>
              <a:gd name="connsiteY17" fmla="*/ 1968823 h 3749496"/>
              <a:gd name="connsiteX18" fmla="*/ 433137 w 471638"/>
              <a:gd name="connsiteY18" fmla="*/ 2007324 h 3749496"/>
              <a:gd name="connsiteX19" fmla="*/ 423511 w 471638"/>
              <a:gd name="connsiteY19" fmla="*/ 2055450 h 3749496"/>
              <a:gd name="connsiteX20" fmla="*/ 404261 w 471638"/>
              <a:gd name="connsiteY20" fmla="*/ 2113201 h 3749496"/>
              <a:gd name="connsiteX21" fmla="*/ 385010 w 471638"/>
              <a:gd name="connsiteY21" fmla="*/ 2190204 h 3749496"/>
              <a:gd name="connsiteX22" fmla="*/ 356135 w 471638"/>
              <a:gd name="connsiteY22" fmla="*/ 2267206 h 3749496"/>
              <a:gd name="connsiteX23" fmla="*/ 336884 w 471638"/>
              <a:gd name="connsiteY23" fmla="*/ 2353833 h 3749496"/>
              <a:gd name="connsiteX24" fmla="*/ 317634 w 471638"/>
              <a:gd name="connsiteY24" fmla="*/ 2411585 h 3749496"/>
              <a:gd name="connsiteX25" fmla="*/ 308008 w 471638"/>
              <a:gd name="connsiteY25" fmla="*/ 2440460 h 3749496"/>
              <a:gd name="connsiteX26" fmla="*/ 298383 w 471638"/>
              <a:gd name="connsiteY26" fmla="*/ 2478961 h 3749496"/>
              <a:gd name="connsiteX27" fmla="*/ 288758 w 471638"/>
              <a:gd name="connsiteY27" fmla="*/ 2565589 h 3749496"/>
              <a:gd name="connsiteX28" fmla="*/ 279133 w 471638"/>
              <a:gd name="connsiteY28" fmla="*/ 2594465 h 3749496"/>
              <a:gd name="connsiteX29" fmla="*/ 259882 w 471638"/>
              <a:gd name="connsiteY29" fmla="*/ 2690717 h 3749496"/>
              <a:gd name="connsiteX30" fmla="*/ 240631 w 471638"/>
              <a:gd name="connsiteY30" fmla="*/ 2796595 h 3749496"/>
              <a:gd name="connsiteX31" fmla="*/ 231006 w 471638"/>
              <a:gd name="connsiteY31" fmla="*/ 2854347 h 3749496"/>
              <a:gd name="connsiteX32" fmla="*/ 221381 w 471638"/>
              <a:gd name="connsiteY32" fmla="*/ 2892848 h 3749496"/>
              <a:gd name="connsiteX33" fmla="*/ 202130 w 471638"/>
              <a:gd name="connsiteY33" fmla="*/ 2950599 h 3749496"/>
              <a:gd name="connsiteX34" fmla="*/ 182880 w 471638"/>
              <a:gd name="connsiteY34" fmla="*/ 3046852 h 3749496"/>
              <a:gd name="connsiteX35" fmla="*/ 173255 w 471638"/>
              <a:gd name="connsiteY35" fmla="*/ 3075728 h 3749496"/>
              <a:gd name="connsiteX36" fmla="*/ 163629 w 471638"/>
              <a:gd name="connsiteY36" fmla="*/ 3133479 h 3749496"/>
              <a:gd name="connsiteX37" fmla="*/ 144379 w 471638"/>
              <a:gd name="connsiteY37" fmla="*/ 3191231 h 3749496"/>
              <a:gd name="connsiteX38" fmla="*/ 134754 w 471638"/>
              <a:gd name="connsiteY38" fmla="*/ 3220107 h 3749496"/>
              <a:gd name="connsiteX39" fmla="*/ 115503 w 471638"/>
              <a:gd name="connsiteY39" fmla="*/ 3325985 h 3749496"/>
              <a:gd name="connsiteX40" fmla="*/ 105878 w 471638"/>
              <a:gd name="connsiteY40" fmla="*/ 3354860 h 3749496"/>
              <a:gd name="connsiteX41" fmla="*/ 96253 w 471638"/>
              <a:gd name="connsiteY41" fmla="*/ 3393361 h 3749496"/>
              <a:gd name="connsiteX42" fmla="*/ 77002 w 471638"/>
              <a:gd name="connsiteY42" fmla="*/ 3451113 h 3749496"/>
              <a:gd name="connsiteX43" fmla="*/ 67377 w 471638"/>
              <a:gd name="connsiteY43" fmla="*/ 3479989 h 3749496"/>
              <a:gd name="connsiteX44" fmla="*/ 48126 w 471638"/>
              <a:gd name="connsiteY44" fmla="*/ 3547366 h 3749496"/>
              <a:gd name="connsiteX45" fmla="*/ 19250 w 471638"/>
              <a:gd name="connsiteY45" fmla="*/ 3691745 h 3749496"/>
              <a:gd name="connsiteX46" fmla="*/ 9625 w 471638"/>
              <a:gd name="connsiteY46" fmla="*/ 3720620 h 3749496"/>
              <a:gd name="connsiteX47" fmla="*/ 0 w 471638"/>
              <a:gd name="connsiteY47" fmla="*/ 3749496 h 374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71638" h="3749496">
                <a:moveTo>
                  <a:pt x="211756" y="53395"/>
                </a:moveTo>
                <a:cubicBezTo>
                  <a:pt x="280532" y="156562"/>
                  <a:pt x="173434" y="0"/>
                  <a:pt x="259882" y="111147"/>
                </a:cubicBezTo>
                <a:cubicBezTo>
                  <a:pt x="274086" y="129409"/>
                  <a:pt x="284501" y="150389"/>
                  <a:pt x="298383" y="168898"/>
                </a:cubicBezTo>
                <a:cubicBezTo>
                  <a:pt x="308008" y="181732"/>
                  <a:pt x="318757" y="193795"/>
                  <a:pt x="327259" y="207399"/>
                </a:cubicBezTo>
                <a:cubicBezTo>
                  <a:pt x="334864" y="219566"/>
                  <a:pt x="339390" y="233442"/>
                  <a:pt x="346509" y="245900"/>
                </a:cubicBezTo>
                <a:cubicBezTo>
                  <a:pt x="352248" y="255944"/>
                  <a:pt x="359343" y="265151"/>
                  <a:pt x="365760" y="274776"/>
                </a:cubicBezTo>
                <a:lnTo>
                  <a:pt x="385010" y="332528"/>
                </a:lnTo>
                <a:cubicBezTo>
                  <a:pt x="388218" y="342153"/>
                  <a:pt x="392646" y="351455"/>
                  <a:pt x="394636" y="361404"/>
                </a:cubicBezTo>
                <a:lnTo>
                  <a:pt x="404261" y="409530"/>
                </a:lnTo>
                <a:cubicBezTo>
                  <a:pt x="407469" y="563534"/>
                  <a:pt x="407850" y="717624"/>
                  <a:pt x="413886" y="871543"/>
                </a:cubicBezTo>
                <a:cubicBezTo>
                  <a:pt x="414284" y="881681"/>
                  <a:pt x="420724" y="890663"/>
                  <a:pt x="423511" y="900418"/>
                </a:cubicBezTo>
                <a:cubicBezTo>
                  <a:pt x="447686" y="985028"/>
                  <a:pt x="419683" y="898554"/>
                  <a:pt x="442762" y="967795"/>
                </a:cubicBezTo>
                <a:cubicBezTo>
                  <a:pt x="445970" y="1009505"/>
                  <a:pt x="447767" y="1051347"/>
                  <a:pt x="452387" y="1092924"/>
                </a:cubicBezTo>
                <a:cubicBezTo>
                  <a:pt x="454194" y="1109184"/>
                  <a:pt x="459086" y="1124954"/>
                  <a:pt x="462013" y="1141050"/>
                </a:cubicBezTo>
                <a:cubicBezTo>
                  <a:pt x="465504" y="1160251"/>
                  <a:pt x="468430" y="1179551"/>
                  <a:pt x="471638" y="1198801"/>
                </a:cubicBezTo>
                <a:cubicBezTo>
                  <a:pt x="468430" y="1381681"/>
                  <a:pt x="468107" y="1564634"/>
                  <a:pt x="462013" y="1747441"/>
                </a:cubicBezTo>
                <a:cubicBezTo>
                  <a:pt x="461675" y="1757581"/>
                  <a:pt x="453266" y="1766209"/>
                  <a:pt x="452387" y="1776317"/>
                </a:cubicBezTo>
                <a:cubicBezTo>
                  <a:pt x="446821" y="1840324"/>
                  <a:pt x="448097" y="1904796"/>
                  <a:pt x="442762" y="1968823"/>
                </a:cubicBezTo>
                <a:cubicBezTo>
                  <a:pt x="441663" y="1982006"/>
                  <a:pt x="436007" y="1994410"/>
                  <a:pt x="433137" y="2007324"/>
                </a:cubicBezTo>
                <a:cubicBezTo>
                  <a:pt x="429588" y="2023294"/>
                  <a:pt x="427816" y="2039667"/>
                  <a:pt x="423511" y="2055450"/>
                </a:cubicBezTo>
                <a:cubicBezTo>
                  <a:pt x="418172" y="2075027"/>
                  <a:pt x="409182" y="2093515"/>
                  <a:pt x="404261" y="2113201"/>
                </a:cubicBezTo>
                <a:cubicBezTo>
                  <a:pt x="397844" y="2138869"/>
                  <a:pt x="394836" y="2165639"/>
                  <a:pt x="385010" y="2190204"/>
                </a:cubicBezTo>
                <a:cubicBezTo>
                  <a:pt x="374836" y="2215639"/>
                  <a:pt x="363681" y="2240796"/>
                  <a:pt x="356135" y="2267206"/>
                </a:cubicBezTo>
                <a:cubicBezTo>
                  <a:pt x="304300" y="2448624"/>
                  <a:pt x="396395" y="2135619"/>
                  <a:pt x="336884" y="2353833"/>
                </a:cubicBezTo>
                <a:cubicBezTo>
                  <a:pt x="331545" y="2373410"/>
                  <a:pt x="324051" y="2392334"/>
                  <a:pt x="317634" y="2411585"/>
                </a:cubicBezTo>
                <a:cubicBezTo>
                  <a:pt x="314426" y="2421210"/>
                  <a:pt x="310469" y="2430617"/>
                  <a:pt x="308008" y="2440460"/>
                </a:cubicBezTo>
                <a:lnTo>
                  <a:pt x="298383" y="2478961"/>
                </a:lnTo>
                <a:cubicBezTo>
                  <a:pt x="295175" y="2507837"/>
                  <a:pt x="293534" y="2536931"/>
                  <a:pt x="288758" y="2565589"/>
                </a:cubicBezTo>
                <a:cubicBezTo>
                  <a:pt x="287090" y="2575597"/>
                  <a:pt x="281414" y="2584579"/>
                  <a:pt x="279133" y="2594465"/>
                </a:cubicBezTo>
                <a:cubicBezTo>
                  <a:pt x="271776" y="2626347"/>
                  <a:pt x="264509" y="2658326"/>
                  <a:pt x="259882" y="2690717"/>
                </a:cubicBezTo>
                <a:cubicBezTo>
                  <a:pt x="235413" y="2862007"/>
                  <a:pt x="263325" y="2683129"/>
                  <a:pt x="240631" y="2796595"/>
                </a:cubicBezTo>
                <a:cubicBezTo>
                  <a:pt x="236803" y="2815732"/>
                  <a:pt x="234833" y="2835210"/>
                  <a:pt x="231006" y="2854347"/>
                </a:cubicBezTo>
                <a:cubicBezTo>
                  <a:pt x="228412" y="2867319"/>
                  <a:pt x="225182" y="2880177"/>
                  <a:pt x="221381" y="2892848"/>
                </a:cubicBezTo>
                <a:cubicBezTo>
                  <a:pt x="215550" y="2912284"/>
                  <a:pt x="206109" y="2930701"/>
                  <a:pt x="202130" y="2950599"/>
                </a:cubicBezTo>
                <a:cubicBezTo>
                  <a:pt x="195713" y="2982683"/>
                  <a:pt x="193227" y="3015811"/>
                  <a:pt x="182880" y="3046852"/>
                </a:cubicBezTo>
                <a:cubicBezTo>
                  <a:pt x="179672" y="3056477"/>
                  <a:pt x="175456" y="3065824"/>
                  <a:pt x="173255" y="3075728"/>
                </a:cubicBezTo>
                <a:cubicBezTo>
                  <a:pt x="169021" y="3094779"/>
                  <a:pt x="168362" y="3114546"/>
                  <a:pt x="163629" y="3133479"/>
                </a:cubicBezTo>
                <a:cubicBezTo>
                  <a:pt x="158707" y="3153165"/>
                  <a:pt x="150796" y="3171980"/>
                  <a:pt x="144379" y="3191231"/>
                </a:cubicBezTo>
                <a:cubicBezTo>
                  <a:pt x="141171" y="3200856"/>
                  <a:pt x="136422" y="3210099"/>
                  <a:pt x="134754" y="3220107"/>
                </a:cubicBezTo>
                <a:cubicBezTo>
                  <a:pt x="130465" y="3245838"/>
                  <a:pt x="122226" y="3299091"/>
                  <a:pt x="115503" y="3325985"/>
                </a:cubicBezTo>
                <a:cubicBezTo>
                  <a:pt x="113042" y="3335828"/>
                  <a:pt x="108665" y="3345105"/>
                  <a:pt x="105878" y="3354860"/>
                </a:cubicBezTo>
                <a:cubicBezTo>
                  <a:pt x="102244" y="3367580"/>
                  <a:pt x="100054" y="3380690"/>
                  <a:pt x="96253" y="3393361"/>
                </a:cubicBezTo>
                <a:cubicBezTo>
                  <a:pt x="90422" y="3412797"/>
                  <a:pt x="83419" y="3431862"/>
                  <a:pt x="77002" y="3451113"/>
                </a:cubicBezTo>
                <a:cubicBezTo>
                  <a:pt x="73794" y="3460738"/>
                  <a:pt x="69838" y="3470146"/>
                  <a:pt x="67377" y="3479989"/>
                </a:cubicBezTo>
                <a:cubicBezTo>
                  <a:pt x="55290" y="3528333"/>
                  <a:pt x="61934" y="3505940"/>
                  <a:pt x="48126" y="3547366"/>
                </a:cubicBezTo>
                <a:cubicBezTo>
                  <a:pt x="36260" y="3654162"/>
                  <a:pt x="47689" y="3606430"/>
                  <a:pt x="19250" y="3691745"/>
                </a:cubicBezTo>
                <a:lnTo>
                  <a:pt x="9625" y="3720620"/>
                </a:lnTo>
                <a:lnTo>
                  <a:pt x="0" y="3749496"/>
                </a:lnTo>
              </a:path>
            </a:pathLst>
          </a:custGeom>
          <a:ln w="254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772F-0BFE-44A6-8054-AA84B836942F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041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объектов кроме доменов в </a:t>
            </a:r>
            <a:r>
              <a:rPr lang="en-US" dirty="0" err="1" smtClean="0"/>
              <a:t>Pfam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4</a:t>
            </a:fld>
            <a:endParaRPr lang="en-US"/>
          </a:p>
        </p:txBody>
      </p:sp>
      <p:pic>
        <p:nvPicPr>
          <p:cNvPr id="5122" name="Picture 2" descr="http://pfam.xfam.org/static/images/help/nest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77" y="3770493"/>
            <a:ext cx="1986077" cy="631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pfam.xfam.org/static/images/help/motif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00" y="5623277"/>
            <a:ext cx="2448509" cy="526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15762" y="2666092"/>
            <a:ext cx="4019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4" tooltip="Domains of unknown function"/>
              </a:rPr>
              <a:t>Domains of unknown function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(DUFs)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82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8079</TotalTime>
  <Words>196</Words>
  <Application>Microsoft Office PowerPoint</Application>
  <PresentationFormat>Произвольный</PresentationFormat>
  <Paragraphs>38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DejaVu Sans</vt:lpstr>
      <vt:lpstr>Times New Roman</vt:lpstr>
      <vt:lpstr>Специальное оформление</vt:lpstr>
      <vt:lpstr>БД Pfam</vt:lpstr>
      <vt:lpstr>Презентация PowerPoint</vt:lpstr>
      <vt:lpstr>Какая информация закодирована в картинке из Pfam, изображающей доменную архитектуру белка</vt:lpstr>
      <vt:lpstr>Типы объектов кроме доменов в Pfam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aba</dc:creator>
  <dc:description/>
  <cp:lastModifiedBy>aba</cp:lastModifiedBy>
  <cp:revision>397</cp:revision>
  <dcterms:created xsi:type="dcterms:W3CDTF">2017-04-13T14:13:19Z</dcterms:created>
  <dcterms:modified xsi:type="dcterms:W3CDTF">2023-04-17T21:41:53Z</dcterms:modified>
  <dc:language>ru-RU</dc:language>
</cp:coreProperties>
</file>