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8"/>
  </p:notesMasterIdLst>
  <p:sldIdLst>
    <p:sldId id="256" r:id="rId2"/>
    <p:sldId id="286" r:id="rId3"/>
    <p:sldId id="257" r:id="rId4"/>
    <p:sldId id="262" r:id="rId5"/>
    <p:sldId id="290" r:id="rId6"/>
    <p:sldId id="288" r:id="rId7"/>
    <p:sldId id="282" r:id="rId8"/>
    <p:sldId id="289" r:id="rId9"/>
    <p:sldId id="291" r:id="rId10"/>
    <p:sldId id="263" r:id="rId11"/>
    <p:sldId id="267" r:id="rId12"/>
    <p:sldId id="292" r:id="rId13"/>
    <p:sldId id="265" r:id="rId14"/>
    <p:sldId id="297" r:id="rId15"/>
    <p:sldId id="300" r:id="rId16"/>
    <p:sldId id="295" r:id="rId17"/>
    <p:sldId id="306" r:id="rId18"/>
    <p:sldId id="296" r:id="rId19"/>
    <p:sldId id="266" r:id="rId20"/>
    <p:sldId id="269" r:id="rId21"/>
    <p:sldId id="270" r:id="rId22"/>
    <p:sldId id="271" r:id="rId23"/>
    <p:sldId id="261" r:id="rId24"/>
    <p:sldId id="273" r:id="rId25"/>
    <p:sldId id="272" r:id="rId26"/>
    <p:sldId id="274" r:id="rId27"/>
    <p:sldId id="277" r:id="rId28"/>
    <p:sldId id="308" r:id="rId29"/>
    <p:sldId id="307" r:id="rId30"/>
    <p:sldId id="310" r:id="rId31"/>
    <p:sldId id="298" r:id="rId32"/>
    <p:sldId id="301" r:id="rId33"/>
    <p:sldId id="299" r:id="rId34"/>
    <p:sldId id="302" r:id="rId35"/>
    <p:sldId id="258" r:id="rId36"/>
    <p:sldId id="312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288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948713-38B9-46DA-A857-E73A937603C0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CD197-78A3-4EDB-8064-45D7300B6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02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DC314-F07A-4EBC-85F8-F177D70578D9}" type="datetime1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D0D1-B973-414B-A6AD-3770E80E1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74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1989-91FD-416F-9304-C22056F61B0F}" type="datetime1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D0D1-B973-414B-A6AD-3770E80E1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39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743BF-6014-4935-B6CA-AD306B4846FA}" type="datetime1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D0D1-B973-414B-A6AD-3770E80E1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54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548E1-0BD0-44CA-9574-74E98B8DA1B9}" type="datetime1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D0D1-B973-414B-A6AD-3770E80E1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01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C2259-ECFC-4617-967B-071EED4370D9}" type="datetime1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D0D1-B973-414B-A6AD-3770E80E1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87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916A-20D5-4ED7-8B7D-E0F8818C25E7}" type="datetime1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D0D1-B973-414B-A6AD-3770E80E1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625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1647-2EA7-4A20-A5A8-D668B3D9598D}" type="datetime1">
              <a:rPr lang="en-US" smtClean="0"/>
              <a:t>9/5/2024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D0D1-B973-414B-A6AD-3770E80E1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108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066D-8A97-4E1C-A81B-46D401DE2D99}" type="datetime1">
              <a:rPr lang="en-US" smtClean="0"/>
              <a:t>9/5/2024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D0D1-B973-414B-A6AD-3770E80E1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52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8197-7EEF-4DB9-8F82-9D900E40628E}" type="datetime1">
              <a:rPr lang="en-US" smtClean="0"/>
              <a:t>9/5/2024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D0D1-B973-414B-A6AD-3770E80E1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564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3679E-3755-4780-9FF4-3F383F277B48}" type="datetime1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D0D1-B973-414B-A6AD-3770E80E1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94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D8436-77AE-4478-AF66-9A3D9C6250AF}" type="datetime1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D0D1-B973-414B-A6AD-3770E80E1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225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35DF1-EE6D-40A8-AD31-EED24E319696}" type="datetime1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CD0D1-B973-414B-A6AD-3770E80E1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33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kodomo.fbb.msu.ru/wiki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7_SOihuJ1c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hyperlink" Target="https://www.youtube.com/watch?v=47_SOihuJ1c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9800" y="1178342"/>
            <a:ext cx="7772400" cy="2387600"/>
          </a:xfrm>
        </p:spPr>
        <p:txBody>
          <a:bodyPr>
            <a:normAutofit/>
          </a:bodyPr>
          <a:lstStyle/>
          <a:p>
            <a:r>
              <a:rPr lang="ru-RU" dirty="0" smtClean="0"/>
              <a:t>Привет!</a:t>
            </a:r>
            <a:br>
              <a:rPr lang="ru-RU" dirty="0" smtClean="0"/>
            </a:br>
            <a:r>
              <a:rPr lang="ru-RU" sz="3600" dirty="0"/>
              <a:t>Меня зовут Андрей Владимирович Алексеевский</a:t>
            </a:r>
            <a:endParaRPr lang="en-US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7000" y="4068763"/>
            <a:ext cx="6858000" cy="1655762"/>
          </a:xfrm>
        </p:spPr>
        <p:txBody>
          <a:bodyPr/>
          <a:lstStyle/>
          <a:p>
            <a:r>
              <a:rPr lang="ru-RU" dirty="0" smtClean="0"/>
              <a:t>Садитесь и всё мотайте на ус…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9110" y="140220"/>
            <a:ext cx="1204631" cy="138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96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86312" y="55779"/>
            <a:ext cx="7886700" cy="111579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Зачем стараюсь я и многие преподаватели</a:t>
            </a:r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95401" y="1264451"/>
            <a:ext cx="9458324" cy="1767489"/>
          </a:xfrm>
        </p:spPr>
        <p:txBody>
          <a:bodyPr>
            <a:normAutofit/>
          </a:bodyPr>
          <a:lstStyle/>
          <a:p>
            <a:r>
              <a:rPr lang="ru-RU" dirty="0" smtClean="0"/>
              <a:t>Хорошо отношусь к </a:t>
            </a:r>
            <a:r>
              <a:rPr lang="ru-RU" dirty="0" smtClean="0"/>
              <a:t>ФББ </a:t>
            </a:r>
            <a:r>
              <a:rPr lang="ru-RU" dirty="0" smtClean="0"/>
              <a:t>МГУ имени </a:t>
            </a:r>
            <a:r>
              <a:rPr lang="ru-RU" dirty="0" smtClean="0"/>
              <a:t>М.В. Ломоносова (преподаватели, студенты, администрация, почти = ФББ)</a:t>
            </a:r>
            <a:endParaRPr lang="ru-RU" dirty="0" smtClean="0"/>
          </a:p>
          <a:p>
            <a:r>
              <a:rPr lang="ru-RU" dirty="0" smtClean="0"/>
              <a:t>Стараюсь, </a:t>
            </a:r>
            <a:r>
              <a:rPr lang="ru-RU" dirty="0" smtClean="0"/>
              <a:t>чтобы </a:t>
            </a:r>
            <a:r>
              <a:rPr lang="ru-RU" dirty="0" smtClean="0"/>
              <a:t>выпускники были на высоте по гамбур</a:t>
            </a:r>
            <a:r>
              <a:rPr lang="ru-RU" dirty="0"/>
              <a:t>г</a:t>
            </a:r>
            <a:r>
              <a:rPr lang="ru-RU" dirty="0" smtClean="0"/>
              <a:t>скому </a:t>
            </a:r>
            <a:r>
              <a:rPr lang="ru-RU" dirty="0" smtClean="0"/>
              <a:t>счёту, и не только в </a:t>
            </a:r>
            <a:r>
              <a:rPr lang="ru-RU" dirty="0" err="1" smtClean="0"/>
              <a:t>биоинформатике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D0D1-B973-414B-A6AD-3770E80E19B0}" type="slidenum">
              <a:rPr lang="en-US" smtClean="0"/>
              <a:t>10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771525" y="3064135"/>
            <a:ext cx="739924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latin typeface="Times New Roman" panose="02020603050405020304" pitchFamily="18" charset="0"/>
              </a:rPr>
              <a:t>Гамбургский </a:t>
            </a:r>
            <a:r>
              <a:rPr lang="ru-RU" sz="2200" b="1" dirty="0">
                <a:latin typeface="Times New Roman" panose="02020603050405020304" pitchFamily="18" charset="0"/>
              </a:rPr>
              <a:t>счет </a:t>
            </a:r>
            <a:r>
              <a:rPr lang="ru-RU" sz="2200" b="1" dirty="0">
                <a:latin typeface="Times New Roman" panose="02020603050405020304" pitchFamily="18" charset="0"/>
              </a:rPr>
              <a:t>….</a:t>
            </a:r>
            <a:r>
              <a:rPr lang="ru-RU" sz="2200" dirty="0">
                <a:latin typeface="Times New Roman" panose="02020603050405020304" pitchFamily="18" charset="0"/>
              </a:rPr>
              <a:t> </a:t>
            </a:r>
            <a:br>
              <a:rPr lang="ru-RU" sz="2200" dirty="0">
                <a:latin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</a:rPr>
              <a:t>… борцы</a:t>
            </a:r>
            <a:r>
              <a:rPr lang="ru-RU" sz="2200" dirty="0">
                <a:latin typeface="Times New Roman" panose="02020603050405020304" pitchFamily="18" charset="0"/>
              </a:rPr>
              <a:t>, когда борются, жулят и ложатся на лопатки по приказанию антрепренера.</a:t>
            </a:r>
          </a:p>
          <a:p>
            <a:r>
              <a:rPr lang="ru-RU" sz="2200" dirty="0">
                <a:latin typeface="Times New Roman" panose="02020603050405020304" pitchFamily="18" charset="0"/>
              </a:rPr>
              <a:t>Раз в году в гамбургском трактире собираются </a:t>
            </a:r>
            <a:r>
              <a:rPr lang="ru-RU" sz="2200" dirty="0">
                <a:latin typeface="Times New Roman" panose="02020603050405020304" pitchFamily="18" charset="0"/>
              </a:rPr>
              <a:t>борцы. Они </a:t>
            </a:r>
            <a:r>
              <a:rPr lang="ru-RU" sz="2200" dirty="0">
                <a:latin typeface="Times New Roman" panose="02020603050405020304" pitchFamily="18" charset="0"/>
              </a:rPr>
              <a:t>борются при закрытых дверях и завешанных </a:t>
            </a:r>
            <a:r>
              <a:rPr lang="ru-RU" sz="2200" dirty="0">
                <a:latin typeface="Times New Roman" panose="02020603050405020304" pitchFamily="18" charset="0"/>
              </a:rPr>
              <a:t>окнах. Долго</a:t>
            </a:r>
            <a:r>
              <a:rPr lang="ru-RU" sz="2200" dirty="0">
                <a:latin typeface="Times New Roman" panose="02020603050405020304" pitchFamily="18" charset="0"/>
              </a:rPr>
              <a:t>, некрасиво и тяжело.</a:t>
            </a:r>
          </a:p>
          <a:p>
            <a:r>
              <a:rPr lang="ru-RU" sz="2200" dirty="0">
                <a:latin typeface="Times New Roman" panose="02020603050405020304" pitchFamily="18" charset="0"/>
              </a:rPr>
              <a:t>Здесь устанавливаются истинные классы </a:t>
            </a:r>
            <a:r>
              <a:rPr lang="ru-RU" sz="2200" dirty="0">
                <a:latin typeface="Times New Roman" panose="02020603050405020304" pitchFamily="18" charset="0"/>
              </a:rPr>
              <a:t>борцов. …. Гамбургский </a:t>
            </a:r>
            <a:r>
              <a:rPr lang="ru-RU" sz="2200" dirty="0">
                <a:latin typeface="Times New Roman" panose="02020603050405020304" pitchFamily="18" charset="0"/>
              </a:rPr>
              <a:t>счет необходим в литературе</a:t>
            </a:r>
            <a:r>
              <a:rPr lang="ru-RU" sz="2200" dirty="0">
                <a:latin typeface="Times New Roman" panose="02020603050405020304" pitchFamily="18" charset="0"/>
              </a:rPr>
              <a:t>.</a:t>
            </a:r>
          </a:p>
          <a:p>
            <a:endParaRPr lang="ru-RU" sz="2200" dirty="0">
              <a:latin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</a:rPr>
              <a:t>НЕ ТОЛЬКО! </a:t>
            </a:r>
            <a:r>
              <a:rPr lang="ru-RU" sz="2200" dirty="0" err="1">
                <a:latin typeface="Times New Roman" panose="02020603050405020304" pitchFamily="18" charset="0"/>
              </a:rPr>
              <a:t>ААл</a:t>
            </a:r>
            <a:endParaRPr lang="ru-RU" sz="2200" dirty="0">
              <a:latin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r="2843" b="15260"/>
          <a:stretch/>
        </p:blipFill>
        <p:spPr>
          <a:xfrm>
            <a:off x="8717756" y="3250694"/>
            <a:ext cx="1500188" cy="137948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297498" y="4583374"/>
            <a:ext cx="234070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solidFill>
                  <a:srgbClr val="48616D"/>
                </a:solidFill>
                <a:latin typeface="Skolar-Light-Cyrillic"/>
              </a:rPr>
              <a:t>Виктор Шкловский в 1920-е годы</a:t>
            </a:r>
            <a:endParaRPr lang="ru-RU" sz="11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104716" y="5063740"/>
            <a:ext cx="272626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err="1"/>
              <a:t>Виктор</a:t>
            </a:r>
            <a:r>
              <a:rPr lang="en-US" sz="1050" dirty="0"/>
              <a:t> </a:t>
            </a:r>
            <a:r>
              <a:rPr lang="en-US" sz="1050" dirty="0" err="1"/>
              <a:t>Борисович</a:t>
            </a:r>
            <a:r>
              <a:rPr lang="en-US" sz="1050" dirty="0"/>
              <a:t> </a:t>
            </a:r>
            <a:r>
              <a:rPr lang="en-US" sz="1050" dirty="0" err="1"/>
              <a:t>Шкловский</a:t>
            </a:r>
            <a:r>
              <a:rPr lang="en-US" sz="1050" dirty="0"/>
              <a:t> (12 [24] </a:t>
            </a:r>
            <a:r>
              <a:rPr lang="en-US" sz="1050" dirty="0" err="1"/>
              <a:t>января</a:t>
            </a:r>
            <a:r>
              <a:rPr lang="en-US" sz="1050" dirty="0"/>
              <a:t> 1893, </a:t>
            </a:r>
            <a:r>
              <a:rPr lang="en-US" sz="1050" dirty="0" err="1"/>
              <a:t>Санкт-Петербург</a:t>
            </a:r>
            <a:r>
              <a:rPr lang="en-US" sz="1050" dirty="0"/>
              <a:t>, </a:t>
            </a:r>
            <a:r>
              <a:rPr lang="en-US" sz="1050" dirty="0" err="1"/>
              <a:t>Российская</a:t>
            </a:r>
            <a:r>
              <a:rPr lang="en-US" sz="1050" dirty="0"/>
              <a:t> </a:t>
            </a:r>
            <a:r>
              <a:rPr lang="en-US" sz="1050" dirty="0" err="1"/>
              <a:t>империя</a:t>
            </a:r>
            <a:r>
              <a:rPr lang="en-US" sz="1050" dirty="0"/>
              <a:t> — 5 </a:t>
            </a:r>
            <a:r>
              <a:rPr lang="en-US" sz="1050" dirty="0" err="1"/>
              <a:t>декабря</a:t>
            </a:r>
            <a:r>
              <a:rPr lang="en-US" sz="1050" dirty="0"/>
              <a:t> 1984, </a:t>
            </a:r>
            <a:r>
              <a:rPr lang="en-US" sz="1050" dirty="0" err="1"/>
              <a:t>Москва</a:t>
            </a:r>
            <a:r>
              <a:rPr lang="en-US" sz="1050" dirty="0"/>
              <a:t>, СССР) </a:t>
            </a:r>
          </a:p>
        </p:txBody>
      </p:sp>
    </p:spTree>
    <p:extLst>
      <p:ext uri="{BB962C8B-B14F-4D97-AF65-F5344CB8AC3E}">
        <p14:creationId xmlns:p14="http://schemas.microsoft.com/office/powerpoint/2010/main" val="125104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04534" y="218450"/>
            <a:ext cx="761576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КАКУЮ ЛИТЕРАТУРУ СЧИТАЛ НАСТОЯЩЕЙ А. </a:t>
            </a:r>
            <a:r>
              <a:rPr lang="en-US" dirty="0"/>
              <a:t>ПУШКИН</a:t>
            </a:r>
            <a:r>
              <a:rPr lang="ru-RU" dirty="0"/>
              <a:t>.</a:t>
            </a:r>
            <a:r>
              <a:rPr lang="en-US" dirty="0"/>
              <a:t> </a:t>
            </a:r>
            <a:r>
              <a:rPr lang="en-US" dirty="0"/>
              <a:t>СОВРЕМЕННИК </a:t>
            </a:r>
            <a:r>
              <a:rPr lang="ru-RU" dirty="0"/>
              <a:t/>
            </a:r>
            <a:br>
              <a:rPr lang="ru-RU" dirty="0"/>
            </a:br>
            <a:r>
              <a:rPr lang="en-US" dirty="0" err="1"/>
              <a:t>Это</a:t>
            </a:r>
            <a:r>
              <a:rPr lang="en-US" dirty="0"/>
              <a:t> </a:t>
            </a:r>
            <a:r>
              <a:rPr lang="en-US" dirty="0" err="1"/>
              <a:t>был</a:t>
            </a:r>
            <a:r>
              <a:rPr lang="en-US" dirty="0"/>
              <a:t> </a:t>
            </a:r>
            <a:r>
              <a:rPr lang="en-US" dirty="0" err="1"/>
              <a:t>журнал</a:t>
            </a:r>
            <a:r>
              <a:rPr lang="en-US" dirty="0"/>
              <a:t>, </a:t>
            </a:r>
            <a:r>
              <a:rPr lang="en-US" dirty="0" err="1"/>
              <a:t>издаваемый</a:t>
            </a:r>
            <a:r>
              <a:rPr lang="en-US" dirty="0"/>
              <a:t> </a:t>
            </a:r>
            <a:r>
              <a:rPr lang="en-US" dirty="0" err="1"/>
              <a:t>Пушкиным</a:t>
            </a:r>
            <a:r>
              <a:rPr lang="en-US" dirty="0"/>
              <a:t> и </a:t>
            </a:r>
            <a:r>
              <a:rPr lang="en-US" dirty="0" err="1"/>
              <a:t>руганный</a:t>
            </a:r>
            <a:r>
              <a:rPr lang="en-US" dirty="0"/>
              <a:t> </a:t>
            </a:r>
            <a:r>
              <a:rPr lang="en-US" dirty="0" err="1"/>
              <a:t>Булгариным</a:t>
            </a:r>
            <a:r>
              <a:rPr lang="en-US" dirty="0"/>
              <a:t> в „</a:t>
            </a:r>
            <a:r>
              <a:rPr lang="en-US" dirty="0" err="1"/>
              <a:t>Северной</a:t>
            </a:r>
            <a:r>
              <a:rPr lang="en-US" dirty="0"/>
              <a:t> </a:t>
            </a:r>
            <a:r>
              <a:rPr lang="en-US" dirty="0" err="1"/>
              <a:t>Пчеле</a:t>
            </a:r>
            <a:r>
              <a:rPr lang="en-US" dirty="0"/>
              <a:t>“. </a:t>
            </a:r>
            <a:r>
              <a:rPr lang="en-US" dirty="0" err="1"/>
              <a:t>Приведу</a:t>
            </a:r>
            <a:r>
              <a:rPr lang="en-US" dirty="0"/>
              <a:t> </a:t>
            </a:r>
            <a:r>
              <a:rPr lang="en-US" dirty="0" err="1"/>
              <a:t>заглавия</a:t>
            </a:r>
            <a:r>
              <a:rPr lang="en-US" dirty="0"/>
              <a:t> </a:t>
            </a:r>
            <a:r>
              <a:rPr lang="en-US" dirty="0" err="1"/>
              <a:t>некоторых</a:t>
            </a:r>
            <a:r>
              <a:rPr lang="en-US" dirty="0"/>
              <a:t> </a:t>
            </a:r>
            <a:r>
              <a:rPr lang="en-US" dirty="0" err="1"/>
              <a:t>статей</a:t>
            </a:r>
            <a:r>
              <a:rPr lang="en-US" dirty="0"/>
              <a:t>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наиболее</a:t>
            </a:r>
            <a:r>
              <a:rPr lang="en-US" dirty="0"/>
              <a:t> </a:t>
            </a:r>
            <a:r>
              <a:rPr lang="en-US" dirty="0" err="1"/>
              <a:t>характерные</a:t>
            </a:r>
            <a:r>
              <a:rPr lang="en-US" dirty="0"/>
              <a:t> </a:t>
            </a:r>
            <a:r>
              <a:rPr lang="en-US" dirty="0" err="1"/>
              <a:t>фразы</a:t>
            </a:r>
            <a:r>
              <a:rPr lang="en-US" dirty="0"/>
              <a:t>: „В </a:t>
            </a:r>
            <a:r>
              <a:rPr lang="en-US" dirty="0" err="1"/>
              <a:t>других</a:t>
            </a:r>
            <a:r>
              <a:rPr lang="en-US" dirty="0"/>
              <a:t> </a:t>
            </a:r>
            <a:r>
              <a:rPr lang="en-US" dirty="0" err="1"/>
              <a:t>современных</a:t>
            </a:r>
            <a:r>
              <a:rPr lang="en-US" dirty="0"/>
              <a:t> </a:t>
            </a:r>
            <a:r>
              <a:rPr lang="en-US" dirty="0" err="1"/>
              <a:t>журналах</a:t>
            </a:r>
            <a:r>
              <a:rPr lang="en-US" dirty="0"/>
              <a:t> </a:t>
            </a:r>
            <a:r>
              <a:rPr lang="en-US" dirty="0" err="1"/>
              <a:t>излишне</a:t>
            </a:r>
            <a:r>
              <a:rPr lang="en-US" dirty="0"/>
              <a:t> </a:t>
            </a:r>
            <a:r>
              <a:rPr lang="en-US" dirty="0" err="1"/>
              <a:t>хвалят</a:t>
            </a:r>
            <a:r>
              <a:rPr lang="en-US" dirty="0"/>
              <a:t> </a:t>
            </a:r>
            <a:r>
              <a:rPr lang="en-US" dirty="0" err="1"/>
              <a:t>друзей</a:t>
            </a:r>
            <a:r>
              <a:rPr lang="en-US" dirty="0"/>
              <a:t> </a:t>
            </a:r>
            <a:r>
              <a:rPr lang="en-US" dirty="0" err="1"/>
              <a:t>редакторов</a:t>
            </a:r>
            <a:r>
              <a:rPr lang="en-US" dirty="0"/>
              <a:t>* (Ne 213). „</a:t>
            </a:r>
            <a:r>
              <a:rPr lang="en-US" dirty="0" err="1"/>
              <a:t>Ни</a:t>
            </a:r>
            <a:r>
              <a:rPr lang="en-US" dirty="0"/>
              <a:t> </a:t>
            </a:r>
            <a:r>
              <a:rPr lang="en-US" dirty="0" err="1"/>
              <a:t>Шиллер</a:t>
            </a:r>
            <a:r>
              <a:rPr lang="en-US" dirty="0"/>
              <a:t> </a:t>
            </a:r>
            <a:r>
              <a:rPr lang="en-US" dirty="0" err="1"/>
              <a:t>ни</a:t>
            </a:r>
            <a:r>
              <a:rPr lang="en-US" dirty="0"/>
              <a:t> </a:t>
            </a:r>
            <a:r>
              <a:rPr lang="en-US" dirty="0" err="1"/>
              <a:t>Гете</a:t>
            </a:r>
            <a:r>
              <a:rPr lang="en-US" dirty="0"/>
              <a:t>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участвовали</a:t>
            </a:r>
            <a:r>
              <a:rPr lang="en-US" dirty="0"/>
              <a:t> в </a:t>
            </a:r>
            <a:r>
              <a:rPr lang="en-US" dirty="0" err="1"/>
              <a:t>мелкой</a:t>
            </a:r>
            <a:r>
              <a:rPr lang="en-US" dirty="0"/>
              <a:t> </a:t>
            </a:r>
            <a:r>
              <a:rPr lang="en-US" dirty="0" err="1"/>
              <a:t>вражде</a:t>
            </a:r>
            <a:r>
              <a:rPr lang="en-US" dirty="0"/>
              <a:t> </a:t>
            </a:r>
            <a:r>
              <a:rPr lang="en-US" dirty="0" err="1"/>
              <a:t>писак</a:t>
            </a:r>
            <a:r>
              <a:rPr lang="en-US" dirty="0"/>
              <a:t> и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держались</a:t>
            </a:r>
            <a:r>
              <a:rPr lang="en-US" dirty="0"/>
              <a:t> </a:t>
            </a:r>
            <a:r>
              <a:rPr lang="en-US" dirty="0" err="1"/>
              <a:t>партий</a:t>
            </a:r>
            <a:r>
              <a:rPr lang="en-US" dirty="0"/>
              <a:t>". „</a:t>
            </a:r>
            <a:r>
              <a:rPr lang="en-US" dirty="0" err="1"/>
              <a:t>Пусть</a:t>
            </a:r>
            <a:r>
              <a:rPr lang="en-US" dirty="0"/>
              <a:t> </a:t>
            </a:r>
            <a:r>
              <a:rPr lang="en-US" dirty="0" err="1"/>
              <a:t>уверяют</a:t>
            </a:r>
            <a:r>
              <a:rPr lang="en-US" dirty="0"/>
              <a:t>, — </a:t>
            </a:r>
            <a:r>
              <a:rPr lang="en-US" dirty="0" err="1"/>
              <a:t>пушкинский</a:t>
            </a:r>
            <a:r>
              <a:rPr lang="en-US" dirty="0"/>
              <a:t> </a:t>
            </a:r>
            <a:r>
              <a:rPr lang="en-US" dirty="0" err="1"/>
              <a:t>период</a:t>
            </a:r>
            <a:r>
              <a:rPr lang="en-US" dirty="0"/>
              <a:t> </a:t>
            </a:r>
            <a:r>
              <a:rPr lang="en-US" dirty="0" err="1"/>
              <a:t>кончился</a:t>
            </a:r>
            <a:r>
              <a:rPr lang="en-US" dirty="0"/>
              <a:t>". „</a:t>
            </a:r>
            <a:r>
              <a:rPr lang="en-US" dirty="0" err="1"/>
              <a:t>Упадок</a:t>
            </a:r>
            <a:r>
              <a:rPr lang="en-US" dirty="0"/>
              <a:t> </a:t>
            </a:r>
            <a:r>
              <a:rPr lang="en-US" dirty="0" err="1"/>
              <a:t>таланта</a:t>
            </a:r>
            <a:r>
              <a:rPr lang="en-US" dirty="0"/>
              <a:t> </a:t>
            </a:r>
            <a:r>
              <a:rPr lang="en-US" dirty="0" err="1"/>
              <a:t>Пушкина</a:t>
            </a:r>
            <a:r>
              <a:rPr lang="en-US" dirty="0"/>
              <a:t>" (К? 216). „Я </a:t>
            </a:r>
            <a:r>
              <a:rPr lang="en-US" dirty="0" err="1"/>
              <a:t>сердит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Пушкина</a:t>
            </a:r>
            <a:r>
              <a:rPr lang="en-US" dirty="0"/>
              <a:t>" (№ 146). В </a:t>
            </a:r>
            <a:r>
              <a:rPr lang="en-US" dirty="0" err="1"/>
              <a:t>общем</a:t>
            </a:r>
            <a:r>
              <a:rPr lang="en-US" dirty="0"/>
              <a:t> </a:t>
            </a:r>
            <a:r>
              <a:rPr lang="en-US" dirty="0" err="1"/>
              <a:t>Булгарин</a:t>
            </a:r>
            <a:r>
              <a:rPr lang="en-US" dirty="0"/>
              <a:t>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травил</a:t>
            </a:r>
            <a:r>
              <a:rPr lang="en-US" dirty="0"/>
              <a:t> </a:t>
            </a:r>
            <a:r>
              <a:rPr lang="en-US" dirty="0" err="1"/>
              <a:t>Пушкина</a:t>
            </a:r>
            <a:r>
              <a:rPr lang="en-US" dirty="0"/>
              <a:t>. </a:t>
            </a:r>
            <a:r>
              <a:rPr lang="en-US" dirty="0" err="1"/>
              <a:t>Он</a:t>
            </a:r>
            <a:r>
              <a:rPr lang="en-US" dirty="0"/>
              <a:t> </a:t>
            </a:r>
            <a:r>
              <a:rPr lang="en-US" dirty="0" err="1"/>
              <a:t>только</a:t>
            </a:r>
            <a:r>
              <a:rPr lang="en-US" dirty="0"/>
              <a:t> </a:t>
            </a:r>
            <a:r>
              <a:rPr lang="en-US" dirty="0" err="1"/>
              <a:t>давал</a:t>
            </a:r>
            <a:r>
              <a:rPr lang="en-US" dirty="0"/>
              <a:t> </a:t>
            </a:r>
            <a:r>
              <a:rPr lang="en-US" dirty="0" err="1"/>
              <a:t>ему</a:t>
            </a:r>
            <a:r>
              <a:rPr lang="en-US" dirty="0"/>
              <a:t> </a:t>
            </a:r>
            <a:r>
              <a:rPr lang="en-US" dirty="0" err="1"/>
              <a:t>руководящие</a:t>
            </a:r>
            <a:r>
              <a:rPr lang="en-US" dirty="0"/>
              <a:t> </a:t>
            </a:r>
            <a:r>
              <a:rPr lang="en-US" dirty="0" err="1"/>
              <a:t>замечания</a:t>
            </a:r>
            <a:r>
              <a:rPr lang="en-US" dirty="0"/>
              <a:t>. „</a:t>
            </a:r>
            <a:r>
              <a:rPr lang="en-US" dirty="0" err="1"/>
              <a:t>Современник</a:t>
            </a:r>
            <a:r>
              <a:rPr lang="en-US" dirty="0"/>
              <a:t>" </a:t>
            </a:r>
            <a:r>
              <a:rPr lang="en-US" dirty="0" err="1"/>
              <a:t>почти</a:t>
            </a:r>
            <a:r>
              <a:rPr lang="en-US" dirty="0"/>
              <a:t> </a:t>
            </a:r>
            <a:r>
              <a:rPr lang="en-US" dirty="0"/>
              <a:t>н</a:t>
            </a:r>
            <a:r>
              <a:rPr lang="ru-RU" dirty="0"/>
              <a:t>е</a:t>
            </a:r>
            <a:r>
              <a:rPr lang="en-US" dirty="0"/>
              <a:t> </a:t>
            </a:r>
            <a:r>
              <a:rPr lang="en-US" dirty="0" err="1"/>
              <a:t>печатал</a:t>
            </a:r>
            <a:r>
              <a:rPr lang="en-US" dirty="0"/>
              <a:t> </a:t>
            </a:r>
            <a:r>
              <a:rPr lang="en-US" dirty="0" err="1"/>
              <a:t>сюжетную</a:t>
            </a:r>
            <a:r>
              <a:rPr lang="en-US" dirty="0"/>
              <a:t> </a:t>
            </a:r>
            <a:r>
              <a:rPr lang="en-US" dirty="0" err="1"/>
              <a:t>прозу</a:t>
            </a:r>
            <a:r>
              <a:rPr lang="en-US" dirty="0"/>
              <a:t>.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первый</a:t>
            </a:r>
            <a:r>
              <a:rPr lang="en-US" dirty="0"/>
              <a:t> </a:t>
            </a:r>
            <a:r>
              <a:rPr lang="en-US" dirty="0" err="1"/>
              <a:t>год</a:t>
            </a:r>
            <a:r>
              <a:rPr lang="en-US" dirty="0"/>
              <a:t> в </a:t>
            </a:r>
            <a:r>
              <a:rPr lang="en-US" dirty="0" err="1"/>
              <a:t>нем</a:t>
            </a:r>
            <a:r>
              <a:rPr lang="en-US" dirty="0"/>
              <a:t> </a:t>
            </a:r>
            <a:r>
              <a:rPr lang="en-US" dirty="0" err="1"/>
              <a:t>напечатаны</a:t>
            </a:r>
            <a:r>
              <a:rPr lang="en-US" dirty="0"/>
              <a:t>: „</a:t>
            </a:r>
            <a:r>
              <a:rPr lang="en-US" dirty="0" err="1"/>
              <a:t>Коляска</a:t>
            </a:r>
            <a:r>
              <a:rPr lang="en-US" dirty="0"/>
              <a:t>" </a:t>
            </a:r>
            <a:r>
              <a:rPr lang="en-US" dirty="0" err="1"/>
              <a:t>Гоголя</a:t>
            </a:r>
            <a:r>
              <a:rPr lang="en-US" dirty="0"/>
              <a:t> и „</a:t>
            </a:r>
            <a:r>
              <a:rPr lang="en-US" dirty="0" err="1"/>
              <a:t>Нос</a:t>
            </a:r>
            <a:r>
              <a:rPr lang="en-US" dirty="0"/>
              <a:t>* </a:t>
            </a:r>
            <a:r>
              <a:rPr lang="en-US" dirty="0" err="1"/>
              <a:t>Гоголя</a:t>
            </a:r>
            <a:r>
              <a:rPr lang="en-US" dirty="0"/>
              <a:t>. </a:t>
            </a:r>
            <a:r>
              <a:rPr lang="en-US" dirty="0" err="1"/>
              <a:t>Вторая</a:t>
            </a:r>
            <a:r>
              <a:rPr lang="en-US" dirty="0"/>
              <a:t> </a:t>
            </a:r>
            <a:r>
              <a:rPr lang="en-US" dirty="0" err="1"/>
              <a:t>вещь</a:t>
            </a:r>
            <a:r>
              <a:rPr lang="en-US" dirty="0"/>
              <a:t>—с </a:t>
            </a:r>
            <a:r>
              <a:rPr lang="en-US" dirty="0" err="1"/>
              <a:t>оговоркой</a:t>
            </a:r>
            <a:r>
              <a:rPr lang="en-US" dirty="0"/>
              <a:t>. </a:t>
            </a:r>
            <a:r>
              <a:rPr lang="en-US" dirty="0" err="1"/>
              <a:t>Зато</a:t>
            </a:r>
            <a:r>
              <a:rPr lang="en-US" dirty="0"/>
              <a:t> </a:t>
            </a:r>
            <a:r>
              <a:rPr lang="en-US" dirty="0" err="1"/>
              <a:t>напечатаны</a:t>
            </a:r>
            <a:r>
              <a:rPr lang="en-US" dirty="0"/>
              <a:t> „</a:t>
            </a:r>
            <a:r>
              <a:rPr lang="en-US" dirty="0" err="1"/>
              <a:t>Путешествия</a:t>
            </a:r>
            <a:r>
              <a:rPr lang="en-US" dirty="0"/>
              <a:t> в </a:t>
            </a:r>
            <a:r>
              <a:rPr lang="en-US" dirty="0" err="1"/>
              <a:t>Арзрум</a:t>
            </a:r>
            <a:r>
              <a:rPr lang="en-US" dirty="0"/>
              <a:t>", „</a:t>
            </a:r>
            <a:r>
              <a:rPr lang="en-US" dirty="0" err="1"/>
              <a:t>Раз</a:t>
            </a:r>
            <a:r>
              <a:rPr lang="en-US" dirty="0"/>
              <a:t> </a:t>
            </a:r>
            <a:r>
              <a:rPr lang="en-US" dirty="0" err="1"/>
              <a:t>бор</a:t>
            </a:r>
            <a:r>
              <a:rPr lang="en-US" dirty="0"/>
              <a:t> </a:t>
            </a:r>
            <a:r>
              <a:rPr lang="en-US" dirty="0" err="1"/>
              <a:t>сочинения</a:t>
            </a:r>
            <a:r>
              <a:rPr lang="en-US" dirty="0"/>
              <a:t> </a:t>
            </a:r>
            <a:r>
              <a:rPr lang="en-US" dirty="0" err="1"/>
              <a:t>Георгия</a:t>
            </a:r>
            <a:r>
              <a:rPr lang="en-US" dirty="0"/>
              <a:t> </a:t>
            </a:r>
            <a:r>
              <a:rPr lang="en-US" dirty="0" err="1"/>
              <a:t>Кониского</a:t>
            </a:r>
            <a:r>
              <a:rPr lang="en-US" dirty="0"/>
              <a:t>" (с </a:t>
            </a:r>
            <a:r>
              <a:rPr lang="en-US" dirty="0" err="1"/>
              <a:t>включением</a:t>
            </a:r>
            <a:r>
              <a:rPr lang="en-US" dirty="0"/>
              <a:t> </a:t>
            </a:r>
            <a:r>
              <a:rPr lang="en-US" dirty="0" err="1"/>
              <a:t>крупных</a:t>
            </a:r>
            <a:r>
              <a:rPr lang="en-US" dirty="0"/>
              <a:t> </a:t>
            </a:r>
            <a:r>
              <a:rPr lang="en-US" dirty="0" err="1"/>
              <a:t>цитат</a:t>
            </a:r>
            <a:r>
              <a:rPr lang="en-US" dirty="0"/>
              <a:t> </a:t>
            </a:r>
            <a:r>
              <a:rPr lang="en-US" dirty="0" err="1"/>
              <a:t>из</a:t>
            </a:r>
            <a:r>
              <a:rPr lang="en-US" dirty="0"/>
              <a:t> </a:t>
            </a:r>
            <a:r>
              <a:rPr lang="en-US" dirty="0" err="1"/>
              <a:t>трудов</a:t>
            </a:r>
            <a:r>
              <a:rPr lang="en-US" dirty="0"/>
              <a:t> </a:t>
            </a:r>
            <a:r>
              <a:rPr lang="en-US" dirty="0" err="1"/>
              <a:t>этого</a:t>
            </a:r>
            <a:r>
              <a:rPr lang="en-US" dirty="0"/>
              <a:t> </a:t>
            </a:r>
            <a:r>
              <a:rPr lang="en-US" dirty="0" err="1"/>
              <a:t>архиепископа</a:t>
            </a:r>
            <a:r>
              <a:rPr lang="en-US" dirty="0"/>
              <a:t>). </a:t>
            </a:r>
            <a:r>
              <a:rPr lang="en-US" dirty="0" err="1"/>
              <a:t>Ряд</a:t>
            </a:r>
            <a:r>
              <a:rPr lang="en-US" dirty="0"/>
              <a:t> </a:t>
            </a:r>
            <a:r>
              <a:rPr lang="en-US" dirty="0" err="1"/>
              <a:t>статей</a:t>
            </a:r>
            <a:r>
              <a:rPr lang="en-US" dirty="0"/>
              <a:t>, </a:t>
            </a:r>
            <a:r>
              <a:rPr lang="en-US" dirty="0" err="1"/>
              <a:t>письма</a:t>
            </a:r>
            <a:r>
              <a:rPr lang="en-US" dirty="0"/>
              <a:t> </a:t>
            </a:r>
            <a:r>
              <a:rPr lang="en-US" dirty="0" err="1"/>
              <a:t>из</a:t>
            </a:r>
            <a:r>
              <a:rPr lang="en-US" dirty="0"/>
              <a:t> </a:t>
            </a:r>
            <a:r>
              <a:rPr lang="en-US" dirty="0" err="1"/>
              <a:t>Парижа</a:t>
            </a:r>
            <a:r>
              <a:rPr lang="en-US" dirty="0"/>
              <a:t>, </a:t>
            </a:r>
            <a:r>
              <a:rPr lang="en-US" dirty="0" err="1"/>
              <a:t>записки</a:t>
            </a:r>
            <a:r>
              <a:rPr lang="en-US" dirty="0"/>
              <a:t> А. </a:t>
            </a:r>
            <a:r>
              <a:rPr lang="en-US" dirty="0" err="1"/>
              <a:t>Дуровой</a:t>
            </a:r>
            <a:r>
              <a:rPr lang="en-US" dirty="0"/>
              <a:t>, </a:t>
            </a:r>
            <a:r>
              <a:rPr lang="en-US" dirty="0" err="1"/>
              <a:t>статья</a:t>
            </a:r>
            <a:r>
              <a:rPr lang="en-US" dirty="0"/>
              <a:t> о </a:t>
            </a:r>
            <a:r>
              <a:rPr lang="en-US" dirty="0" err="1"/>
              <a:t>теории</a:t>
            </a:r>
            <a:r>
              <a:rPr lang="en-US" dirty="0"/>
              <a:t> </a:t>
            </a:r>
            <a:r>
              <a:rPr lang="en-US" dirty="0" err="1"/>
              <a:t>вероятности</a:t>
            </a:r>
            <a:r>
              <a:rPr lang="en-US" dirty="0"/>
              <a:t>, </a:t>
            </a:r>
            <a:r>
              <a:rPr lang="en-US" dirty="0" err="1"/>
              <a:t>статья</a:t>
            </a:r>
            <a:r>
              <a:rPr lang="en-US" dirty="0"/>
              <a:t> о </a:t>
            </a:r>
            <a:r>
              <a:rPr lang="en-US" dirty="0" err="1"/>
              <a:t>партизанской</a:t>
            </a:r>
            <a:r>
              <a:rPr lang="en-US" dirty="0"/>
              <a:t> </a:t>
            </a:r>
            <a:r>
              <a:rPr lang="en-US" dirty="0" err="1"/>
              <a:t>войне</a:t>
            </a:r>
            <a:r>
              <a:rPr lang="en-US" dirty="0"/>
              <a:t>, </a:t>
            </a:r>
            <a:r>
              <a:rPr lang="en-US" dirty="0" err="1"/>
              <a:t>исторические</a:t>
            </a:r>
            <a:r>
              <a:rPr lang="en-US" dirty="0"/>
              <a:t> </a:t>
            </a:r>
            <a:r>
              <a:rPr lang="en-US" dirty="0" err="1"/>
              <a:t>анекдоты</a:t>
            </a:r>
            <a:r>
              <a:rPr lang="en-US" dirty="0"/>
              <a:t>, </a:t>
            </a:r>
            <a:r>
              <a:rPr lang="en-US" dirty="0" err="1"/>
              <a:t>перевод</a:t>
            </a:r>
            <a:r>
              <a:rPr lang="en-US" dirty="0"/>
              <a:t> </a:t>
            </a:r>
            <a:r>
              <a:rPr lang="en-US" dirty="0" err="1"/>
              <a:t>приключения</a:t>
            </a:r>
            <a:r>
              <a:rPr lang="en-US" dirty="0"/>
              <a:t> </a:t>
            </a:r>
            <a:r>
              <a:rPr lang="en-US" dirty="0" err="1"/>
              <a:t>мальчика</a:t>
            </a:r>
            <a:r>
              <a:rPr lang="en-US" dirty="0"/>
              <a:t>, </a:t>
            </a:r>
            <a:r>
              <a:rPr lang="en-US" dirty="0" err="1"/>
              <a:t>взятого</a:t>
            </a:r>
            <a:r>
              <a:rPr lang="en-US" dirty="0"/>
              <a:t> в </a:t>
            </a:r>
            <a:r>
              <a:rPr lang="en-US" dirty="0" err="1"/>
              <a:t>плен</a:t>
            </a:r>
            <a:r>
              <a:rPr lang="en-US" dirty="0"/>
              <a:t> </a:t>
            </a:r>
            <a:r>
              <a:rPr lang="en-US" dirty="0" err="1"/>
              <a:t>индейцами</a:t>
            </a:r>
            <a:r>
              <a:rPr lang="en-US" dirty="0"/>
              <a:t>, </a:t>
            </a:r>
            <a:r>
              <a:rPr lang="en-US" dirty="0" err="1"/>
              <a:t>путешествие</a:t>
            </a:r>
            <a:r>
              <a:rPr lang="en-US" dirty="0"/>
              <a:t>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Москве</a:t>
            </a:r>
            <a:r>
              <a:rPr lang="en-US" dirty="0"/>
              <a:t>. </a:t>
            </a:r>
            <a:r>
              <a:rPr lang="en-US" dirty="0" err="1"/>
              <a:t>Романов</a:t>
            </a:r>
            <a:r>
              <a:rPr lang="en-US" dirty="0"/>
              <a:t>, </a:t>
            </a:r>
            <a:r>
              <a:rPr lang="en-US" dirty="0" err="1"/>
              <a:t>конечно</a:t>
            </a:r>
            <a:r>
              <a:rPr lang="en-US" dirty="0"/>
              <a:t>, </a:t>
            </a:r>
            <a:r>
              <a:rPr lang="en-US" dirty="0" err="1"/>
              <a:t>нет</a:t>
            </a:r>
            <a:r>
              <a:rPr lang="en-US" dirty="0"/>
              <a:t>. </a:t>
            </a:r>
            <a:r>
              <a:rPr lang="en-US" dirty="0" err="1"/>
              <a:t>Но</a:t>
            </a:r>
            <a:r>
              <a:rPr lang="en-US" dirty="0"/>
              <a:t> </a:t>
            </a:r>
            <a:r>
              <a:rPr lang="en-US" dirty="0" err="1"/>
              <a:t>есть</a:t>
            </a:r>
            <a:r>
              <a:rPr lang="en-US" dirty="0"/>
              <a:t> </a:t>
            </a:r>
            <a:r>
              <a:rPr lang="en-US" dirty="0" err="1"/>
              <a:t>статья</a:t>
            </a:r>
            <a:r>
              <a:rPr lang="en-US" dirty="0"/>
              <a:t>: „</a:t>
            </a:r>
            <a:r>
              <a:rPr lang="en-US" dirty="0" err="1"/>
              <a:t>Как</a:t>
            </a:r>
            <a:r>
              <a:rPr lang="en-US" dirty="0"/>
              <a:t> </a:t>
            </a:r>
            <a:r>
              <a:rPr lang="en-US" dirty="0" err="1"/>
              <a:t>пишутся</a:t>
            </a:r>
            <a:r>
              <a:rPr lang="en-US" dirty="0"/>
              <a:t> у </a:t>
            </a:r>
            <a:r>
              <a:rPr lang="en-US" dirty="0" err="1"/>
              <a:t>нас</a:t>
            </a:r>
            <a:r>
              <a:rPr lang="en-US" dirty="0"/>
              <a:t>. </a:t>
            </a:r>
            <a:r>
              <a:rPr lang="en-US" dirty="0" err="1"/>
              <a:t>романы</a:t>
            </a:r>
            <a:r>
              <a:rPr lang="en-US" dirty="0"/>
              <a:t>" (с </a:t>
            </a:r>
            <a:r>
              <a:rPr lang="en-US" dirty="0" err="1"/>
              <a:t>подписью</a:t>
            </a:r>
            <a:r>
              <a:rPr lang="en-US" dirty="0"/>
              <a:t> Ф. </a:t>
            </a:r>
            <a:r>
              <a:rPr lang="en-US" dirty="0"/>
              <a:t>С.)</a:t>
            </a:r>
            <a:endParaRPr lang="ru-RU" dirty="0"/>
          </a:p>
          <a:p>
            <a:endParaRPr lang="ru-RU" dirty="0"/>
          </a:p>
          <a:p>
            <a:pPr algn="r"/>
            <a:r>
              <a:rPr lang="ru-RU" dirty="0"/>
              <a:t>В.Б. Шкловский, «Гамбургский счёт»  1928 г.</a:t>
            </a: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84297" y="5954139"/>
            <a:ext cx="21739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Пропустить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D0D1-B973-414B-A6AD-3770E80E19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89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4281" y="1113183"/>
            <a:ext cx="8301038" cy="969066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Take </a:t>
            </a:r>
            <a:r>
              <a:rPr lang="en-US" sz="3600" dirty="0"/>
              <a:t>home the </a:t>
            </a:r>
            <a:r>
              <a:rPr lang="en-US" sz="3600" dirty="0"/>
              <a:t>message</a:t>
            </a:r>
            <a:r>
              <a:rPr lang="ru-RU" sz="3600" dirty="0"/>
              <a:t> (3)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47280" y="2879933"/>
            <a:ext cx="8211998" cy="3043789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ru-RU" sz="2000" dirty="0"/>
              <a:t>«</a:t>
            </a:r>
            <a:r>
              <a:rPr lang="ru-RU" sz="2000" dirty="0" err="1"/>
              <a:t>Биоинформатика</a:t>
            </a:r>
            <a:r>
              <a:rPr lang="ru-RU" sz="2000" dirty="0"/>
              <a:t> – биология на массовых данных технологий</a:t>
            </a:r>
            <a:br>
              <a:rPr lang="ru-RU" sz="2000" dirty="0"/>
            </a:br>
            <a:r>
              <a:rPr lang="ru-RU" sz="2000" dirty="0"/>
              <a:t>(последовательностях ДНК, РНК, белков, данных об их модификациях, пространственных структурах белков и их комплексов, взаимодействиях макромолекул, …..) </a:t>
            </a:r>
          </a:p>
          <a:p>
            <a:pPr algn="r">
              <a:lnSpc>
                <a:spcPct val="170000"/>
              </a:lnSpc>
            </a:pPr>
            <a:r>
              <a:rPr lang="ru-RU" sz="2000" dirty="0">
                <a:solidFill>
                  <a:srgbClr val="FF0000"/>
                </a:solidFill>
              </a:rPr>
              <a:t>НЕ ГОДИТСЯ</a:t>
            </a:r>
            <a:r>
              <a:rPr lang="ru-RU" sz="2000" dirty="0"/>
              <a:t>                               </a:t>
            </a:r>
          </a:p>
          <a:p>
            <a:pPr algn="r">
              <a:lnSpc>
                <a:spcPct val="170000"/>
              </a:lnSpc>
            </a:pPr>
            <a:r>
              <a:rPr lang="ru-RU" sz="2000" dirty="0"/>
              <a:t> Как и в любой науке «Надо думать и уметь»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D0D1-B973-414B-A6AD-3770E80E19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9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224088" y="223427"/>
            <a:ext cx="7886700" cy="144344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4</a:t>
            </a:r>
            <a:r>
              <a:rPr lang="en-US" dirty="0"/>
              <a:t>.</a:t>
            </a:r>
            <a:r>
              <a:rPr lang="ru-RU" dirty="0"/>
              <a:t> Вопросы </a:t>
            </a:r>
            <a:r>
              <a:rPr lang="ru-RU" dirty="0" smtClean="0"/>
              <a:t>студентов</a:t>
            </a:r>
            <a:r>
              <a:rPr lang="ru-RU" dirty="0"/>
              <a:t/>
            </a:r>
            <a:br>
              <a:rPr lang="ru-RU" dirty="0"/>
            </a:br>
            <a:r>
              <a:rPr lang="ru-RU" sz="3100" dirty="0"/>
              <a:t>Ждём вопросы. Самое время задать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147888" y="2117035"/>
            <a:ext cx="7886700" cy="3187425"/>
          </a:xfrm>
        </p:spPr>
        <p:txBody>
          <a:bodyPr>
            <a:normAutofit/>
          </a:bodyPr>
          <a:lstStyle/>
          <a:p>
            <a:r>
              <a:rPr lang="ru-RU" dirty="0" smtClean="0"/>
              <a:t>1.</a:t>
            </a:r>
          </a:p>
          <a:p>
            <a:r>
              <a:rPr lang="ru-RU" dirty="0" smtClean="0"/>
              <a:t>2.</a:t>
            </a:r>
          </a:p>
          <a:p>
            <a:r>
              <a:rPr lang="ru-RU" dirty="0" smtClean="0"/>
              <a:t>3.</a:t>
            </a:r>
          </a:p>
          <a:p>
            <a:r>
              <a:rPr lang="ru-RU" dirty="0" smtClean="0"/>
              <a:t>4.</a:t>
            </a:r>
          </a:p>
          <a:p>
            <a:r>
              <a:rPr lang="ru-RU" dirty="0" smtClean="0"/>
              <a:t>5.</a:t>
            </a:r>
          </a:p>
          <a:p>
            <a:r>
              <a:rPr lang="ru-RU" dirty="0" smtClean="0"/>
              <a:t>6.</a:t>
            </a:r>
          </a:p>
          <a:p>
            <a:r>
              <a:rPr lang="ru-RU" dirty="0" smtClean="0"/>
              <a:t>7.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D0D1-B973-414B-A6AD-3770E80E19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46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2417" y="365126"/>
            <a:ext cx="8597348" cy="22687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5. </a:t>
            </a:r>
            <a:r>
              <a:rPr lang="ru-RU" dirty="0" smtClean="0"/>
              <a:t>СЕГОДНЯ </a:t>
            </a:r>
            <a:br>
              <a:rPr lang="ru-RU" dirty="0" smtClean="0"/>
            </a:br>
            <a:r>
              <a:rPr lang="ru-RU" dirty="0" smtClean="0"/>
              <a:t>задания </a:t>
            </a:r>
            <a:r>
              <a:rPr lang="ru-RU" dirty="0" smtClean="0"/>
              <a:t>для выполнения в классе НЕОБЯЗАТЕЛЬНЫ для зачёта за семестр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3563" y="2912976"/>
            <a:ext cx="7886700" cy="3393680"/>
          </a:xfrm>
        </p:spPr>
        <p:txBody>
          <a:bodyPr>
            <a:normAutofit/>
          </a:bodyPr>
          <a:lstStyle/>
          <a:p>
            <a:r>
              <a:rPr lang="ru-RU" dirty="0" smtClean="0"/>
              <a:t>Зачем делать? Лучше поспать! МОЖНО.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От выполнения Растет репутация)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Любопытно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Баллы в рейтинг прибывают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D0D1-B973-414B-A6AD-3770E80E19B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59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1323" y="365126"/>
            <a:ext cx="8535227" cy="2378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Садитесь за компьютеры для выполнения задания!</a:t>
            </a:r>
            <a:br>
              <a:rPr lang="ru-RU" dirty="0" smtClean="0"/>
            </a:br>
            <a:r>
              <a:rPr lang="ru-RU" sz="3600" dirty="0"/>
              <a:t>Пользовательское имя и пароль «для всех» написаны на доске. Если НЕТ – кричите и топайте ногами!!!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1323" y="2887663"/>
            <a:ext cx="7886700" cy="31988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1. Перейдите по ссылке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kodomo.fbb.msu.ru/wiki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НАМОТАТЬ НА УС ЕЁ!!!</a:t>
            </a:r>
          </a:p>
          <a:p>
            <a:pPr marL="0" indent="0">
              <a:buNone/>
            </a:pPr>
            <a:r>
              <a:rPr lang="ru-RU" dirty="0" smtClean="0"/>
              <a:t>2. Далее по ссылкам ПО СМЫСЛУ прочитайте задание, объяснение и как  выполнять </a:t>
            </a:r>
            <a:r>
              <a:rPr lang="ru-RU" sz="2000" dirty="0"/>
              <a:t>(Найти и отправить  по почте информацию про ОДИН белок с известным названием или описанием)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D0D1-B973-414B-A6AD-3770E80E19B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512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2722" y="90247"/>
            <a:ext cx="8806070" cy="56697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Белки для задания </a:t>
            </a:r>
            <a:r>
              <a:rPr lang="ru-RU" sz="2000" dirty="0"/>
              <a:t>про запас - проверенные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D0D1-B973-414B-A6AD-3770E80E19B0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3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9541170"/>
              </p:ext>
            </p:extLst>
          </p:nvPr>
        </p:nvGraphicFramePr>
        <p:xfrm>
          <a:off x="1732723" y="710114"/>
          <a:ext cx="8865703" cy="5593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5783">
                  <a:extLst>
                    <a:ext uri="{9D8B030D-6E8A-4147-A177-3AD203B41FA5}">
                      <a16:colId xmlns:a16="http://schemas.microsoft.com/office/drawing/2014/main" val="163273102"/>
                    </a:ext>
                  </a:extLst>
                </a:gridCol>
                <a:gridCol w="1527621">
                  <a:extLst>
                    <a:ext uri="{9D8B030D-6E8A-4147-A177-3AD203B41FA5}">
                      <a16:colId xmlns:a16="http://schemas.microsoft.com/office/drawing/2014/main" val="831324513"/>
                    </a:ext>
                  </a:extLst>
                </a:gridCol>
                <a:gridCol w="4652299">
                  <a:extLst>
                    <a:ext uri="{9D8B030D-6E8A-4147-A177-3AD203B41FA5}">
                      <a16:colId xmlns:a16="http://schemas.microsoft.com/office/drawing/2014/main" val="1448449782"/>
                    </a:ext>
                  </a:extLst>
                </a:gridCol>
              </a:tblGrid>
              <a:tr h="1046466">
                <a:tc>
                  <a:txBody>
                    <a:bodyPr/>
                    <a:lstStyle/>
                    <a:p>
                      <a:pPr marL="1080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ln w="0">
                            <a:noFill/>
                            <a:miter lim="800000"/>
                          </a:ln>
                          <a:solidFill>
                            <a:schemeClr val="tx1"/>
                          </a:solidFill>
                        </a:rPr>
                        <a:t>Белок</a:t>
                      </a:r>
                      <a:endParaRPr lang="en-US" sz="2400" b="0" dirty="0" smtClean="0">
                        <a:ln w="0">
                          <a:noFill/>
                          <a:miter lim="800000"/>
                        </a:ln>
                        <a:solidFill>
                          <a:schemeClr val="tx1"/>
                        </a:solidFill>
                      </a:endParaRPr>
                    </a:p>
                    <a:p>
                      <a:pPr marL="108000" algn="ctr">
                        <a:spcBef>
                          <a:spcPts val="600"/>
                        </a:spcBef>
                      </a:pPr>
                      <a:endParaRPr lang="en-US" sz="2400" b="0" dirty="0">
                        <a:ln w="0">
                          <a:noFill/>
                          <a:miter lim="800000"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spcBef>
                          <a:spcPts val="600"/>
                        </a:spcBef>
                      </a:pPr>
                      <a:r>
                        <a:rPr lang="ru-RU" sz="2400" b="0" dirty="0" smtClean="0">
                          <a:ln w="0">
                            <a:noFill/>
                            <a:miter lim="800000"/>
                          </a:ln>
                          <a:solidFill>
                            <a:schemeClr val="tx1"/>
                          </a:solidFill>
                        </a:rPr>
                        <a:t>У кого</a:t>
                      </a:r>
                      <a:endParaRPr lang="en-US" sz="2400" b="0" dirty="0">
                        <a:ln w="0">
                          <a:noFill/>
                          <a:miter lim="800000"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spcBef>
                          <a:spcPts val="600"/>
                        </a:spcBef>
                      </a:pPr>
                      <a:r>
                        <a:rPr lang="ru-RU" sz="2400" b="0" dirty="0" smtClean="0">
                          <a:ln w="0">
                            <a:noFill/>
                            <a:miter lim="800000"/>
                          </a:ln>
                          <a:solidFill>
                            <a:schemeClr val="tx1"/>
                          </a:solidFill>
                        </a:rPr>
                        <a:t>советы</a:t>
                      </a:r>
                      <a:endParaRPr lang="en-US" sz="2400" b="0" dirty="0">
                        <a:ln w="0">
                          <a:noFill/>
                          <a:miter lim="800000"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152699"/>
                  </a:ext>
                </a:extLst>
              </a:tr>
              <a:tr h="822320">
                <a:tc>
                  <a:txBody>
                    <a:bodyPr/>
                    <a:lstStyle/>
                    <a:p>
                      <a:pPr marL="108000" algn="ctr">
                        <a:spcBef>
                          <a:spcPts val="600"/>
                        </a:spcBef>
                      </a:pPr>
                      <a:r>
                        <a:rPr lang="ru-RU" sz="2000" b="0" dirty="0" smtClean="0">
                          <a:ln w="0">
                            <a:noFill/>
                            <a:miter lim="800000"/>
                          </a:ln>
                          <a:solidFill>
                            <a:schemeClr val="tx1"/>
                          </a:solidFill>
                        </a:rPr>
                        <a:t>РНК</a:t>
                      </a:r>
                      <a:r>
                        <a:rPr lang="ru-RU" sz="2000" b="0" baseline="0" dirty="0" smtClean="0">
                          <a:ln w="0">
                            <a:noFill/>
                            <a:miter lim="800000"/>
                          </a:ln>
                          <a:solidFill>
                            <a:schemeClr val="tx1"/>
                          </a:solidFill>
                        </a:rPr>
                        <a:t> зависимая ДНК полимераза</a:t>
                      </a:r>
                      <a:endParaRPr lang="en-US" sz="2000" b="0" dirty="0">
                        <a:ln w="0">
                          <a:noFill/>
                          <a:miter lim="800000"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spcBef>
                          <a:spcPts val="600"/>
                        </a:spcBef>
                      </a:pPr>
                      <a:r>
                        <a:rPr lang="ru-RU" sz="2000" b="0" dirty="0" smtClean="0">
                          <a:ln w="0">
                            <a:noFill/>
                            <a:miter lim="800000"/>
                          </a:ln>
                          <a:solidFill>
                            <a:schemeClr val="tx1"/>
                          </a:solidFill>
                        </a:rPr>
                        <a:t>слон</a:t>
                      </a:r>
                      <a:endParaRPr lang="en-US" sz="2000" b="0" dirty="0">
                        <a:ln w="0">
                          <a:noFill/>
                          <a:miter lim="800000"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>
                        <a:spcBef>
                          <a:spcPts val="600"/>
                        </a:spcBef>
                      </a:pPr>
                      <a:r>
                        <a:rPr lang="en-US" sz="2000" b="0" dirty="0" smtClean="0">
                          <a:ln w="0">
                            <a:noFill/>
                            <a:miter lim="800000"/>
                          </a:ln>
                          <a:solidFill>
                            <a:schemeClr val="tx1"/>
                          </a:solidFill>
                        </a:rPr>
                        <a:t>RNA-directed</a:t>
                      </a:r>
                      <a:r>
                        <a:rPr lang="ru-RU" sz="2000" b="0" dirty="0" smtClean="0">
                          <a:ln w="0">
                            <a:noFill/>
                            <a:miter lim="800000"/>
                          </a:ln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ru-RU" sz="2000" b="0" dirty="0" smtClean="0">
                          <a:ln w="0">
                            <a:noFill/>
                            <a:miter lim="800000"/>
                          </a:ln>
                          <a:solidFill>
                            <a:schemeClr val="tx1"/>
                          </a:solidFill>
                        </a:rPr>
                      </a:br>
                      <a:r>
                        <a:rPr lang="ru-RU" sz="2000" b="0" dirty="0" smtClean="0">
                          <a:ln w="0">
                            <a:noFill/>
                            <a:miter lim="800000"/>
                          </a:ln>
                          <a:solidFill>
                            <a:schemeClr val="tx1"/>
                          </a:solidFill>
                        </a:rPr>
                        <a:t>У позвоночных </a:t>
                      </a:r>
                      <a:r>
                        <a:rPr lang="en-US" sz="2000" b="0" dirty="0" smtClean="0">
                          <a:ln w="0">
                            <a:noFill/>
                            <a:miter lim="800000"/>
                          </a:ln>
                          <a:solidFill>
                            <a:schemeClr val="tx1"/>
                          </a:solidFill>
                        </a:rPr>
                        <a:t>TERT</a:t>
                      </a:r>
                      <a:endParaRPr lang="en-US" sz="2000" b="0" dirty="0">
                        <a:ln w="0">
                          <a:noFill/>
                          <a:miter lim="800000"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681891"/>
                  </a:ext>
                </a:extLst>
              </a:tr>
              <a:tr h="474441">
                <a:tc>
                  <a:txBody>
                    <a:bodyPr/>
                    <a:lstStyle/>
                    <a:p>
                      <a:pPr marL="108000" algn="ctr">
                        <a:spcBef>
                          <a:spcPts val="600"/>
                        </a:spcBef>
                      </a:pPr>
                      <a:r>
                        <a:rPr lang="ru-RU" sz="2000" b="0" dirty="0" smtClean="0">
                          <a:ln w="0">
                            <a:noFill/>
                            <a:miter lim="800000"/>
                          </a:ln>
                          <a:solidFill>
                            <a:schemeClr val="tx1"/>
                          </a:solidFill>
                        </a:rPr>
                        <a:t>Миоглобин</a:t>
                      </a:r>
                      <a:endParaRPr lang="en-US" sz="2000" b="0" dirty="0">
                        <a:ln w="0">
                          <a:noFill/>
                          <a:miter lim="800000"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spcBef>
                          <a:spcPts val="600"/>
                        </a:spcBef>
                      </a:pPr>
                      <a:endParaRPr lang="en-US" sz="2000" b="0" dirty="0">
                        <a:ln w="0">
                          <a:noFill/>
                          <a:miter lim="800000"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>
                        <a:spcBef>
                          <a:spcPts val="600"/>
                        </a:spcBef>
                      </a:pPr>
                      <a:r>
                        <a:rPr lang="ru-RU" sz="2000" b="0" dirty="0" smtClean="0">
                          <a:ln w="0">
                            <a:noFill/>
                            <a:miter lim="800000"/>
                          </a:ln>
                          <a:solidFill>
                            <a:schemeClr val="tx1"/>
                          </a:solidFill>
                        </a:rPr>
                        <a:t>Накопление кислорода в клетках мышц</a:t>
                      </a:r>
                      <a:endParaRPr lang="en-US" sz="2000" b="0" dirty="0">
                        <a:ln w="0">
                          <a:noFill/>
                          <a:miter lim="800000"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687599"/>
                  </a:ext>
                </a:extLst>
              </a:tr>
              <a:tr h="474441">
                <a:tc>
                  <a:txBody>
                    <a:bodyPr/>
                    <a:lstStyle/>
                    <a:p>
                      <a:pPr marL="108000" algn="ctr">
                        <a:spcBef>
                          <a:spcPts val="600"/>
                        </a:spcBef>
                      </a:pPr>
                      <a:r>
                        <a:rPr lang="ru-RU" sz="2000" b="0" dirty="0" smtClean="0">
                          <a:ln w="0">
                            <a:noFill/>
                            <a:miter lim="800000"/>
                          </a:ln>
                          <a:solidFill>
                            <a:schemeClr val="tx1"/>
                          </a:solidFill>
                        </a:rPr>
                        <a:t>Гемоглобин цепи альфа и бета</a:t>
                      </a:r>
                      <a:endParaRPr lang="en-US" sz="2000" b="0" dirty="0">
                        <a:ln w="0">
                          <a:noFill/>
                          <a:miter lim="800000"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spcBef>
                          <a:spcPts val="600"/>
                        </a:spcBef>
                      </a:pPr>
                      <a:endParaRPr lang="en-US" sz="2000" b="0" dirty="0">
                        <a:ln w="0">
                          <a:noFill/>
                          <a:miter lim="800000"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>
                        <a:spcBef>
                          <a:spcPts val="600"/>
                        </a:spcBef>
                      </a:pPr>
                      <a:r>
                        <a:rPr lang="ru-RU" sz="2000" b="0" dirty="0" smtClean="0">
                          <a:ln w="0">
                            <a:noFill/>
                            <a:miter lim="800000"/>
                          </a:ln>
                          <a:solidFill>
                            <a:schemeClr val="tx1"/>
                          </a:solidFill>
                        </a:rPr>
                        <a:t>Переносчик кислорода в красных кровяных клетках</a:t>
                      </a:r>
                      <a:endParaRPr lang="en-US" sz="2000" b="0" dirty="0">
                        <a:ln w="0">
                          <a:noFill/>
                          <a:miter lim="800000"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630215"/>
                  </a:ext>
                </a:extLst>
              </a:tr>
              <a:tr h="521234">
                <a:tc>
                  <a:txBody>
                    <a:bodyPr/>
                    <a:lstStyle/>
                    <a:p>
                      <a:pPr marL="108000" algn="ctr">
                        <a:spcBef>
                          <a:spcPts val="600"/>
                        </a:spcBef>
                      </a:pPr>
                      <a:r>
                        <a:rPr lang="ru-RU" sz="2000" b="0" dirty="0" smtClean="0">
                          <a:ln w="0">
                            <a:noFill/>
                            <a:miter lim="800000"/>
                          </a:ln>
                          <a:solidFill>
                            <a:schemeClr val="tx1"/>
                          </a:solidFill>
                        </a:rPr>
                        <a:t>Инсулин</a:t>
                      </a:r>
                      <a:endParaRPr lang="en-US" sz="2000" b="0" dirty="0">
                        <a:ln w="0">
                          <a:noFill/>
                          <a:miter lim="800000"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spcBef>
                          <a:spcPts val="600"/>
                        </a:spcBef>
                      </a:pPr>
                      <a:endParaRPr lang="en-US" sz="2000" b="0" dirty="0">
                        <a:ln w="0">
                          <a:noFill/>
                          <a:miter lim="800000"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>
                        <a:spcBef>
                          <a:spcPts val="600"/>
                        </a:spcBef>
                      </a:pPr>
                      <a:endParaRPr lang="ru-RU" sz="2000" b="0" dirty="0" smtClean="0">
                        <a:ln w="0">
                          <a:noFill/>
                          <a:miter lim="800000"/>
                        </a:ln>
                        <a:solidFill>
                          <a:schemeClr val="tx1"/>
                        </a:solidFill>
                      </a:endParaRPr>
                    </a:p>
                    <a:p>
                      <a:pPr marL="108000" algn="l">
                        <a:spcBef>
                          <a:spcPts val="600"/>
                        </a:spcBef>
                      </a:pPr>
                      <a:endParaRPr lang="en-US" sz="2000" b="0" dirty="0">
                        <a:ln w="0">
                          <a:noFill/>
                          <a:miter lim="800000"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60025"/>
                  </a:ext>
                </a:extLst>
              </a:tr>
              <a:tr h="474441">
                <a:tc>
                  <a:txBody>
                    <a:bodyPr/>
                    <a:lstStyle/>
                    <a:p>
                      <a:pPr marL="108000" algn="ctr">
                        <a:spcBef>
                          <a:spcPts val="600"/>
                        </a:spcBef>
                      </a:pPr>
                      <a:r>
                        <a:rPr lang="ru-RU" sz="2000" b="0" dirty="0" smtClean="0">
                          <a:ln w="0">
                            <a:noFill/>
                            <a:miter lim="800000"/>
                          </a:ln>
                          <a:solidFill>
                            <a:schemeClr val="tx1"/>
                          </a:solidFill>
                        </a:rPr>
                        <a:t>Релаксин</a:t>
                      </a:r>
                      <a:endParaRPr lang="en-US" sz="2000" b="0" dirty="0">
                        <a:ln w="0">
                          <a:noFill/>
                          <a:miter lim="800000"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spcBef>
                          <a:spcPts val="600"/>
                        </a:spcBef>
                      </a:pPr>
                      <a:endParaRPr lang="en-US" sz="2000" b="0" dirty="0">
                        <a:ln w="0">
                          <a:noFill/>
                          <a:miter lim="800000"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>
                        <a:spcBef>
                          <a:spcPts val="600"/>
                        </a:spcBef>
                      </a:pPr>
                      <a:r>
                        <a:rPr lang="ru-RU" sz="2000" b="0" dirty="0" smtClean="0">
                          <a:ln w="0">
                            <a:noFill/>
                            <a:miter lim="800000"/>
                          </a:ln>
                          <a:solidFill>
                            <a:schemeClr val="tx1"/>
                          </a:solidFill>
                        </a:rPr>
                        <a:t>Пептидный гормон.</a:t>
                      </a:r>
                      <a:r>
                        <a:rPr lang="ru-RU" sz="2000" b="0" baseline="0" dirty="0" smtClean="0">
                          <a:ln w="0">
                            <a:noFill/>
                            <a:miter lim="800000"/>
                          </a:ln>
                          <a:solidFill>
                            <a:schemeClr val="tx1"/>
                          </a:solidFill>
                        </a:rPr>
                        <a:t> Облегчает роды</a:t>
                      </a:r>
                      <a:endParaRPr lang="en-US" sz="2000" b="0" dirty="0">
                        <a:ln w="0">
                          <a:noFill/>
                          <a:miter lim="800000"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974274"/>
                  </a:ext>
                </a:extLst>
              </a:tr>
              <a:tr h="474441">
                <a:tc>
                  <a:txBody>
                    <a:bodyPr/>
                    <a:lstStyle/>
                    <a:p>
                      <a:pPr marL="108000" algn="ctr">
                        <a:spcBef>
                          <a:spcPts val="600"/>
                        </a:spcBef>
                      </a:pPr>
                      <a:r>
                        <a:rPr lang="ru-RU" sz="2400" b="0" dirty="0" smtClean="0">
                          <a:ln w="0">
                            <a:noFill/>
                            <a:miter lim="800000"/>
                          </a:ln>
                          <a:solidFill>
                            <a:schemeClr val="tx1"/>
                          </a:solidFill>
                        </a:rPr>
                        <a:t>Алкоголь </a:t>
                      </a:r>
                      <a:r>
                        <a:rPr lang="ru-RU" sz="2400" b="0" dirty="0" err="1" smtClean="0">
                          <a:ln w="0">
                            <a:noFill/>
                            <a:miter lim="800000"/>
                          </a:ln>
                          <a:solidFill>
                            <a:schemeClr val="tx1"/>
                          </a:solidFill>
                        </a:rPr>
                        <a:t>дегидрогеназа</a:t>
                      </a:r>
                      <a:endParaRPr lang="en-US" sz="2400" b="0" dirty="0">
                        <a:ln w="0">
                          <a:noFill/>
                          <a:miter lim="800000"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spcBef>
                          <a:spcPts val="600"/>
                        </a:spcBef>
                      </a:pPr>
                      <a:endParaRPr lang="en-US" sz="2400" b="0" dirty="0">
                        <a:ln w="0">
                          <a:noFill/>
                          <a:miter lim="800000"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>
                        <a:spcBef>
                          <a:spcPts val="600"/>
                        </a:spcBef>
                      </a:pPr>
                      <a:endParaRPr lang="en-US" sz="2400" b="0" dirty="0">
                        <a:ln w="0">
                          <a:noFill/>
                          <a:miter lim="800000"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470611"/>
                  </a:ext>
                </a:extLst>
              </a:tr>
              <a:tr h="474441">
                <a:tc>
                  <a:txBody>
                    <a:bodyPr/>
                    <a:lstStyle/>
                    <a:p>
                      <a:pPr marL="108000" algn="ctr">
                        <a:spcBef>
                          <a:spcPts val="600"/>
                        </a:spcBef>
                      </a:pPr>
                      <a:endParaRPr lang="en-US" sz="2400" b="0" dirty="0">
                        <a:ln w="3175">
                          <a:solidFill>
                            <a:schemeClr val="tx1"/>
                          </a:solidFill>
                          <a:miter lim="800000"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spcBef>
                          <a:spcPts val="600"/>
                        </a:spcBef>
                      </a:pPr>
                      <a:endParaRPr lang="en-US" sz="2400" b="0" dirty="0">
                        <a:ln w="3175">
                          <a:solidFill>
                            <a:schemeClr val="tx1"/>
                          </a:solidFill>
                          <a:miter lim="800000"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>
                        <a:spcBef>
                          <a:spcPts val="600"/>
                        </a:spcBef>
                      </a:pPr>
                      <a:endParaRPr lang="en-US" sz="2400" b="0" dirty="0">
                        <a:ln w="3175">
                          <a:solidFill>
                            <a:schemeClr val="tx1"/>
                          </a:solidFill>
                          <a:miter lim="800000"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01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9868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2650" y="253979"/>
            <a:ext cx="7886700" cy="573724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Ответы на задания отправлять в письменном виде на адреса </a:t>
            </a:r>
            <a:r>
              <a:rPr lang="ru-RU" dirty="0" smtClean="0"/>
              <a:t>не менее 3х преподавателей </a:t>
            </a:r>
            <a:r>
              <a:rPr lang="ru-RU" dirty="0" smtClean="0">
                <a:solidFill>
                  <a:srgbClr val="FF0000"/>
                </a:solidFill>
              </a:rPr>
              <a:t>Переписать на доске </a:t>
            </a:r>
            <a:r>
              <a:rPr lang="en-US" dirty="0" smtClean="0">
                <a:solidFill>
                  <a:srgbClr val="FF0000"/>
                </a:solidFill>
              </a:rPr>
              <a:t>e-mail’</a:t>
            </a:r>
            <a:r>
              <a:rPr lang="ru-RU" dirty="0" smtClean="0">
                <a:solidFill>
                  <a:srgbClr val="FF0000"/>
                </a:solidFill>
              </a:rPr>
              <a:t>ы</a:t>
            </a:r>
            <a:endParaRPr lang="ru-RU" dirty="0" smtClean="0">
              <a:solidFill>
                <a:srgbClr val="FF0000"/>
              </a:solidFill>
            </a:endParaRPr>
          </a:p>
          <a:p>
            <a:pPr lvl="1"/>
            <a:r>
              <a:rPr lang="ru-RU" dirty="0" smtClean="0"/>
              <a:t>Андрей Владимирович </a:t>
            </a:r>
            <a:r>
              <a:rPr lang="ru-RU" dirty="0" smtClean="0"/>
              <a:t>Алексеевский</a:t>
            </a:r>
          </a:p>
          <a:p>
            <a:pPr lvl="1"/>
            <a:r>
              <a:rPr lang="ru-RU" dirty="0" smtClean="0"/>
              <a:t>Алексей Дмитриевич</a:t>
            </a:r>
            <a:r>
              <a:rPr lang="en-US" dirty="0" smtClean="0"/>
              <a:t> </a:t>
            </a:r>
            <a:r>
              <a:rPr lang="ru-RU" dirty="0" err="1" smtClean="0"/>
              <a:t>Ливенский</a:t>
            </a:r>
            <a:endParaRPr lang="ru-RU" dirty="0" smtClean="0"/>
          </a:p>
          <a:p>
            <a:pPr lvl="1"/>
            <a:r>
              <a:rPr lang="ru-RU" dirty="0" smtClean="0"/>
              <a:t>Сергей </a:t>
            </a:r>
            <a:r>
              <a:rPr lang="ru-RU" dirty="0" smtClean="0"/>
              <a:t>Александрович Спирин </a:t>
            </a:r>
            <a:endParaRPr lang="ru-RU" dirty="0" smtClean="0"/>
          </a:p>
          <a:p>
            <a:pPr lvl="1"/>
            <a:r>
              <a:rPr lang="ru-RU" dirty="0" smtClean="0"/>
              <a:t>Иван </a:t>
            </a:r>
            <a:r>
              <a:rPr lang="ru-RU" dirty="0" smtClean="0"/>
              <a:t>Сергеевич Русинов   </a:t>
            </a:r>
            <a:endParaRPr lang="ru-RU" dirty="0" smtClean="0"/>
          </a:p>
          <a:p>
            <a:pPr lvl="1"/>
            <a:r>
              <a:rPr lang="ru-RU" dirty="0" smtClean="0"/>
              <a:t>Роман </a:t>
            </a:r>
            <a:r>
              <a:rPr lang="ru-RU" dirty="0" smtClean="0"/>
              <a:t>Андреевич </a:t>
            </a:r>
            <a:r>
              <a:rPr lang="ru-RU" dirty="0" err="1" smtClean="0"/>
              <a:t>Ириоглов</a:t>
            </a:r>
            <a:endParaRPr lang="ru-RU" dirty="0" smtClean="0"/>
          </a:p>
          <a:p>
            <a:pPr lvl="1"/>
            <a:r>
              <a:rPr lang="ru-RU" dirty="0" smtClean="0"/>
              <a:t>Вера  </a:t>
            </a:r>
            <a:r>
              <a:rPr lang="ru-RU" dirty="0"/>
              <a:t>Викторовна   Панова </a:t>
            </a:r>
            <a:endParaRPr lang="ru-RU" dirty="0" smtClean="0"/>
          </a:p>
          <a:p>
            <a:pPr lvl="1"/>
            <a:r>
              <a:rPr lang="ru-RU" dirty="0" smtClean="0"/>
              <a:t>Дарья </a:t>
            </a:r>
            <a:r>
              <a:rPr lang="ru-RU" dirty="0" err="1" smtClean="0"/>
              <a:t>Диброва</a:t>
            </a:r>
            <a:r>
              <a:rPr lang="en-US" dirty="0" smtClean="0"/>
              <a:t>  </a:t>
            </a:r>
            <a:endParaRPr lang="ru-RU" dirty="0" smtClean="0"/>
          </a:p>
          <a:p>
            <a:pPr lvl="1"/>
            <a:r>
              <a:rPr lang="ru-RU" dirty="0" smtClean="0"/>
              <a:t>Юлия Алёшина</a:t>
            </a:r>
          </a:p>
          <a:p>
            <a:pPr lvl="1"/>
            <a:r>
              <a:rPr lang="ru-RU" dirty="0" smtClean="0"/>
              <a:t>Екатерина Рюмина </a:t>
            </a:r>
            <a:endParaRPr lang="en-US" dirty="0" smtClean="0"/>
          </a:p>
          <a:p>
            <a:pPr lvl="1"/>
            <a:r>
              <a:rPr lang="ru-RU" dirty="0"/>
              <a:t>Д. Д. </a:t>
            </a:r>
            <a:r>
              <a:rPr lang="ru-RU" dirty="0" err="1"/>
              <a:t>Пензар</a:t>
            </a:r>
            <a:r>
              <a:rPr lang="ru-RU" dirty="0"/>
              <a:t>, </a:t>
            </a:r>
            <a:endParaRPr lang="en-US" dirty="0" smtClean="0"/>
          </a:p>
          <a:p>
            <a:pPr lvl="1"/>
            <a:r>
              <a:rPr lang="ru-RU" dirty="0" smtClean="0"/>
              <a:t>А</a:t>
            </a:r>
            <a:r>
              <a:rPr lang="ru-RU" dirty="0"/>
              <a:t>. О. </a:t>
            </a:r>
            <a:r>
              <a:rPr lang="ru-RU" dirty="0" err="1" smtClean="0"/>
              <a:t>Зинкевич</a:t>
            </a:r>
            <a:endParaRPr lang="en-US" dirty="0" smtClean="0"/>
          </a:p>
          <a:p>
            <a:pPr lvl="1"/>
            <a:r>
              <a:rPr lang="ru-RU" dirty="0"/>
              <a:t>Остальные, кого </a:t>
            </a:r>
            <a:r>
              <a:rPr lang="ru-RU" dirty="0" smtClean="0"/>
              <a:t>забыл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D0D1-B973-414B-A6AD-3770E80E19B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87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0225" y="1709740"/>
            <a:ext cx="8477250" cy="2852737"/>
          </a:xfrm>
        </p:spPr>
        <p:txBody>
          <a:bodyPr/>
          <a:lstStyle/>
          <a:p>
            <a:pPr algn="ctr"/>
            <a:r>
              <a:rPr lang="ru-RU" dirty="0" smtClean="0"/>
              <a:t>4. </a:t>
            </a:r>
            <a:r>
              <a:rPr lang="en-US" dirty="0" smtClean="0"/>
              <a:t>Take </a:t>
            </a:r>
            <a:r>
              <a:rPr lang="en-US" dirty="0"/>
              <a:t>home the message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«Практика поможет. </a:t>
            </a:r>
            <a:br>
              <a:rPr lang="ru-RU" dirty="0" smtClean="0"/>
            </a:br>
            <a:r>
              <a:rPr lang="ru-RU" dirty="0" smtClean="0"/>
              <a:t>Выводы за вами, они не обязательны, но приветствуются»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D0D1-B973-414B-A6AD-3770E80E19B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15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4754" y="177273"/>
            <a:ext cx="7886700" cy="931861"/>
          </a:xfrm>
        </p:spPr>
        <p:txBody>
          <a:bodyPr/>
          <a:lstStyle/>
          <a:p>
            <a:r>
              <a:rPr lang="ru-RU" dirty="0" smtClean="0"/>
              <a:t>5. Два архетипа  И</a:t>
            </a:r>
            <a:r>
              <a:rPr lang="en-US" dirty="0" smtClean="0"/>
              <a:t>.</a:t>
            </a:r>
            <a:r>
              <a:rPr lang="ru-RU" dirty="0" smtClean="0"/>
              <a:t>М.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533525" y="1109134"/>
            <a:ext cx="8492596" cy="491067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Израиль </a:t>
            </a:r>
            <a:r>
              <a:rPr lang="ru-RU" dirty="0" smtClean="0"/>
              <a:t>Моисеевич Гельфанд, </a:t>
            </a:r>
            <a:r>
              <a:rPr lang="ru-RU" dirty="0" smtClean="0"/>
              <a:t>лекция  в </a:t>
            </a:r>
            <a:r>
              <a:rPr lang="ru-RU" dirty="0" smtClean="0"/>
              <a:t>КИОТО. </a:t>
            </a:r>
            <a:br>
              <a:rPr lang="ru-RU" dirty="0" smtClean="0"/>
            </a:br>
            <a:r>
              <a:rPr lang="ru-RU" dirty="0" smtClean="0"/>
              <a:t>Из лекции, </a:t>
            </a:r>
            <a:r>
              <a:rPr lang="ru-RU" dirty="0"/>
              <a:t>прочитанная </a:t>
            </a:r>
            <a:r>
              <a:rPr lang="ru-RU" dirty="0" smtClean="0"/>
              <a:t>И.М.Г. </a:t>
            </a:r>
            <a:r>
              <a:rPr lang="ru-RU" dirty="0"/>
              <a:t>при вручении премии Киото в 1989 г.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D0D1-B973-414B-A6AD-3770E80E19B0}" type="slidenum">
              <a:rPr lang="en-US" smtClean="0"/>
              <a:t>19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390524" y="1464104"/>
            <a:ext cx="1116330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1A1A1A"/>
                </a:solidFill>
                <a:latin typeface="Adonis"/>
              </a:rPr>
              <a:t>«Для </a:t>
            </a:r>
            <a:r>
              <a:rPr lang="ru-RU" sz="2400" dirty="0">
                <a:solidFill>
                  <a:srgbClr val="1A1A1A"/>
                </a:solidFill>
                <a:latin typeface="Adonis"/>
              </a:rPr>
              <a:t>меня эта лекция — повод для того, чтобы продумать и высказать свои соображения. </a:t>
            </a:r>
            <a:r>
              <a:rPr lang="ru-RU" sz="2400" dirty="0" smtClean="0">
                <a:solidFill>
                  <a:srgbClr val="1A1A1A"/>
                </a:solidFill>
                <a:latin typeface="Adonis"/>
              </a:rPr>
              <a:t/>
            </a:r>
            <a:br>
              <a:rPr lang="ru-RU" sz="2400" dirty="0" smtClean="0">
                <a:solidFill>
                  <a:srgbClr val="1A1A1A"/>
                </a:solidFill>
                <a:latin typeface="Adonis"/>
              </a:rPr>
            </a:br>
            <a:r>
              <a:rPr lang="ru-RU" sz="2400" dirty="0" smtClean="0">
                <a:solidFill>
                  <a:srgbClr val="1A1A1A"/>
                </a:solidFill>
                <a:latin typeface="Adonis"/>
              </a:rPr>
              <a:t>     То</a:t>
            </a:r>
            <a:r>
              <a:rPr lang="ru-RU" sz="2400" dirty="0">
                <a:solidFill>
                  <a:srgbClr val="1A1A1A"/>
                </a:solidFill>
                <a:latin typeface="Adonis"/>
              </a:rPr>
              <a:t>, что я сейчас ясно осознал, я фактически продумывал многие годы. И несмотря на кажущуюся очевидность этих соображений, они являются для меня итогом многолетней деятельности </a:t>
            </a:r>
            <a:endParaRPr lang="ru-RU" sz="2400" dirty="0" smtClean="0">
              <a:solidFill>
                <a:srgbClr val="1A1A1A"/>
              </a:solidFill>
              <a:latin typeface="Adonis"/>
            </a:endParaRPr>
          </a:p>
          <a:p>
            <a:r>
              <a:rPr lang="ru-RU" sz="2400" dirty="0">
                <a:solidFill>
                  <a:srgbClr val="1A1A1A"/>
                </a:solidFill>
                <a:latin typeface="Adonis"/>
              </a:rPr>
              <a:t> </a:t>
            </a:r>
            <a:r>
              <a:rPr lang="ru-RU" sz="2400" dirty="0" smtClean="0">
                <a:solidFill>
                  <a:srgbClr val="1A1A1A"/>
                </a:solidFill>
                <a:latin typeface="Adonis"/>
              </a:rPr>
              <a:t>- в </a:t>
            </a:r>
            <a:r>
              <a:rPr lang="ru-RU" sz="2400" dirty="0">
                <a:solidFill>
                  <a:srgbClr val="1A1A1A"/>
                </a:solidFill>
                <a:latin typeface="Adonis"/>
              </a:rPr>
              <a:t>математике, </a:t>
            </a:r>
            <a:r>
              <a:rPr lang="ru-RU" sz="2400" dirty="0" smtClean="0">
                <a:solidFill>
                  <a:srgbClr val="1A1A1A"/>
                </a:solidFill>
                <a:latin typeface="Adonis"/>
              </a:rPr>
              <a:t>а</a:t>
            </a:r>
            <a:r>
              <a:rPr lang="ru-RU" sz="2400" dirty="0">
                <a:solidFill>
                  <a:srgbClr val="1A1A1A"/>
                </a:solidFill>
                <a:latin typeface="Adonis"/>
              </a:rPr>
              <a:t> также </a:t>
            </a:r>
            <a:endParaRPr lang="ru-RU" sz="2400" dirty="0" smtClean="0">
              <a:solidFill>
                <a:srgbClr val="1A1A1A"/>
              </a:solidFill>
              <a:latin typeface="Adonis"/>
            </a:endParaRPr>
          </a:p>
          <a:p>
            <a:r>
              <a:rPr lang="ru-RU" sz="2400" dirty="0" smtClean="0">
                <a:solidFill>
                  <a:srgbClr val="1A1A1A"/>
                </a:solidFill>
                <a:latin typeface="Adonis"/>
              </a:rPr>
              <a:t> - в </a:t>
            </a:r>
            <a:r>
              <a:rPr lang="ru-RU" sz="2400" dirty="0">
                <a:solidFill>
                  <a:srgbClr val="1A1A1A"/>
                </a:solidFill>
                <a:latin typeface="Adonis"/>
              </a:rPr>
              <a:t>биологии клетки, </a:t>
            </a:r>
            <a:endParaRPr lang="ru-RU" sz="2400" dirty="0" smtClean="0">
              <a:solidFill>
                <a:srgbClr val="1A1A1A"/>
              </a:solidFill>
              <a:latin typeface="Adonis"/>
            </a:endParaRPr>
          </a:p>
          <a:p>
            <a:r>
              <a:rPr lang="ru-RU" sz="2400" dirty="0" smtClean="0">
                <a:solidFill>
                  <a:srgbClr val="1A1A1A"/>
                </a:solidFill>
                <a:latin typeface="Adonis"/>
              </a:rPr>
              <a:t> - нейрофизиологии </a:t>
            </a:r>
            <a:r>
              <a:rPr lang="ru-RU" sz="2400" dirty="0">
                <a:solidFill>
                  <a:srgbClr val="1A1A1A"/>
                </a:solidFill>
                <a:latin typeface="Adonis"/>
              </a:rPr>
              <a:t>и той области, которая сейчас называется разными словами </a:t>
            </a:r>
            <a:endParaRPr lang="ru-RU" sz="2400" dirty="0" smtClean="0">
              <a:solidFill>
                <a:srgbClr val="1A1A1A"/>
              </a:solidFill>
              <a:latin typeface="Adonis"/>
            </a:endParaRPr>
          </a:p>
          <a:p>
            <a:r>
              <a:rPr lang="ru-RU" sz="2400" dirty="0" smtClean="0">
                <a:solidFill>
                  <a:srgbClr val="1A1A1A"/>
                </a:solidFill>
                <a:latin typeface="Adonis"/>
              </a:rPr>
              <a:t> - </a:t>
            </a:r>
            <a:r>
              <a:rPr lang="ru-RU" sz="2400" dirty="0">
                <a:solidFill>
                  <a:srgbClr val="1A1A1A"/>
                </a:solidFill>
                <a:latin typeface="Adonis"/>
              </a:rPr>
              <a:t>искусственный интеллект, информатика, </a:t>
            </a:r>
            <a:r>
              <a:rPr lang="ru-RU" sz="2400" dirty="0" err="1">
                <a:solidFill>
                  <a:srgbClr val="1A1A1A"/>
                </a:solidFill>
                <a:latin typeface="Adonis"/>
              </a:rPr>
              <a:t>когнитология</a:t>
            </a:r>
            <a:r>
              <a:rPr lang="ru-RU" sz="2400" dirty="0">
                <a:solidFill>
                  <a:srgbClr val="1A1A1A"/>
                </a:solidFill>
                <a:latin typeface="Adonis"/>
              </a:rPr>
              <a:t> — и многими другими</a:t>
            </a:r>
            <a:r>
              <a:rPr lang="ru-RU" sz="2400" dirty="0" smtClean="0">
                <a:solidFill>
                  <a:srgbClr val="1A1A1A"/>
                </a:solidFill>
                <a:latin typeface="Adonis"/>
              </a:rPr>
              <a:t>...»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57199" y="5754084"/>
            <a:ext cx="11596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https://elementy.ru/nauchno-populyarnaya_biblioteka/430975/Dva_arkhetipa_v_psikhologii_chelovechestva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84297" y="5954139"/>
            <a:ext cx="21739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Пропустить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99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 Стиль занятий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Кто важнее преподаватель или студенты?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D0D1-B973-414B-A6AD-3770E80E19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550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7651" y="70069"/>
            <a:ext cx="5600700" cy="812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A1A1A"/>
                </a:solidFill>
                <a:latin typeface="Adonis"/>
              </a:rPr>
              <a:t>Я думаю, что имеются два архетипа, первоначально заложенные в психологии человечества. </a:t>
            </a:r>
            <a:r>
              <a:rPr lang="ru-RU" b="1" dirty="0" smtClean="0">
                <a:solidFill>
                  <a:srgbClr val="1A1A1A"/>
                </a:solidFill>
                <a:latin typeface="Adonis"/>
              </a:rPr>
              <a:t>В</a:t>
            </a:r>
            <a:r>
              <a:rPr lang="ru-RU" b="1" dirty="0">
                <a:solidFill>
                  <a:srgbClr val="1A1A1A"/>
                </a:solidFill>
                <a:latin typeface="Adonis"/>
              </a:rPr>
              <a:t> психологии человека и общества я бы назвал это противоречие противоречием между понятиями «ум» и «мудрость». </a:t>
            </a:r>
            <a:r>
              <a:rPr lang="ru-RU" dirty="0">
                <a:solidFill>
                  <a:srgbClr val="1A1A1A"/>
                </a:solidFill>
                <a:latin typeface="Adonis"/>
              </a:rPr>
              <a:t>По-другому можно сказать, что в первом архетипе человек рассматривается и воспринимается как высшее достижение в процессе эволюции или «венец творения». Это понимание получило широкое и почти всеобщее распространение и материализацию благодаря замечательным успехам техники, биологии, физики и т. д. Действительно, увеличилась средняя продолжительность жизни. Появилась возможность накормить значительно большее число людей. Фантастически изменилась способность общения и связи почти между любыми самыми отдаленными и заброшенными уголками. </a:t>
            </a:r>
            <a:r>
              <a:rPr lang="ru-RU" dirty="0">
                <a:solidFill>
                  <a:srgbClr val="1A1A1A"/>
                </a:solidFill>
                <a:latin typeface="Adonis"/>
              </a:rPr>
              <a:t>И это постепенное и неуклонное развитие успехов науки, техники и человеческой мысли сильно способствовало убеждению в уникальности такого понимания</a:t>
            </a:r>
            <a:r>
              <a:rPr lang="ru-RU" dirty="0" smtClean="0">
                <a:solidFill>
                  <a:srgbClr val="1A1A1A"/>
                </a:solidFill>
                <a:latin typeface="Adonis"/>
              </a:rPr>
              <a:t>.</a:t>
            </a:r>
          </a:p>
          <a:p>
            <a:r>
              <a:rPr lang="ru-RU" dirty="0">
                <a:solidFill>
                  <a:srgbClr val="1A1A1A"/>
                </a:solidFill>
                <a:latin typeface="Adonis"/>
              </a:rPr>
              <a:t>Во втором архетипе человек есть часть живой природы или, как правильно поправил меня в свое время глубокоуважаемый ректор Университета Киото, часть всей природы и не может выделять себя из нее, а точнее, если и выделяет, то только временно, понимая границы этого выделения.</a:t>
            </a: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848351" y="1"/>
            <a:ext cx="62579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1A1A1A"/>
                </a:solidFill>
                <a:latin typeface="Adonis"/>
              </a:rPr>
              <a:t>В</a:t>
            </a:r>
            <a:r>
              <a:rPr lang="ru-RU" dirty="0">
                <a:solidFill>
                  <a:srgbClr val="1A1A1A"/>
                </a:solidFill>
                <a:latin typeface="Adonis"/>
              </a:rPr>
              <a:t> этом, может быть, и есть различие между «умом» и «мудростью». </a:t>
            </a:r>
            <a:r>
              <a:rPr lang="ru-RU" dirty="0">
                <a:solidFill>
                  <a:srgbClr val="1A1A1A"/>
                </a:solidFill>
                <a:latin typeface="Adonis"/>
              </a:rPr>
              <a:t>О живых системах мы знаем так мало, что нельзя надеяться, раскрыв отдельные, даже такие совершенно замечательные факты, как генетический код, получить картину в целом.</a:t>
            </a:r>
          </a:p>
          <a:p>
            <a:r>
              <a:rPr lang="ru-RU" dirty="0">
                <a:solidFill>
                  <a:srgbClr val="1A1A1A"/>
                </a:solidFill>
                <a:latin typeface="Adonis"/>
              </a:rPr>
              <a:t>Мы привыкли к абсолютному восхищению и преклонению перед мощью человеческого интеллекта, отождествляя ее с первым архетипом. Разрешите мне усомниться в примате первого подхода. Я приведу пример.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D0D1-B973-414B-A6AD-3770E80E19B0}" type="slidenum">
              <a:rPr lang="en-US" smtClean="0"/>
              <a:t>20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5943601" y="2738457"/>
            <a:ext cx="60674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A1A1A"/>
                </a:solidFill>
                <a:latin typeface="Adonis"/>
              </a:rPr>
              <a:t>Распространение генетических наследственных болезней зависит от браков между людьми с близкими генотипами. Четкое понимание этого стало возможным благодаря замечательному развитию генетики, кодов и т. д. Но я не знаю, чем больше надо восхищаться: этим удивительным открытием человечества или сложными правилами браков в первобытных обществах, выработка которых шла без знания генетики, на основании целостного восприятия. Эти правила были таковы, что точно отвечали правилам генетики, и в них, насколько я знаю, не было с точки зрения современной генетики практически ни одной ошибки. </a:t>
            </a:r>
            <a:r>
              <a:rPr lang="ru-RU" dirty="0">
                <a:solidFill>
                  <a:srgbClr val="1A1A1A"/>
                </a:solidFill>
                <a:latin typeface="Adonis"/>
              </a:rPr>
              <a:t>И их мы никак не можем отнести к первому архетипу, хотя, конечно, для их выработки нужна была не только мудрость, но и интеллект чувствительных к этому людей</a:t>
            </a:r>
            <a:r>
              <a:rPr lang="ru-RU" dirty="0" smtClean="0">
                <a:solidFill>
                  <a:srgbClr val="1A1A1A"/>
                </a:solidFill>
                <a:latin typeface="Adonis"/>
              </a:rPr>
              <a:t>.</a:t>
            </a:r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84297" y="5954139"/>
            <a:ext cx="21739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Пропустить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3200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4762501" y="2386032"/>
            <a:ext cx="67140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A1A1A"/>
                </a:solidFill>
                <a:latin typeface="Adonis"/>
              </a:rPr>
              <a:t>Распространение генетических наследственных болезней зависит от браков между людьми с близкими генотипами. Четкое понимание этого стало возможным благодаря замечательному развитию генетики, кодов и т. д. Но я не знаю, чем больше надо восхищаться: этим удивительным открытием человечества или сложными правилами браков в первобытных обществах, выработка которых шла без знания генетики, на основании целостного восприятия. Эти правила были таковы, что точно отвечали правилам генетики, и в них, насколько я знаю, не было с точки зрения современной генетики практически ни одной ошибки. </a:t>
            </a:r>
            <a:r>
              <a:rPr lang="ru-RU" dirty="0">
                <a:solidFill>
                  <a:srgbClr val="1A1A1A"/>
                </a:solidFill>
                <a:latin typeface="Adonis"/>
              </a:rPr>
              <a:t>И их мы никак не можем отнести к первому архетипу, хотя, конечно, для их выработки нужна была не только мудрость, но и интеллект чувствительных к этому людей</a:t>
            </a:r>
            <a:r>
              <a:rPr lang="ru-RU" dirty="0" smtClean="0">
                <a:solidFill>
                  <a:srgbClr val="1A1A1A"/>
                </a:solidFill>
                <a:latin typeface="Adonis"/>
              </a:rPr>
              <a:t>.</a:t>
            </a:r>
            <a:endParaRPr lang="en-US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D0D1-B973-414B-A6AD-3770E80E19B0}" type="slidenum">
              <a:rPr lang="en-US" smtClean="0"/>
              <a:t>21</a:t>
            </a:fld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2479247" y="5192139"/>
            <a:ext cx="21739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Пропустить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88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0" y="1305343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1A1A1A"/>
                </a:solidFill>
                <a:latin typeface="Adonis"/>
              </a:rPr>
              <a:t>В качестве реакции на это, конечно, появляется и другая крайность по отношению к прогрессу — отказ от него и признание его вредным, что отражает правильное беспокойство издержками </a:t>
            </a:r>
            <a:r>
              <a:rPr lang="ru-RU" dirty="0" err="1">
                <a:solidFill>
                  <a:srgbClr val="1A1A1A"/>
                </a:solidFill>
                <a:latin typeface="Adonis"/>
              </a:rPr>
              <a:t>технократизма</a:t>
            </a:r>
            <a:r>
              <a:rPr lang="ru-RU" dirty="0">
                <a:solidFill>
                  <a:srgbClr val="1A1A1A"/>
                </a:solidFill>
                <a:latin typeface="Adonis"/>
              </a:rPr>
              <a:t>.</a:t>
            </a:r>
          </a:p>
          <a:p>
            <a:r>
              <a:rPr lang="ru-RU" dirty="0">
                <a:solidFill>
                  <a:srgbClr val="1A1A1A"/>
                </a:solidFill>
                <a:latin typeface="Adonis"/>
              </a:rPr>
              <a:t>Я хотел бы сказать, что мне как математику долгое время казалось, что в таком дуализме имеется ограничение, поскольку, на первый взгляд, математика есть типичный пример первого архетипа. Но это был взгляд близорукого человека: на самом деле математика принадлежит и второму архетипу.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D0D1-B973-414B-A6AD-3770E80E19B0}" type="slidenum">
              <a:rPr lang="en-US" smtClean="0"/>
              <a:t>22</a:t>
            </a:fld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4784297" y="5954139"/>
            <a:ext cx="21739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Пропустить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533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525" y="192087"/>
            <a:ext cx="11296649" cy="1325563"/>
          </a:xfrm>
        </p:spPr>
        <p:txBody>
          <a:bodyPr/>
          <a:lstStyle/>
          <a:p>
            <a:r>
              <a:rPr lang="ru-RU" dirty="0" smtClean="0"/>
              <a:t>6. Красивая </a:t>
            </a:r>
            <a:r>
              <a:rPr lang="ru-RU" dirty="0" smtClean="0"/>
              <a:t>история из мира микробов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D0D1-B973-414B-A6AD-3770E80E19B0}" type="slidenum">
              <a:rPr lang="en-US" smtClean="0"/>
              <a:t>23</a:t>
            </a:fld>
            <a:endParaRPr lang="en-US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" t="12140" r="4479" b="8923"/>
          <a:stretch/>
        </p:blipFill>
        <p:spPr>
          <a:xfrm rot="5400000">
            <a:off x="1485899" y="2324103"/>
            <a:ext cx="4876802" cy="3073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" t="12140" r="4479" b="8923"/>
          <a:stretch/>
        </p:blipFill>
        <p:spPr>
          <a:xfrm rot="5400000">
            <a:off x="4542372" y="2324101"/>
            <a:ext cx="4876802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2936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8675" y="1576369"/>
            <a:ext cx="1052512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BlinkMacSystemFont"/>
              </a:rPr>
              <a:t>авторы</a:t>
            </a:r>
            <a:endParaRPr lang="en-US" dirty="0">
              <a:solidFill>
                <a:srgbClr val="FF0000"/>
              </a:solidFill>
              <a:latin typeface="BlinkMacSystemFont"/>
            </a:endParaRPr>
          </a:p>
          <a:p>
            <a:r>
              <a:rPr lang="en-US" dirty="0">
                <a:solidFill>
                  <a:srgbClr val="212121"/>
                </a:solidFill>
                <a:latin typeface="BlinkMacSystemFont"/>
              </a:rPr>
              <a:t>Burman </a:t>
            </a:r>
            <a:r>
              <a:rPr lang="en-US" dirty="0">
                <a:solidFill>
                  <a:srgbClr val="212121"/>
                </a:solidFill>
                <a:latin typeface="BlinkMacSystemFont"/>
              </a:rPr>
              <a:t>N, </a:t>
            </a:r>
            <a:r>
              <a:rPr lang="en-US" dirty="0" err="1">
                <a:solidFill>
                  <a:srgbClr val="212121"/>
                </a:solidFill>
                <a:latin typeface="BlinkMacSystemFont"/>
              </a:rPr>
              <a:t>Belukhina</a:t>
            </a:r>
            <a:r>
              <a:rPr lang="en-US" dirty="0">
                <a:solidFill>
                  <a:srgbClr val="212121"/>
                </a:solidFill>
                <a:latin typeface="BlinkMacSystemFont"/>
              </a:rPr>
              <a:t> S, Depardieu F, Wilkinson RA, </a:t>
            </a:r>
            <a:r>
              <a:rPr lang="en-US" dirty="0" err="1">
                <a:solidFill>
                  <a:srgbClr val="212121"/>
                </a:solidFill>
                <a:latin typeface="BlinkMacSystemFont"/>
              </a:rPr>
              <a:t>Skutel</a:t>
            </a:r>
            <a:r>
              <a:rPr lang="en-US" dirty="0">
                <a:solidFill>
                  <a:srgbClr val="212121"/>
                </a:solidFill>
                <a:latin typeface="BlinkMacSystemFont"/>
              </a:rPr>
              <a:t> M, Santiago-</a:t>
            </a:r>
            <a:r>
              <a:rPr lang="en-US" dirty="0" err="1">
                <a:solidFill>
                  <a:srgbClr val="212121"/>
                </a:solidFill>
                <a:latin typeface="BlinkMacSystemFont"/>
              </a:rPr>
              <a:t>Frangos</a:t>
            </a:r>
            <a:r>
              <a:rPr lang="en-US" dirty="0">
                <a:solidFill>
                  <a:srgbClr val="212121"/>
                </a:solidFill>
                <a:latin typeface="BlinkMacSystemFont"/>
              </a:rPr>
              <a:t> A, Graham AB, </a:t>
            </a:r>
            <a:r>
              <a:rPr lang="en-US" b="1" dirty="0" err="1">
                <a:solidFill>
                  <a:srgbClr val="212121"/>
                </a:solidFill>
                <a:latin typeface="BlinkMacSystemFont"/>
              </a:rPr>
              <a:t>Livenskyi</a:t>
            </a:r>
            <a:r>
              <a:rPr lang="en-US" b="1" dirty="0">
                <a:solidFill>
                  <a:srgbClr val="212121"/>
                </a:solidFill>
                <a:latin typeface="BlinkMacSystemFont"/>
              </a:rPr>
              <a:t> A</a:t>
            </a:r>
            <a:r>
              <a:rPr lang="en-US" dirty="0">
                <a:solidFill>
                  <a:srgbClr val="212121"/>
                </a:solidFill>
                <a:latin typeface="BlinkMacSystemFont"/>
              </a:rPr>
              <a:t>, </a:t>
            </a:r>
            <a:r>
              <a:rPr lang="en-US" dirty="0" err="1">
                <a:solidFill>
                  <a:srgbClr val="212121"/>
                </a:solidFill>
                <a:latin typeface="BlinkMacSystemFont"/>
              </a:rPr>
              <a:t>Chechenina</a:t>
            </a:r>
            <a:r>
              <a:rPr lang="en-US" dirty="0">
                <a:solidFill>
                  <a:srgbClr val="212121"/>
                </a:solidFill>
                <a:latin typeface="BlinkMacSystemFont"/>
              </a:rPr>
              <a:t> A, </a:t>
            </a:r>
            <a:r>
              <a:rPr lang="en-US" dirty="0" err="1">
                <a:solidFill>
                  <a:srgbClr val="212121"/>
                </a:solidFill>
                <a:latin typeface="BlinkMacSystemFont"/>
              </a:rPr>
              <a:t>Morozova</a:t>
            </a:r>
            <a:r>
              <a:rPr lang="en-US" dirty="0">
                <a:solidFill>
                  <a:srgbClr val="212121"/>
                </a:solidFill>
                <a:latin typeface="BlinkMacSystemFont"/>
              </a:rPr>
              <a:t> N, </a:t>
            </a:r>
            <a:r>
              <a:rPr lang="en-US" dirty="0" err="1">
                <a:solidFill>
                  <a:srgbClr val="212121"/>
                </a:solidFill>
                <a:latin typeface="BlinkMacSystemFont"/>
              </a:rPr>
              <a:t>Zahl</a:t>
            </a:r>
            <a:r>
              <a:rPr lang="en-US" dirty="0">
                <a:solidFill>
                  <a:srgbClr val="212121"/>
                </a:solidFill>
                <a:latin typeface="BlinkMacSystemFont"/>
              </a:rPr>
              <a:t> T, </a:t>
            </a:r>
            <a:r>
              <a:rPr lang="en-US" dirty="0" err="1">
                <a:solidFill>
                  <a:srgbClr val="212121"/>
                </a:solidFill>
                <a:latin typeface="BlinkMacSystemFont"/>
              </a:rPr>
              <a:t>Henriques</a:t>
            </a:r>
            <a:r>
              <a:rPr lang="en-US" dirty="0">
                <a:solidFill>
                  <a:srgbClr val="212121"/>
                </a:solidFill>
                <a:latin typeface="BlinkMacSystemFont"/>
              </a:rPr>
              <a:t> WS, </a:t>
            </a:r>
            <a:r>
              <a:rPr lang="en-US" dirty="0" err="1">
                <a:solidFill>
                  <a:srgbClr val="212121"/>
                </a:solidFill>
                <a:latin typeface="BlinkMacSystemFont"/>
              </a:rPr>
              <a:t>Buyukyoruk</a:t>
            </a:r>
            <a:r>
              <a:rPr lang="en-US" dirty="0">
                <a:solidFill>
                  <a:srgbClr val="212121"/>
                </a:solidFill>
                <a:latin typeface="BlinkMacSystemFont"/>
              </a:rPr>
              <a:t> M, </a:t>
            </a:r>
            <a:r>
              <a:rPr lang="en-US" dirty="0" err="1">
                <a:solidFill>
                  <a:srgbClr val="212121"/>
                </a:solidFill>
                <a:latin typeface="BlinkMacSystemFont"/>
              </a:rPr>
              <a:t>Rouillon</a:t>
            </a:r>
            <a:r>
              <a:rPr lang="en-US" dirty="0">
                <a:solidFill>
                  <a:srgbClr val="212121"/>
                </a:solidFill>
                <a:latin typeface="BlinkMacSystemFont"/>
              </a:rPr>
              <a:t> C, </a:t>
            </a:r>
            <a:r>
              <a:rPr lang="en-US" dirty="0" err="1">
                <a:solidFill>
                  <a:srgbClr val="212121"/>
                </a:solidFill>
                <a:latin typeface="BlinkMacSystemFont"/>
              </a:rPr>
              <a:t>Saudemont</a:t>
            </a:r>
            <a:r>
              <a:rPr lang="en-US" dirty="0">
                <a:solidFill>
                  <a:srgbClr val="212121"/>
                </a:solidFill>
                <a:latin typeface="BlinkMacSystemFont"/>
              </a:rPr>
              <a:t> B, </a:t>
            </a:r>
            <a:r>
              <a:rPr lang="en-US" dirty="0" err="1">
                <a:solidFill>
                  <a:srgbClr val="212121"/>
                </a:solidFill>
                <a:latin typeface="BlinkMacSystemFont"/>
              </a:rPr>
              <a:t>Shyrokova</a:t>
            </a:r>
            <a:r>
              <a:rPr lang="en-US" dirty="0">
                <a:solidFill>
                  <a:srgbClr val="212121"/>
                </a:solidFill>
                <a:latin typeface="BlinkMacSystemFont"/>
              </a:rPr>
              <a:t> L, </a:t>
            </a:r>
            <a:r>
              <a:rPr lang="en-US" dirty="0" err="1">
                <a:solidFill>
                  <a:srgbClr val="212121"/>
                </a:solidFill>
                <a:latin typeface="BlinkMacSystemFont"/>
              </a:rPr>
              <a:t>Kurata</a:t>
            </a:r>
            <a:r>
              <a:rPr lang="en-US" dirty="0">
                <a:solidFill>
                  <a:srgbClr val="212121"/>
                </a:solidFill>
                <a:latin typeface="BlinkMacSystemFont"/>
              </a:rPr>
              <a:t> T, </a:t>
            </a:r>
            <a:r>
              <a:rPr lang="en-US" dirty="0" err="1">
                <a:solidFill>
                  <a:srgbClr val="212121"/>
                </a:solidFill>
                <a:latin typeface="BlinkMacSystemFont"/>
              </a:rPr>
              <a:t>Hauryliuk</a:t>
            </a:r>
            <a:r>
              <a:rPr lang="en-US" dirty="0">
                <a:solidFill>
                  <a:srgbClr val="212121"/>
                </a:solidFill>
                <a:latin typeface="BlinkMacSystemFont"/>
              </a:rPr>
              <a:t> V, </a:t>
            </a:r>
            <a:r>
              <a:rPr lang="en-US" b="1" dirty="0" err="1">
                <a:solidFill>
                  <a:srgbClr val="212121"/>
                </a:solidFill>
                <a:latin typeface="BlinkMacSystemFont"/>
              </a:rPr>
              <a:t>Severinov</a:t>
            </a:r>
            <a:r>
              <a:rPr lang="en-US" b="1" dirty="0">
                <a:solidFill>
                  <a:srgbClr val="212121"/>
                </a:solidFill>
                <a:latin typeface="BlinkMacSystemFont"/>
              </a:rPr>
              <a:t> K</a:t>
            </a:r>
            <a:r>
              <a:rPr lang="en-US" dirty="0">
                <a:solidFill>
                  <a:srgbClr val="212121"/>
                </a:solidFill>
                <a:latin typeface="BlinkMacSystemFont"/>
              </a:rPr>
              <a:t>, </a:t>
            </a:r>
            <a:r>
              <a:rPr lang="en-US" dirty="0" err="1">
                <a:solidFill>
                  <a:srgbClr val="212121"/>
                </a:solidFill>
                <a:latin typeface="BlinkMacSystemFont"/>
              </a:rPr>
              <a:t>Groseille</a:t>
            </a:r>
            <a:r>
              <a:rPr lang="en-US" dirty="0">
                <a:solidFill>
                  <a:srgbClr val="212121"/>
                </a:solidFill>
                <a:latin typeface="BlinkMacSystemFont"/>
              </a:rPr>
              <a:t> J, Thierry A, </a:t>
            </a:r>
            <a:r>
              <a:rPr lang="en-US" dirty="0" err="1">
                <a:solidFill>
                  <a:srgbClr val="212121"/>
                </a:solidFill>
                <a:latin typeface="BlinkMacSystemFont"/>
              </a:rPr>
              <a:t>Koszul</a:t>
            </a:r>
            <a:r>
              <a:rPr lang="en-US" dirty="0">
                <a:solidFill>
                  <a:srgbClr val="212121"/>
                </a:solidFill>
                <a:latin typeface="BlinkMacSystemFont"/>
              </a:rPr>
              <a:t> R, </a:t>
            </a:r>
            <a:r>
              <a:rPr lang="en-US" dirty="0" err="1">
                <a:solidFill>
                  <a:srgbClr val="212121"/>
                </a:solidFill>
                <a:latin typeface="BlinkMacSystemFont"/>
              </a:rPr>
              <a:t>Tesson</a:t>
            </a:r>
            <a:r>
              <a:rPr lang="en-US" dirty="0">
                <a:solidFill>
                  <a:srgbClr val="212121"/>
                </a:solidFill>
                <a:latin typeface="BlinkMacSystemFont"/>
              </a:rPr>
              <a:t> F, </a:t>
            </a:r>
            <a:r>
              <a:rPr lang="en-US" dirty="0" err="1">
                <a:solidFill>
                  <a:srgbClr val="212121"/>
                </a:solidFill>
                <a:latin typeface="BlinkMacSystemFont"/>
              </a:rPr>
              <a:t>Bernheim</a:t>
            </a:r>
            <a:r>
              <a:rPr lang="en-US" dirty="0">
                <a:solidFill>
                  <a:srgbClr val="212121"/>
                </a:solidFill>
                <a:latin typeface="BlinkMacSystemFont"/>
              </a:rPr>
              <a:t> A, </a:t>
            </a:r>
            <a:r>
              <a:rPr lang="en-US" dirty="0" err="1">
                <a:solidFill>
                  <a:srgbClr val="212121"/>
                </a:solidFill>
                <a:latin typeface="BlinkMacSystemFont"/>
              </a:rPr>
              <a:t>Bikard</a:t>
            </a:r>
            <a:r>
              <a:rPr lang="en-US" dirty="0">
                <a:solidFill>
                  <a:srgbClr val="212121"/>
                </a:solidFill>
                <a:latin typeface="BlinkMacSystemFont"/>
              </a:rPr>
              <a:t> D, </a:t>
            </a:r>
            <a:r>
              <a:rPr lang="en-US" dirty="0" err="1">
                <a:solidFill>
                  <a:srgbClr val="212121"/>
                </a:solidFill>
                <a:latin typeface="BlinkMacSystemFont"/>
              </a:rPr>
              <a:t>Wiedenheft</a:t>
            </a:r>
            <a:r>
              <a:rPr lang="en-US" dirty="0">
                <a:solidFill>
                  <a:srgbClr val="212121"/>
                </a:solidFill>
                <a:latin typeface="BlinkMacSystemFont"/>
              </a:rPr>
              <a:t> B, </a:t>
            </a:r>
            <a:r>
              <a:rPr lang="en-US" dirty="0" err="1">
                <a:solidFill>
                  <a:srgbClr val="212121"/>
                </a:solidFill>
                <a:latin typeface="BlinkMacSystemFont"/>
              </a:rPr>
              <a:t>Isaev</a:t>
            </a:r>
            <a:r>
              <a:rPr lang="en-US" dirty="0">
                <a:solidFill>
                  <a:srgbClr val="212121"/>
                </a:solidFill>
                <a:latin typeface="BlinkMacSystemFont"/>
              </a:rPr>
              <a:t> A. </a:t>
            </a:r>
            <a:endParaRPr lang="en-US" dirty="0">
              <a:solidFill>
                <a:srgbClr val="212121"/>
              </a:solidFill>
              <a:latin typeface="BlinkMacSystemFont"/>
            </a:endParaRPr>
          </a:p>
          <a:p>
            <a:endParaRPr lang="ru-RU" dirty="0">
              <a:solidFill>
                <a:srgbClr val="FF0000"/>
              </a:solidFill>
              <a:latin typeface="BlinkMacSystemFont"/>
            </a:endParaRPr>
          </a:p>
          <a:p>
            <a:r>
              <a:rPr lang="ru-RU" dirty="0">
                <a:solidFill>
                  <a:srgbClr val="FF0000"/>
                </a:solidFill>
                <a:latin typeface="BlinkMacSystemFont"/>
              </a:rPr>
              <a:t>название</a:t>
            </a:r>
            <a:endParaRPr lang="en-US" dirty="0">
              <a:solidFill>
                <a:srgbClr val="FF0000"/>
              </a:solidFill>
              <a:latin typeface="BlinkMacSystemFont"/>
            </a:endParaRPr>
          </a:p>
          <a:p>
            <a:r>
              <a:rPr lang="en-US" sz="2400" dirty="0">
                <a:solidFill>
                  <a:srgbClr val="212121"/>
                </a:solidFill>
                <a:latin typeface="BlinkMacSystemFont"/>
              </a:rPr>
              <a:t>A </a:t>
            </a:r>
            <a:r>
              <a:rPr lang="en-US" sz="2400" dirty="0">
                <a:solidFill>
                  <a:srgbClr val="212121"/>
                </a:solidFill>
                <a:latin typeface="BlinkMacSystemFont"/>
              </a:rPr>
              <a:t>virally-encoded </a:t>
            </a:r>
            <a:r>
              <a:rPr lang="en-US" sz="2400" dirty="0" err="1">
                <a:solidFill>
                  <a:srgbClr val="212121"/>
                </a:solidFill>
                <a:latin typeface="BlinkMacSystemFont"/>
              </a:rPr>
              <a:t>tRNA</a:t>
            </a:r>
            <a:r>
              <a:rPr lang="en-US" sz="2400" dirty="0">
                <a:solidFill>
                  <a:srgbClr val="212121"/>
                </a:solidFill>
                <a:latin typeface="BlinkMacSystemFont"/>
              </a:rPr>
              <a:t> neutralizes the PARIS antiviral </a:t>
            </a:r>
            <a:r>
              <a:rPr lang="en-US" sz="2400" dirty="0" err="1">
                <a:solidFill>
                  <a:srgbClr val="212121"/>
                </a:solidFill>
                <a:latin typeface="BlinkMacSystemFont"/>
              </a:rPr>
              <a:t>defence</a:t>
            </a:r>
            <a:r>
              <a:rPr lang="en-US" sz="2400" dirty="0">
                <a:solidFill>
                  <a:srgbClr val="212121"/>
                </a:solidFill>
                <a:latin typeface="BlinkMacSystemFont"/>
              </a:rPr>
              <a:t> system. </a:t>
            </a:r>
            <a:r>
              <a:rPr lang="en-US" dirty="0">
                <a:solidFill>
                  <a:srgbClr val="212121"/>
                </a:solidFill>
                <a:latin typeface="BlinkMacSystemFont"/>
              </a:rPr>
              <a:t/>
            </a:r>
            <a:br>
              <a:rPr lang="en-US" dirty="0">
                <a:solidFill>
                  <a:srgbClr val="212121"/>
                </a:solidFill>
                <a:latin typeface="BlinkMacSystemFont"/>
              </a:rPr>
            </a:br>
            <a:endParaRPr lang="ru-RU" dirty="0">
              <a:solidFill>
                <a:srgbClr val="212121"/>
              </a:solidFill>
              <a:latin typeface="BlinkMacSystemFont"/>
            </a:endParaRPr>
          </a:p>
          <a:p>
            <a:r>
              <a:rPr lang="ru-RU" dirty="0">
                <a:solidFill>
                  <a:srgbClr val="FF0000"/>
                </a:solidFill>
                <a:latin typeface="BlinkMacSystemFont"/>
              </a:rPr>
              <a:t>журнал</a:t>
            </a:r>
            <a:endParaRPr lang="en-US" dirty="0">
              <a:solidFill>
                <a:srgbClr val="FF0000"/>
              </a:solidFill>
              <a:latin typeface="BlinkMacSystemFont"/>
            </a:endParaRPr>
          </a:p>
          <a:p>
            <a:r>
              <a:rPr lang="en-US" sz="2400" dirty="0">
                <a:solidFill>
                  <a:srgbClr val="212121"/>
                </a:solidFill>
                <a:latin typeface="BlinkMacSystemFont"/>
              </a:rPr>
              <a:t>Nature</a:t>
            </a:r>
            <a:r>
              <a:rPr lang="en-US" sz="2400" dirty="0">
                <a:solidFill>
                  <a:srgbClr val="212121"/>
                </a:solidFill>
                <a:latin typeface="BlinkMacSystemFont"/>
              </a:rPr>
              <a:t>. 2024 Aug 7.</a:t>
            </a:r>
            <a:r>
              <a:rPr lang="en-US" dirty="0">
                <a:solidFill>
                  <a:srgbClr val="212121"/>
                </a:solidFill>
                <a:latin typeface="BlinkMacSystemFont"/>
              </a:rPr>
              <a:t> </a:t>
            </a:r>
            <a:r>
              <a:rPr lang="en-US" dirty="0" err="1">
                <a:solidFill>
                  <a:srgbClr val="212121"/>
                </a:solidFill>
                <a:latin typeface="BlinkMacSystemFont"/>
              </a:rPr>
              <a:t>doi</a:t>
            </a:r>
            <a:r>
              <a:rPr lang="en-US" dirty="0">
                <a:solidFill>
                  <a:srgbClr val="212121"/>
                </a:solidFill>
                <a:latin typeface="BlinkMacSystemFont"/>
              </a:rPr>
              <a:t>: 10.1038/s41586-024-07874-3. </a:t>
            </a:r>
            <a:r>
              <a:rPr lang="en-US" dirty="0" err="1">
                <a:solidFill>
                  <a:srgbClr val="212121"/>
                </a:solidFill>
                <a:latin typeface="BlinkMacSystemFont"/>
              </a:rPr>
              <a:t>Epub</a:t>
            </a:r>
            <a:r>
              <a:rPr lang="en-US" dirty="0">
                <a:solidFill>
                  <a:srgbClr val="212121"/>
                </a:solidFill>
                <a:latin typeface="BlinkMacSystemFont"/>
              </a:rPr>
              <a:t> ahead of print. PMID: 39111359.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5153917"/>
            <a:ext cx="102679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Переведём название на русский язык. Я читаю – вы переводите!</a:t>
            </a:r>
            <a:br>
              <a:rPr lang="ru-RU" sz="2400" dirty="0"/>
            </a:br>
            <a:r>
              <a:rPr lang="ru-RU" sz="2400" dirty="0"/>
              <a:t>Может поймём при чем здесь Париж</a:t>
            </a:r>
            <a:endParaRPr lang="en-US" sz="2400" dirty="0"/>
          </a:p>
          <a:p>
            <a:endParaRPr lang="en-US" dirty="0"/>
          </a:p>
          <a:p>
            <a:r>
              <a:rPr lang="en-US" dirty="0"/>
              <a:t>À Paris</a:t>
            </a:r>
            <a:r>
              <a:rPr lang="en-US" dirty="0"/>
              <a:t>, </a:t>
            </a:r>
            <a:r>
              <a:rPr lang="en-US" dirty="0"/>
              <a:t>À Paris…   (https://</a:t>
            </a:r>
            <a:r>
              <a:rPr lang="en-US" dirty="0"/>
              <a:t>www.youtube.com/watch?v=jwQCEkwf4R0)</a:t>
            </a:r>
            <a:endParaRPr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8681"/>
          </a:xfrm>
        </p:spPr>
        <p:txBody>
          <a:bodyPr/>
          <a:lstStyle/>
          <a:p>
            <a:r>
              <a:rPr lang="ru-RU" dirty="0" smtClean="0"/>
              <a:t>Статья в журнале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D0D1-B973-414B-A6AD-3770E80E19B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9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6413" y="278971"/>
            <a:ext cx="7886700" cy="1084880"/>
          </a:xfrm>
        </p:spPr>
        <p:txBody>
          <a:bodyPr>
            <a:normAutofit/>
          </a:bodyPr>
          <a:lstStyle/>
          <a:p>
            <a:r>
              <a:rPr lang="ru-RU" dirty="0" smtClean="0"/>
              <a:t>Мотаем на ус</a:t>
            </a:r>
            <a:br>
              <a:rPr lang="ru-RU" dirty="0" smtClean="0"/>
            </a:br>
            <a:r>
              <a:rPr lang="ru-RU" sz="2700" dirty="0"/>
              <a:t>а то вдруг спросят на зачёте – кто их (</a:t>
            </a:r>
            <a:r>
              <a:rPr lang="ru-RU" sz="2700" dirty="0" err="1"/>
              <a:t>препов</a:t>
            </a:r>
            <a:r>
              <a:rPr lang="ru-RU" sz="2700" dirty="0"/>
              <a:t>) знает?</a:t>
            </a:r>
            <a:endParaRPr lang="en-US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8675" y="1825625"/>
            <a:ext cx="10525125" cy="4722409"/>
          </a:xfrm>
        </p:spPr>
        <p:txBody>
          <a:bodyPr>
            <a:normAutofit/>
          </a:bodyPr>
          <a:lstStyle/>
          <a:p>
            <a:r>
              <a:rPr lang="ru-RU" dirty="0" smtClean="0"/>
              <a:t>Бактерии тоже болеют, и это нам на </a:t>
            </a:r>
            <a:r>
              <a:rPr lang="ru-RU" dirty="0" smtClean="0"/>
              <a:t>пользу. Медики </a:t>
            </a:r>
            <a:r>
              <a:rPr lang="ru-RU" dirty="0" smtClean="0"/>
              <a:t>обращают  это в нашу пользу.</a:t>
            </a:r>
          </a:p>
          <a:p>
            <a:r>
              <a:rPr lang="ru-RU" dirty="0" smtClean="0"/>
              <a:t>Инфекции у бактерий – вирусы, их называют бактериофагами, чтобы отличить от опасных для человека вирусов.</a:t>
            </a:r>
          </a:p>
          <a:p>
            <a:r>
              <a:rPr lang="ru-RU" dirty="0" smtClean="0"/>
              <a:t>Бактериофаги для людей не опасны, а полезны (</a:t>
            </a:r>
            <a:r>
              <a:rPr lang="ru-RU" dirty="0" err="1" smtClean="0"/>
              <a:t>фаговая</a:t>
            </a:r>
            <a:r>
              <a:rPr lang="ru-RU" dirty="0" smtClean="0"/>
              <a:t> терапия)</a:t>
            </a:r>
          </a:p>
          <a:p>
            <a:r>
              <a:rPr lang="ru-RU" dirty="0" smtClean="0"/>
              <a:t>БЕДА: У бактерий есть иммунитет против фагов!</a:t>
            </a:r>
          </a:p>
          <a:p>
            <a:r>
              <a:rPr lang="ru-RU" dirty="0" smtClean="0"/>
              <a:t>Он (иммунитет) не похож на человеческий</a:t>
            </a:r>
          </a:p>
          <a:p>
            <a:r>
              <a:rPr lang="ru-RU" dirty="0" smtClean="0"/>
              <a:t>Известны сотни разных видов защиты от фагов, их делят на </a:t>
            </a:r>
            <a:r>
              <a:rPr lang="en-US" dirty="0" smtClean="0"/>
              <a:t>4</a:t>
            </a:r>
            <a:r>
              <a:rPr lang="ru-RU" dirty="0" smtClean="0"/>
              <a:t> класса (Роман </a:t>
            </a:r>
            <a:r>
              <a:rPr lang="ru-RU" dirty="0" err="1" smtClean="0"/>
              <a:t>Ириоглов</a:t>
            </a:r>
            <a:r>
              <a:rPr lang="ru-RU" dirty="0" smtClean="0"/>
              <a:t> )</a:t>
            </a:r>
            <a:endParaRPr lang="ru-RU" dirty="0" smtClean="0"/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D0D1-B973-414B-A6AD-3770E80E19B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0907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0525" y="149549"/>
            <a:ext cx="1039177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PARIS  </a:t>
            </a:r>
            <a:r>
              <a:rPr lang="en-US" dirty="0">
                <a:latin typeface="Arial" panose="020B0604020202020204" pitchFamily="34" charset="0"/>
              </a:rPr>
              <a:t>is composed of a 55 </a:t>
            </a:r>
            <a:r>
              <a:rPr lang="en-US" dirty="0" err="1">
                <a:latin typeface="Arial" panose="020B0604020202020204" pitchFamily="34" charset="0"/>
              </a:rPr>
              <a:t>kDa</a:t>
            </a:r>
            <a:r>
              <a:rPr lang="en-US" dirty="0">
                <a:latin typeface="Arial" panose="020B0604020202020204" pitchFamily="34" charset="0"/>
              </a:rPr>
              <a:t> ABC ATPase (</a:t>
            </a:r>
            <a:r>
              <a:rPr lang="en-US" dirty="0" err="1">
                <a:latin typeface="Arial" panose="020B0604020202020204" pitchFamily="34" charset="0"/>
              </a:rPr>
              <a:t>AriA</a:t>
            </a:r>
            <a:r>
              <a:rPr lang="en-US" dirty="0">
                <a:latin typeface="Arial" panose="020B0604020202020204" pitchFamily="34" charset="0"/>
              </a:rPr>
              <a:t>) </a:t>
            </a:r>
            <a:r>
              <a:rPr lang="en-US" dirty="0" smtClean="0">
                <a:latin typeface="Arial" panose="020B0604020202020204" pitchFamily="34" charset="0"/>
              </a:rPr>
              <a:t>and</a:t>
            </a:r>
            <a:r>
              <a:rPr lang="ru-RU" dirty="0" smtClean="0">
                <a:latin typeface="Arial" panose="020B0604020202020204" pitchFamily="34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</a:rPr>
              <a:t>48 </a:t>
            </a:r>
            <a:r>
              <a:rPr lang="en-US" dirty="0">
                <a:latin typeface="Arial" panose="020B0604020202020204" pitchFamily="34" charset="0"/>
              </a:rPr>
              <a:t>a 35 </a:t>
            </a:r>
            <a:r>
              <a:rPr lang="en-US" dirty="0" err="1">
                <a:latin typeface="Arial" panose="020B0604020202020204" pitchFamily="34" charset="0"/>
              </a:rPr>
              <a:t>kDa</a:t>
            </a:r>
            <a:r>
              <a:rPr lang="en-US" dirty="0">
                <a:latin typeface="Arial" panose="020B0604020202020204" pitchFamily="34" charset="0"/>
              </a:rPr>
              <a:t> TOPRIM nuclease (</a:t>
            </a:r>
            <a:r>
              <a:rPr lang="en-US" dirty="0" err="1">
                <a:latin typeface="Arial" panose="020B0604020202020204" pitchFamily="34" charset="0"/>
              </a:rPr>
              <a:t>AriB</a:t>
            </a:r>
            <a:r>
              <a:rPr lang="en-US" dirty="0">
                <a:latin typeface="Arial" panose="020B0604020202020204" pitchFamily="34" charset="0"/>
              </a:rPr>
              <a:t>)</a:t>
            </a:r>
          </a:p>
          <a:p>
            <a:endParaRPr lang="en-US" dirty="0"/>
          </a:p>
          <a:p>
            <a:r>
              <a:rPr lang="ru-RU" dirty="0" smtClean="0"/>
              <a:t>Состоит из двух белков?  Это </a:t>
            </a:r>
            <a:r>
              <a:rPr lang="ru-RU" dirty="0"/>
              <a:t>НЕПРАВДА! </a:t>
            </a:r>
            <a:r>
              <a:rPr lang="ru-RU" dirty="0"/>
              <a:t>Вернее  ЖАРГОН (недаром статья опубликована в мало известном журнале </a:t>
            </a:r>
            <a:r>
              <a:rPr lang="en-US" dirty="0"/>
              <a:t>NATURE)</a:t>
            </a:r>
          </a:p>
          <a:p>
            <a:endParaRPr lang="en-US" dirty="0"/>
          </a:p>
          <a:p>
            <a:r>
              <a:rPr lang="ru-RU" dirty="0"/>
              <a:t>Систему </a:t>
            </a:r>
            <a:r>
              <a:rPr lang="en-US" dirty="0"/>
              <a:t>PARIS </a:t>
            </a:r>
            <a:r>
              <a:rPr lang="ru-RU" dirty="0"/>
              <a:t>составляют белки, закодированные двумя ГЕНАМИ в геноме бактерии. Гены и белки ТРАНСЛИРУЮЩИЕСЯ с этих генов называются </a:t>
            </a:r>
            <a:r>
              <a:rPr lang="en-US" dirty="0" err="1"/>
              <a:t>AriA</a:t>
            </a:r>
            <a:r>
              <a:rPr lang="en-US" dirty="0"/>
              <a:t> </a:t>
            </a:r>
            <a:r>
              <a:rPr lang="ru-RU" dirty="0"/>
              <a:t>и </a:t>
            </a:r>
            <a:r>
              <a:rPr lang="en-US" dirty="0" err="1"/>
              <a:t>AriB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0525" y="2180874"/>
            <a:ext cx="113434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 статье определена ПРОСТРАНСТВЕННАЯ СТРУКТУРА комплекса </a:t>
            </a:r>
            <a:r>
              <a:rPr lang="ru-RU" dirty="0" smtClean="0"/>
              <a:t>белков. Шесть </a:t>
            </a:r>
            <a:r>
              <a:rPr lang="en-US" dirty="0" err="1" smtClean="0"/>
              <a:t>AriA</a:t>
            </a:r>
            <a:r>
              <a:rPr lang="ru-RU" dirty="0" smtClean="0"/>
              <a:t> </a:t>
            </a:r>
            <a:r>
              <a:rPr lang="en-US" dirty="0" smtClean="0"/>
              <a:t> - </a:t>
            </a:r>
            <a:r>
              <a:rPr lang="ru-RU" dirty="0" smtClean="0"/>
              <a:t>синие и серые, в два слоя. </a:t>
            </a:r>
          </a:p>
          <a:p>
            <a:r>
              <a:rPr lang="ru-RU" dirty="0" smtClean="0"/>
              <a:t>Жёлтые  </a:t>
            </a:r>
            <a:r>
              <a:rPr lang="en-US" dirty="0" err="1" smtClean="0"/>
              <a:t>AriB</a:t>
            </a:r>
            <a:r>
              <a:rPr lang="en-US" dirty="0" smtClean="0"/>
              <a:t> – </a:t>
            </a:r>
            <a:r>
              <a:rPr lang="ru-RU" dirty="0" smtClean="0"/>
              <a:t> три штуки.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D0D1-B973-414B-A6AD-3770E80E19B0}" type="slidenum">
              <a:rPr lang="en-US" smtClean="0"/>
              <a:t>26</a:t>
            </a:fld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537" y="2719387"/>
            <a:ext cx="4276725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7765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Фокус в чём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9201150" cy="435133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Жёлтые </a:t>
            </a:r>
            <a:r>
              <a:rPr lang="en-US" dirty="0" err="1" smtClean="0"/>
              <a:t>AriB</a:t>
            </a:r>
            <a:r>
              <a:rPr lang="en-US" dirty="0"/>
              <a:t> </a:t>
            </a:r>
            <a:r>
              <a:rPr lang="ru-RU" dirty="0" smtClean="0"/>
              <a:t>сами по себе </a:t>
            </a:r>
            <a:r>
              <a:rPr lang="ru-RU" dirty="0" smtClean="0"/>
              <a:t>образуют </a:t>
            </a:r>
            <a:r>
              <a:rPr lang="ru-RU" dirty="0"/>
              <a:t>токсичные для бактерии </a:t>
            </a:r>
            <a:r>
              <a:rPr lang="ru-RU" dirty="0" err="1" smtClean="0"/>
              <a:t>димеры</a:t>
            </a:r>
            <a:r>
              <a:rPr lang="ru-RU" dirty="0" smtClean="0"/>
              <a:t>. Токсичны  </a:t>
            </a:r>
            <a:r>
              <a:rPr lang="ru-RU" dirty="0" smtClean="0"/>
              <a:t>ПОТОМУ</a:t>
            </a:r>
            <a:r>
              <a:rPr lang="ru-RU" dirty="0" smtClean="0"/>
              <a:t>, что расщепляют </a:t>
            </a:r>
            <a:r>
              <a:rPr lang="ru-RU" dirty="0" err="1" smtClean="0"/>
              <a:t>лизиновую</a:t>
            </a:r>
            <a:r>
              <a:rPr lang="ru-RU" dirty="0" smtClean="0"/>
              <a:t> </a:t>
            </a:r>
            <a:r>
              <a:rPr lang="en-US" dirty="0" err="1" smtClean="0"/>
              <a:t>tRNA</a:t>
            </a:r>
            <a:endParaRPr lang="en-US" dirty="0" smtClean="0"/>
          </a:p>
          <a:p>
            <a:pPr lvl="1"/>
            <a:r>
              <a:rPr lang="ru-RU" dirty="0" smtClean="0"/>
              <a:t>Транспортная </a:t>
            </a:r>
            <a:r>
              <a:rPr lang="en-US" dirty="0" err="1" smtClean="0"/>
              <a:t>tRNA</a:t>
            </a:r>
            <a:r>
              <a:rPr lang="en-US" dirty="0" smtClean="0"/>
              <a:t> </a:t>
            </a:r>
            <a:r>
              <a:rPr lang="ru-RU" dirty="0" smtClean="0"/>
              <a:t>что делает?</a:t>
            </a:r>
            <a:endParaRPr lang="en-US" dirty="0" smtClean="0"/>
          </a:p>
          <a:p>
            <a:pPr lvl="1"/>
            <a:r>
              <a:rPr lang="ru-RU" dirty="0" smtClean="0"/>
              <a:t>Лизин - что такое?  </a:t>
            </a:r>
            <a:r>
              <a:rPr lang="en-US" dirty="0" err="1" smtClean="0"/>
              <a:t>lys</a:t>
            </a:r>
            <a:r>
              <a:rPr lang="en-US" dirty="0" smtClean="0"/>
              <a:t> </a:t>
            </a:r>
            <a:r>
              <a:rPr lang="en-US" dirty="0" err="1" smtClean="0"/>
              <a:t>tRNA</a:t>
            </a:r>
            <a:r>
              <a:rPr lang="en-US" dirty="0" smtClean="0"/>
              <a:t>  </a:t>
            </a:r>
            <a:r>
              <a:rPr lang="ru-RU" dirty="0" smtClean="0"/>
              <a:t>что такое?</a:t>
            </a:r>
          </a:p>
          <a:p>
            <a:pPr lvl="1"/>
            <a:r>
              <a:rPr lang="ru-RU" dirty="0" smtClean="0"/>
              <a:t>Существуют ли белки в которых нет ни одного </a:t>
            </a:r>
            <a:r>
              <a:rPr lang="ru-RU" dirty="0" err="1" smtClean="0"/>
              <a:t>лизинового</a:t>
            </a:r>
            <a:r>
              <a:rPr lang="ru-RU" dirty="0" smtClean="0"/>
              <a:t> аминокислотного остатка (</a:t>
            </a:r>
            <a:r>
              <a:rPr lang="en-US" dirty="0" smtClean="0"/>
              <a:t>aa – amino acid residue)???</a:t>
            </a:r>
          </a:p>
          <a:p>
            <a:r>
              <a:rPr lang="en-US" dirty="0" err="1" smtClean="0"/>
              <a:t>AriA</a:t>
            </a:r>
            <a:r>
              <a:rPr lang="en-US" dirty="0" smtClean="0"/>
              <a:t> </a:t>
            </a:r>
            <a:r>
              <a:rPr lang="ru-RU" dirty="0" smtClean="0"/>
              <a:t>любит </a:t>
            </a:r>
            <a:r>
              <a:rPr lang="en-US" dirty="0" err="1" smtClean="0"/>
              <a:t>AriB</a:t>
            </a:r>
            <a:r>
              <a:rPr lang="en-US" dirty="0" smtClean="0"/>
              <a:t> </a:t>
            </a:r>
            <a:r>
              <a:rPr lang="ru-RU" dirty="0" smtClean="0"/>
              <a:t>и не отпускает от себя!</a:t>
            </a:r>
          </a:p>
          <a:p>
            <a:r>
              <a:rPr lang="ru-RU" dirty="0" smtClean="0"/>
              <a:t>Ещё больше он любит  белок </a:t>
            </a:r>
            <a:r>
              <a:rPr lang="en-US" dirty="0" smtClean="0"/>
              <a:t>O</a:t>
            </a:r>
            <a:r>
              <a:rPr lang="ru-RU" dirty="0" smtClean="0"/>
              <a:t>с</a:t>
            </a:r>
            <a:r>
              <a:rPr lang="en-US" dirty="0" smtClean="0"/>
              <a:t>r !!!</a:t>
            </a:r>
            <a:br>
              <a:rPr lang="en-US" dirty="0" smtClean="0"/>
            </a:br>
            <a:r>
              <a:rPr lang="ru-RU" sz="2000" dirty="0"/>
              <a:t>ген которого закодирован в некоторых </a:t>
            </a:r>
            <a:r>
              <a:rPr lang="ru-RU" sz="2000" dirty="0" smtClean="0"/>
              <a:t>бактериофагах, например</a:t>
            </a:r>
            <a:r>
              <a:rPr lang="en-US" sz="2000" dirty="0"/>
              <a:t>,</a:t>
            </a:r>
            <a:r>
              <a:rPr lang="ru-RU" sz="2000" dirty="0" smtClean="0"/>
              <a:t> </a:t>
            </a:r>
            <a:r>
              <a:rPr lang="en-US" sz="2000" dirty="0" smtClean="0"/>
              <a:t>T7</a:t>
            </a:r>
            <a:r>
              <a:rPr lang="ru-RU" sz="2000" dirty="0" smtClean="0"/>
              <a:t>. </a:t>
            </a:r>
            <a:endParaRPr lang="ru-RU" sz="2000" dirty="0"/>
          </a:p>
          <a:p>
            <a:r>
              <a:rPr lang="ru-RU" sz="3000" dirty="0"/>
              <a:t>Белок </a:t>
            </a:r>
            <a:r>
              <a:rPr lang="en-US" sz="3000" dirty="0" err="1"/>
              <a:t>Ocr</a:t>
            </a:r>
            <a:r>
              <a:rPr lang="en-US" sz="3000" dirty="0"/>
              <a:t> </a:t>
            </a:r>
            <a:r>
              <a:rPr lang="ru-RU" sz="3000" dirty="0"/>
              <a:t>спасает фагов от определённых защитных систем. </a:t>
            </a:r>
            <a:r>
              <a:rPr lang="ru-RU" sz="2200" dirty="0"/>
              <a:t>Есть о чем задуматься про жизнь</a:t>
            </a:r>
            <a:endParaRPr lang="en-US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D0D1-B973-414B-A6AD-3770E80E19B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7071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БАКТЕРИЯ ПОГИБАЕТ и ФАГ Т7 погибает </a:t>
            </a:r>
            <a:r>
              <a:rPr lang="ru-RU" dirty="0" smtClean="0"/>
              <a:t>ВМЕСТЕ С БАКТЕРИЕЙ.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9201150" cy="4351338"/>
          </a:xfrm>
        </p:spPr>
        <p:txBody>
          <a:bodyPr>
            <a:normAutofit/>
          </a:bodyPr>
          <a:lstStyle/>
          <a:p>
            <a:r>
              <a:rPr lang="ru-RU" dirty="0" smtClean="0"/>
              <a:t>Ура, все заражённые фагом Т7  бактерии погибают вместе с </a:t>
            </a:r>
            <a:r>
              <a:rPr lang="en-US" dirty="0" smtClean="0"/>
              <a:t>T7! </a:t>
            </a:r>
            <a:r>
              <a:rPr lang="ru-RU" dirty="0" smtClean="0"/>
              <a:t>Значит популяция бактерий спасена, так фаг заражает не все бактерии а лишь небольшой их процент.</a:t>
            </a:r>
            <a:br>
              <a:rPr lang="ru-RU" dirty="0" smtClean="0"/>
            </a:br>
            <a:r>
              <a:rPr lang="ru-RU" dirty="0" smtClean="0"/>
              <a:t>Так же как вирус гриппа заражает людей.</a:t>
            </a:r>
          </a:p>
          <a:p>
            <a:r>
              <a:rPr lang="ru-RU" dirty="0" smtClean="0"/>
              <a:t>Людей жалко если они умирают от гриппа – может среди них гении. Поэтому у людей другие виды иммунитета.</a:t>
            </a:r>
          </a:p>
          <a:p>
            <a:r>
              <a:rPr lang="ru-RU" dirty="0" smtClean="0"/>
              <a:t>Единичные бактерии не являются </a:t>
            </a:r>
            <a:r>
              <a:rPr lang="ru-RU" dirty="0" err="1" smtClean="0"/>
              <a:t>индивидуамами</a:t>
            </a:r>
            <a:r>
              <a:rPr lang="ru-RU" dirty="0" smtClean="0"/>
              <a:t> в эволюции,  их не жалко ради спасения популяции!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D0D1-B973-414B-A6AD-3770E80E19B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3369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14375" y="42098"/>
            <a:ext cx="10763250" cy="82467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Что происходит, если </a:t>
            </a:r>
            <a:r>
              <a:rPr lang="en-US" sz="4000" dirty="0" smtClean="0"/>
              <a:t>T7 </a:t>
            </a:r>
            <a:r>
              <a:rPr lang="ru-RU" sz="4000" dirty="0" smtClean="0"/>
              <a:t>попадает в бактерию </a:t>
            </a:r>
            <a:endParaRPr lang="ru-RU" sz="40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28649" y="987425"/>
            <a:ext cx="11001375" cy="3251200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/>
              <a:t>Бактерия начинает транслировать (</a:t>
            </a:r>
            <a:r>
              <a:rPr lang="ru-RU" sz="2400" b="1" dirty="0" smtClean="0"/>
              <a:t>понятно</a:t>
            </a:r>
            <a:r>
              <a:rPr lang="ru-RU" sz="2400" dirty="0" smtClean="0"/>
              <a:t>?) гены фага, в том числе, ген </a:t>
            </a:r>
            <a:r>
              <a:rPr lang="en-US" sz="2400" dirty="0" err="1" smtClean="0"/>
              <a:t>Ocr</a:t>
            </a:r>
            <a:endParaRPr lang="en-US" sz="2400" dirty="0" smtClean="0"/>
          </a:p>
          <a:p>
            <a:r>
              <a:rPr lang="ru-RU" sz="2400" dirty="0" smtClean="0"/>
              <a:t>Поэтому фаг защищен от некоторых защитных систем бактерии (например, систем рестрикции-модификации). И, казалось бы фаг ПОБЕДИЛ! НО-НО всё не так. </a:t>
            </a:r>
          </a:p>
          <a:p>
            <a:r>
              <a:rPr lang="en-US" sz="2400" dirty="0" err="1" smtClean="0"/>
              <a:t>Ocr</a:t>
            </a:r>
            <a:r>
              <a:rPr lang="ru-RU" sz="2400" dirty="0" smtClean="0"/>
              <a:t>  белки очень</a:t>
            </a:r>
            <a:r>
              <a:rPr lang="en-US" sz="2400" dirty="0" smtClean="0"/>
              <a:t> </a:t>
            </a:r>
            <a:r>
              <a:rPr lang="ru-RU" sz="2400" dirty="0" smtClean="0"/>
              <a:t>любят  </a:t>
            </a:r>
            <a:r>
              <a:rPr lang="en-US" sz="2400" dirty="0" err="1" smtClean="0"/>
              <a:t>AriA</a:t>
            </a:r>
            <a:r>
              <a:rPr lang="ru-RU" sz="2400" dirty="0" smtClean="0"/>
              <a:t>, поэтому разваливают комплексы  6 </a:t>
            </a:r>
            <a:r>
              <a:rPr lang="en-US" sz="2400" dirty="0" err="1" smtClean="0"/>
              <a:t>AriA</a:t>
            </a:r>
            <a:r>
              <a:rPr lang="en-US" sz="2400" dirty="0" smtClean="0"/>
              <a:t> + 3 </a:t>
            </a:r>
            <a:r>
              <a:rPr lang="en-US" sz="2400" dirty="0" err="1" smtClean="0"/>
              <a:t>AriB</a:t>
            </a:r>
            <a:r>
              <a:rPr lang="en-US" sz="2400" dirty="0" smtClean="0"/>
              <a:t>, </a:t>
            </a:r>
            <a:r>
              <a:rPr lang="ru-RU" sz="2400" dirty="0" smtClean="0"/>
              <a:t>и образуют свой комплекс 6 </a:t>
            </a:r>
            <a:r>
              <a:rPr lang="en-US" sz="2400" dirty="0" err="1" smtClean="0"/>
              <a:t>AriA</a:t>
            </a:r>
            <a:r>
              <a:rPr lang="en-US" sz="2400" dirty="0" smtClean="0"/>
              <a:t> + 3 </a:t>
            </a:r>
            <a:r>
              <a:rPr lang="en-US" sz="2400" dirty="0" err="1" smtClean="0"/>
              <a:t>Ocr</a:t>
            </a:r>
            <a:r>
              <a:rPr lang="en-US" sz="2400" dirty="0" smtClean="0"/>
              <a:t>. </a:t>
            </a:r>
            <a:r>
              <a:rPr lang="ru-RU" sz="2400" dirty="0" smtClean="0"/>
              <a:t>Структура этого комплекса решена в другой работе  </a:t>
            </a:r>
            <a:r>
              <a:rPr lang="en-US" sz="2400" dirty="0"/>
              <a:t>“Architecture and activation mechanism </a:t>
            </a:r>
            <a:r>
              <a:rPr lang="en-US" sz="2400" dirty="0" smtClean="0"/>
              <a:t>of the </a:t>
            </a:r>
            <a:r>
              <a:rPr lang="en-US" sz="2400" dirty="0"/>
              <a:t>bacterial PARIS </a:t>
            </a:r>
            <a:r>
              <a:rPr lang="en-US" sz="2400" dirty="0" err="1"/>
              <a:t>defence</a:t>
            </a:r>
            <a:r>
              <a:rPr lang="en-US" sz="2400" dirty="0"/>
              <a:t> </a:t>
            </a:r>
            <a:r>
              <a:rPr lang="en-US" sz="2400" dirty="0" err="1"/>
              <a:t>system”Deep</a:t>
            </a:r>
            <a:r>
              <a:rPr lang="en-US" sz="2400" dirty="0"/>
              <a:t> et al., 2024 </a:t>
            </a:r>
            <a:r>
              <a:rPr lang="ru-RU" sz="2400" dirty="0" smtClean="0"/>
              <a:t>. Комплекс изображён ниже.</a:t>
            </a:r>
            <a:br>
              <a:rPr lang="ru-RU" sz="2400" dirty="0" smtClean="0"/>
            </a:br>
            <a:endParaRPr lang="ru-RU" sz="2400" dirty="0" smtClean="0"/>
          </a:p>
          <a:p>
            <a:r>
              <a:rPr lang="ru-RU" sz="2400" dirty="0" smtClean="0"/>
              <a:t>В результате освободившиеся </a:t>
            </a:r>
            <a:r>
              <a:rPr lang="en-US" sz="2400" dirty="0" err="1" smtClean="0"/>
              <a:t>AriB</a:t>
            </a:r>
            <a:r>
              <a:rPr lang="en-US" sz="2400" dirty="0" smtClean="0"/>
              <a:t> </a:t>
            </a:r>
            <a:r>
              <a:rPr lang="ru-RU" sz="2400" dirty="0" smtClean="0"/>
              <a:t>образуют </a:t>
            </a:r>
            <a:r>
              <a:rPr lang="ru-RU" sz="2400" dirty="0" err="1" smtClean="0"/>
              <a:t>димеры</a:t>
            </a:r>
            <a:r>
              <a:rPr lang="ru-RU" sz="2400" dirty="0" smtClean="0"/>
              <a:t>, которые разрезают </a:t>
            </a:r>
            <a:r>
              <a:rPr lang="ru-RU" sz="2400" dirty="0" err="1" smtClean="0"/>
              <a:t>лизиновую</a:t>
            </a:r>
            <a:r>
              <a:rPr lang="ru-RU" sz="2400" dirty="0" smtClean="0"/>
              <a:t> </a:t>
            </a:r>
            <a:r>
              <a:rPr lang="en-US" sz="2400" dirty="0" err="1" smtClean="0"/>
              <a:t>tRNA</a:t>
            </a:r>
            <a:r>
              <a:rPr lang="en-US" sz="2400" dirty="0" smtClean="0"/>
              <a:t>. </a:t>
            </a:r>
            <a:r>
              <a:rPr lang="ru-RU" sz="2400" dirty="0" smtClean="0"/>
              <a:t> Без лизинов большинство белков теряют свою функцию и бактерия умирает или замирает.  ПЛОХО? НЕТ - ХОРОШО</a:t>
            </a: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D0D1-B973-414B-A6AD-3770E80E19B0}" type="slidenum">
              <a:rPr lang="en-US" smtClean="0"/>
              <a:t>29</a:t>
            </a:fld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4538461"/>
            <a:ext cx="3152775" cy="17821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34012" y="4538461"/>
            <a:ext cx="73436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Оба рисунка показываю один и тот же комплекс с разной детализацией.</a:t>
            </a:r>
          </a:p>
          <a:p>
            <a:r>
              <a:rPr lang="ru-RU" dirty="0" smtClean="0"/>
              <a:t>На рисунках  Ос</a:t>
            </a:r>
            <a:r>
              <a:rPr lang="en-US" dirty="0" smtClean="0"/>
              <a:t>r  </a:t>
            </a:r>
            <a:r>
              <a:rPr lang="ru-RU" dirty="0" smtClean="0"/>
              <a:t> - зелёный.  Две белка есть, третий не получился </a:t>
            </a:r>
          </a:p>
          <a:p>
            <a:r>
              <a:rPr lang="ru-RU" dirty="0" smtClean="0"/>
              <a:t>по техническим причинам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18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721" y="567268"/>
            <a:ext cx="8957916" cy="613251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54329" y="-1"/>
            <a:ext cx="7886700" cy="56726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Довольно. Хочу новенькое)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D0D1-B973-414B-A6AD-3770E80E19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9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ИСТОРИЯ НА ЭТОМ НЕ КОНЧАЕТСЯ!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9201150" cy="4351338"/>
          </a:xfrm>
        </p:spPr>
        <p:txBody>
          <a:bodyPr>
            <a:normAutofit/>
          </a:bodyPr>
          <a:lstStyle/>
          <a:p>
            <a:r>
              <a:rPr lang="ru-RU" dirty="0" smtClean="0"/>
              <a:t>В Геноме фага </a:t>
            </a:r>
            <a:r>
              <a:rPr lang="en-US" dirty="0" smtClean="0"/>
              <a:t>T5 </a:t>
            </a:r>
            <a:r>
              <a:rPr lang="ru-RU" dirty="0" smtClean="0"/>
              <a:t>есть ген </a:t>
            </a:r>
            <a:r>
              <a:rPr lang="ru-RU" dirty="0" err="1" smtClean="0"/>
              <a:t>лизиновой</a:t>
            </a:r>
            <a:r>
              <a:rPr lang="ru-RU" dirty="0" smtClean="0"/>
              <a:t> </a:t>
            </a:r>
            <a:r>
              <a:rPr lang="en-US" dirty="0" err="1" smtClean="0"/>
              <a:t>tRNA</a:t>
            </a:r>
            <a:r>
              <a:rPr lang="en-US" dirty="0" smtClean="0"/>
              <a:t>, </a:t>
            </a:r>
            <a:r>
              <a:rPr lang="ru-RU" dirty="0" smtClean="0"/>
              <a:t>такой которую </a:t>
            </a:r>
            <a:r>
              <a:rPr lang="ru-RU" dirty="0" err="1" smtClean="0"/>
              <a:t>димер</a:t>
            </a:r>
            <a:r>
              <a:rPr lang="ru-RU" dirty="0" smtClean="0"/>
              <a:t> </a:t>
            </a:r>
            <a:r>
              <a:rPr lang="en-US" dirty="0" err="1" smtClean="0"/>
              <a:t>AriB</a:t>
            </a:r>
            <a:r>
              <a:rPr lang="en-US" dirty="0" smtClean="0"/>
              <a:t> </a:t>
            </a:r>
            <a:r>
              <a:rPr lang="ru-RU" dirty="0" smtClean="0"/>
              <a:t>не может расщепить!!! </a:t>
            </a:r>
          </a:p>
          <a:p>
            <a:r>
              <a:rPr lang="ru-RU" dirty="0" smtClean="0"/>
              <a:t>С этого гена транслируется </a:t>
            </a:r>
            <a:r>
              <a:rPr lang="ru-RU" dirty="0" err="1" smtClean="0"/>
              <a:t>лизиновая</a:t>
            </a:r>
            <a:r>
              <a:rPr lang="ru-RU" dirty="0" smtClean="0"/>
              <a:t> </a:t>
            </a:r>
            <a:r>
              <a:rPr lang="en-US" dirty="0" err="1" smtClean="0"/>
              <a:t>tRNA</a:t>
            </a:r>
            <a:r>
              <a:rPr lang="en-US" dirty="0" smtClean="0"/>
              <a:t> </a:t>
            </a:r>
            <a:r>
              <a:rPr lang="ru-RU" dirty="0" smtClean="0"/>
              <a:t>и значит её достаточно для трансляции белков бактерии и вируса </a:t>
            </a:r>
            <a:r>
              <a:rPr lang="en-US" dirty="0" smtClean="0"/>
              <a:t>T5.</a:t>
            </a:r>
            <a:br>
              <a:rPr lang="en-US" dirty="0" smtClean="0"/>
            </a:br>
            <a:r>
              <a:rPr lang="ru-RU" dirty="0" smtClean="0"/>
              <a:t>Значит, </a:t>
            </a:r>
            <a:r>
              <a:rPr lang="en-US" dirty="0" smtClean="0"/>
              <a:t>T5 </a:t>
            </a:r>
            <a:r>
              <a:rPr lang="ru-RU" dirty="0" smtClean="0"/>
              <a:t>победил бактерию, несмотря на наличие у бактерии защитной системы </a:t>
            </a:r>
            <a:r>
              <a:rPr lang="en-US" dirty="0" smtClean="0"/>
              <a:t>PARIS.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D0D1-B973-414B-A6AD-3770E80E19B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5350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Из «</a:t>
            </a:r>
            <a:r>
              <a:rPr lang="ru-RU" dirty="0" err="1" smtClean="0"/>
              <a:t>Мегрэ</a:t>
            </a:r>
            <a:r>
              <a:rPr lang="ru-RU" dirty="0" smtClean="0"/>
              <a:t> и дом Фелиции» две серии из сериала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sz="2000" dirty="0"/>
              <a:t>для </a:t>
            </a:r>
            <a:r>
              <a:rPr lang="en-US" sz="2000" dirty="0"/>
              <a:t>take home the message</a:t>
            </a:r>
            <a:endParaRPr lang="en-US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D0D1-B973-414B-A6AD-3770E80E19B0}" type="slidenum">
              <a:rPr lang="en-US" smtClean="0"/>
              <a:t>31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03953" y="1828388"/>
            <a:ext cx="8396908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ru-RU" sz="2400" dirty="0"/>
              <a:t>Фелиции </a:t>
            </a:r>
            <a:r>
              <a:rPr lang="ru-RU" sz="2400" dirty="0"/>
              <a:t>постоянно ругала </a:t>
            </a:r>
            <a:r>
              <a:rPr lang="ru-RU" sz="2400" dirty="0" err="1"/>
              <a:t>Мегрэ</a:t>
            </a:r>
            <a:r>
              <a:rPr lang="ru-RU" sz="2400" dirty="0"/>
              <a:t> злым, и говорила «Какой Вы противный!» </a:t>
            </a:r>
            <a:endParaRPr lang="ru-RU" sz="2400" dirty="0"/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ru-RU" sz="2400" dirty="0"/>
              <a:t>после </a:t>
            </a:r>
            <a:r>
              <a:rPr lang="ru-RU" sz="2400" dirty="0"/>
              <a:t>того, как он принёс ей завтрак в постель, </a:t>
            </a:r>
            <a:r>
              <a:rPr lang="ru-RU" sz="2400" dirty="0"/>
              <a:t>спросила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[</a:t>
            </a:r>
            <a:r>
              <a:rPr lang="ru-RU" sz="2400" dirty="0"/>
              <a:t>Ф</a:t>
            </a:r>
            <a:r>
              <a:rPr lang="en-US" sz="2400" dirty="0"/>
              <a:t>] </a:t>
            </a:r>
            <a:r>
              <a:rPr lang="ru-RU" sz="2400" dirty="0"/>
              <a:t>- Почему Вы </a:t>
            </a:r>
            <a:r>
              <a:rPr lang="ru-RU" sz="2400" dirty="0"/>
              <a:t>это </a:t>
            </a:r>
            <a:r>
              <a:rPr lang="ru-RU" sz="2400" dirty="0"/>
              <a:t>сделали </a:t>
            </a:r>
            <a:r>
              <a:rPr lang="ru-RU" sz="2400" dirty="0"/>
              <a:t>и </a:t>
            </a:r>
            <a:r>
              <a:rPr lang="ru-RU" sz="2400" dirty="0"/>
              <a:t>совершили другой хороший </a:t>
            </a:r>
            <a:r>
              <a:rPr lang="ru-RU" sz="2400" dirty="0"/>
              <a:t>для </a:t>
            </a:r>
            <a:r>
              <a:rPr lang="ru-RU" sz="2400" dirty="0"/>
              <a:t> меня  поступок </a:t>
            </a:r>
            <a:r>
              <a:rPr lang="ru-RU" sz="2400" i="1" dirty="0"/>
              <a:t>( сказал, что человек, в которого она влюблена, не совершил убийство – как думала Ф.!!!)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  <a:p>
            <a:pPr>
              <a:spcBef>
                <a:spcPts val="600"/>
              </a:spcBef>
            </a:pPr>
            <a:r>
              <a:rPr lang="en-US" sz="3200" dirty="0"/>
              <a:t>[</a:t>
            </a:r>
            <a:r>
              <a:rPr lang="ru-RU" sz="3200" dirty="0"/>
              <a:t>М</a:t>
            </a:r>
            <a:r>
              <a:rPr lang="en-US" sz="3200" dirty="0"/>
              <a:t>] -</a:t>
            </a:r>
            <a:r>
              <a:rPr lang="ru-RU" sz="3200" dirty="0"/>
              <a:t> В мире так много тайн, которые невозможно разгадать!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350010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Из «</a:t>
            </a:r>
            <a:r>
              <a:rPr lang="ru-RU" dirty="0" err="1" smtClean="0"/>
              <a:t>Мегрэ</a:t>
            </a:r>
            <a:r>
              <a:rPr lang="ru-RU" dirty="0" smtClean="0"/>
              <a:t> и дом Фелиции» две серии из сериала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sz="2000" dirty="0"/>
              <a:t>для </a:t>
            </a:r>
            <a:r>
              <a:rPr lang="en-US" sz="2000" dirty="0"/>
              <a:t>take home the message</a:t>
            </a:r>
            <a:endParaRPr lang="en-US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D0D1-B973-414B-A6AD-3770E80E19B0}" type="slidenum">
              <a:rPr lang="en-US" smtClean="0"/>
              <a:t>32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flipH="1">
            <a:off x="1885125" y="2076219"/>
            <a:ext cx="8558305" cy="855261"/>
          </a:xfrm>
          <a:custGeom>
            <a:avLst/>
            <a:gdLst/>
            <a:ahLst/>
            <a:cxnLst/>
            <a:rect l="l" t="t" r="r" b="b"/>
            <a:pathLst>
              <a:path w="8558305" h="855261">
                <a:moveTo>
                  <a:pt x="6528104" y="789628"/>
                </a:moveTo>
                <a:cubicBezTo>
                  <a:pt x="6526243" y="789628"/>
                  <a:pt x="6524643" y="789740"/>
                  <a:pt x="6523304" y="789963"/>
                </a:cubicBezTo>
                <a:cubicBezTo>
                  <a:pt x="6521964" y="790186"/>
                  <a:pt x="6520866" y="790595"/>
                  <a:pt x="6520011" y="791191"/>
                </a:cubicBezTo>
                <a:cubicBezTo>
                  <a:pt x="6519155" y="791786"/>
                  <a:pt x="6518522" y="792679"/>
                  <a:pt x="6518113" y="793870"/>
                </a:cubicBezTo>
                <a:cubicBezTo>
                  <a:pt x="6517704" y="795060"/>
                  <a:pt x="6517499" y="796660"/>
                  <a:pt x="6517499" y="798669"/>
                </a:cubicBezTo>
                <a:cubicBezTo>
                  <a:pt x="6517499" y="800976"/>
                  <a:pt x="6517611" y="803097"/>
                  <a:pt x="6517834" y="805032"/>
                </a:cubicBezTo>
                <a:cubicBezTo>
                  <a:pt x="6518057" y="806966"/>
                  <a:pt x="6518429" y="808790"/>
                  <a:pt x="6518950" y="810501"/>
                </a:cubicBezTo>
                <a:cubicBezTo>
                  <a:pt x="6519471" y="812213"/>
                  <a:pt x="6520160" y="813906"/>
                  <a:pt x="6521015" y="815580"/>
                </a:cubicBezTo>
                <a:cubicBezTo>
                  <a:pt x="6521871" y="817254"/>
                  <a:pt x="6522931" y="819022"/>
                  <a:pt x="6524196" y="820882"/>
                </a:cubicBezTo>
                <a:lnTo>
                  <a:pt x="6539489" y="843876"/>
                </a:lnTo>
                <a:cubicBezTo>
                  <a:pt x="6539861" y="844397"/>
                  <a:pt x="6540289" y="844843"/>
                  <a:pt x="6540773" y="845215"/>
                </a:cubicBezTo>
                <a:cubicBezTo>
                  <a:pt x="6541256" y="845587"/>
                  <a:pt x="6541851" y="845922"/>
                  <a:pt x="6542558" y="846220"/>
                </a:cubicBezTo>
                <a:cubicBezTo>
                  <a:pt x="6543265" y="846518"/>
                  <a:pt x="6544084" y="846722"/>
                  <a:pt x="6545014" y="846834"/>
                </a:cubicBezTo>
                <a:cubicBezTo>
                  <a:pt x="6545944" y="846945"/>
                  <a:pt x="6547116" y="847001"/>
                  <a:pt x="6548530" y="847001"/>
                </a:cubicBezTo>
                <a:cubicBezTo>
                  <a:pt x="6549795" y="847001"/>
                  <a:pt x="6550855" y="846945"/>
                  <a:pt x="6551711" y="846834"/>
                </a:cubicBezTo>
                <a:cubicBezTo>
                  <a:pt x="6552567" y="846722"/>
                  <a:pt x="6553181" y="846536"/>
                  <a:pt x="6553553" y="846276"/>
                </a:cubicBezTo>
                <a:cubicBezTo>
                  <a:pt x="6553925" y="846015"/>
                  <a:pt x="6554129" y="845662"/>
                  <a:pt x="6554167" y="845215"/>
                </a:cubicBezTo>
                <a:cubicBezTo>
                  <a:pt x="6554204" y="844769"/>
                  <a:pt x="6554074" y="844248"/>
                  <a:pt x="6553776" y="843653"/>
                </a:cubicBezTo>
                <a:lnTo>
                  <a:pt x="6538930" y="812957"/>
                </a:lnTo>
                <a:lnTo>
                  <a:pt x="6538930" y="798669"/>
                </a:lnTo>
                <a:cubicBezTo>
                  <a:pt x="6538930" y="796660"/>
                  <a:pt x="6538726" y="795060"/>
                  <a:pt x="6538317" y="793870"/>
                </a:cubicBezTo>
                <a:cubicBezTo>
                  <a:pt x="6537907" y="792679"/>
                  <a:pt x="6537256" y="791786"/>
                  <a:pt x="6536363" y="791191"/>
                </a:cubicBezTo>
                <a:cubicBezTo>
                  <a:pt x="6535471" y="790595"/>
                  <a:pt x="6534354" y="790186"/>
                  <a:pt x="6533015" y="789963"/>
                </a:cubicBezTo>
                <a:cubicBezTo>
                  <a:pt x="6531675" y="789740"/>
                  <a:pt x="6530038" y="789628"/>
                  <a:pt x="6528104" y="789628"/>
                </a:cubicBezTo>
                <a:close/>
                <a:moveTo>
                  <a:pt x="3928448" y="766076"/>
                </a:moveTo>
                <a:cubicBezTo>
                  <a:pt x="3933509" y="766076"/>
                  <a:pt x="3937899" y="766504"/>
                  <a:pt x="3941620" y="767360"/>
                </a:cubicBezTo>
                <a:cubicBezTo>
                  <a:pt x="3945340" y="768215"/>
                  <a:pt x="3948429" y="769480"/>
                  <a:pt x="3950884" y="771155"/>
                </a:cubicBezTo>
                <a:cubicBezTo>
                  <a:pt x="3953340" y="772829"/>
                  <a:pt x="3955145" y="774838"/>
                  <a:pt x="3956298" y="777182"/>
                </a:cubicBezTo>
                <a:cubicBezTo>
                  <a:pt x="3957451" y="779526"/>
                  <a:pt x="3958028" y="782224"/>
                  <a:pt x="3958028" y="785275"/>
                </a:cubicBezTo>
                <a:cubicBezTo>
                  <a:pt x="3958028" y="790484"/>
                  <a:pt x="3956372" y="794632"/>
                  <a:pt x="3953061" y="797721"/>
                </a:cubicBezTo>
                <a:cubicBezTo>
                  <a:pt x="3949750" y="800809"/>
                  <a:pt x="3945117" y="802353"/>
                  <a:pt x="3939164" y="802353"/>
                </a:cubicBezTo>
                <a:cubicBezTo>
                  <a:pt x="3934327" y="802353"/>
                  <a:pt x="3929844" y="801125"/>
                  <a:pt x="3925714" y="798669"/>
                </a:cubicBezTo>
                <a:cubicBezTo>
                  <a:pt x="3921584" y="796214"/>
                  <a:pt x="3917249" y="792456"/>
                  <a:pt x="3912710" y="787396"/>
                </a:cubicBezTo>
                <a:lnTo>
                  <a:pt x="3912710" y="766076"/>
                </a:lnTo>
                <a:close/>
                <a:moveTo>
                  <a:pt x="5595323" y="766076"/>
                </a:moveTo>
                <a:cubicBezTo>
                  <a:pt x="5600384" y="766076"/>
                  <a:pt x="5604773" y="766504"/>
                  <a:pt x="5608494" y="767360"/>
                </a:cubicBezTo>
                <a:cubicBezTo>
                  <a:pt x="5612215" y="768215"/>
                  <a:pt x="5615303" y="769480"/>
                  <a:pt x="5617759" y="771155"/>
                </a:cubicBezTo>
                <a:cubicBezTo>
                  <a:pt x="5620214" y="772829"/>
                  <a:pt x="5622019" y="774838"/>
                  <a:pt x="5623173" y="777182"/>
                </a:cubicBezTo>
                <a:cubicBezTo>
                  <a:pt x="5624326" y="779526"/>
                  <a:pt x="5624902" y="782224"/>
                  <a:pt x="5624902" y="785275"/>
                </a:cubicBezTo>
                <a:cubicBezTo>
                  <a:pt x="5624902" y="790484"/>
                  <a:pt x="5623247" y="794632"/>
                  <a:pt x="5619936" y="797721"/>
                </a:cubicBezTo>
                <a:cubicBezTo>
                  <a:pt x="5616624" y="800809"/>
                  <a:pt x="5611992" y="802353"/>
                  <a:pt x="5606039" y="802353"/>
                </a:cubicBezTo>
                <a:cubicBezTo>
                  <a:pt x="5601202" y="802353"/>
                  <a:pt x="5596718" y="801125"/>
                  <a:pt x="5592588" y="798669"/>
                </a:cubicBezTo>
                <a:cubicBezTo>
                  <a:pt x="5588458" y="796214"/>
                  <a:pt x="5584124" y="792456"/>
                  <a:pt x="5579585" y="787396"/>
                </a:cubicBezTo>
                <a:lnTo>
                  <a:pt x="5579585" y="766076"/>
                </a:lnTo>
                <a:close/>
                <a:moveTo>
                  <a:pt x="7690823" y="766076"/>
                </a:moveTo>
                <a:cubicBezTo>
                  <a:pt x="7695883" y="766076"/>
                  <a:pt x="7700274" y="766504"/>
                  <a:pt x="7703994" y="767360"/>
                </a:cubicBezTo>
                <a:cubicBezTo>
                  <a:pt x="7707715" y="768215"/>
                  <a:pt x="7710803" y="769480"/>
                  <a:pt x="7713259" y="771155"/>
                </a:cubicBezTo>
                <a:cubicBezTo>
                  <a:pt x="7715715" y="772829"/>
                  <a:pt x="7717519" y="774838"/>
                  <a:pt x="7718672" y="777182"/>
                </a:cubicBezTo>
                <a:cubicBezTo>
                  <a:pt x="7719826" y="779526"/>
                  <a:pt x="7720403" y="782224"/>
                  <a:pt x="7720403" y="785275"/>
                </a:cubicBezTo>
                <a:cubicBezTo>
                  <a:pt x="7720403" y="790484"/>
                  <a:pt x="7718747" y="794632"/>
                  <a:pt x="7715435" y="797721"/>
                </a:cubicBezTo>
                <a:cubicBezTo>
                  <a:pt x="7712124" y="800809"/>
                  <a:pt x="7707492" y="802353"/>
                  <a:pt x="7701539" y="802353"/>
                </a:cubicBezTo>
                <a:cubicBezTo>
                  <a:pt x="7696702" y="802353"/>
                  <a:pt x="7692218" y="801125"/>
                  <a:pt x="7688088" y="798669"/>
                </a:cubicBezTo>
                <a:cubicBezTo>
                  <a:pt x="7683958" y="796214"/>
                  <a:pt x="7679624" y="792456"/>
                  <a:pt x="7675085" y="787396"/>
                </a:cubicBezTo>
                <a:lnTo>
                  <a:pt x="7675085" y="766076"/>
                </a:lnTo>
                <a:close/>
                <a:moveTo>
                  <a:pt x="8128973" y="766076"/>
                </a:moveTo>
                <a:cubicBezTo>
                  <a:pt x="8134033" y="766076"/>
                  <a:pt x="8138424" y="766504"/>
                  <a:pt x="8142144" y="767360"/>
                </a:cubicBezTo>
                <a:cubicBezTo>
                  <a:pt x="8145865" y="768215"/>
                  <a:pt x="8148953" y="769480"/>
                  <a:pt x="8151409" y="771155"/>
                </a:cubicBezTo>
                <a:cubicBezTo>
                  <a:pt x="8153864" y="772829"/>
                  <a:pt x="8155669" y="774838"/>
                  <a:pt x="8156822" y="777182"/>
                </a:cubicBezTo>
                <a:cubicBezTo>
                  <a:pt x="8157976" y="779526"/>
                  <a:pt x="8158553" y="782224"/>
                  <a:pt x="8158553" y="785275"/>
                </a:cubicBezTo>
                <a:cubicBezTo>
                  <a:pt x="8158553" y="790484"/>
                  <a:pt x="8156897" y="794632"/>
                  <a:pt x="8153585" y="797721"/>
                </a:cubicBezTo>
                <a:cubicBezTo>
                  <a:pt x="8150274" y="800809"/>
                  <a:pt x="8145642" y="802353"/>
                  <a:pt x="8139689" y="802353"/>
                </a:cubicBezTo>
                <a:cubicBezTo>
                  <a:pt x="8134852" y="802353"/>
                  <a:pt x="8130368" y="801125"/>
                  <a:pt x="8126238" y="798669"/>
                </a:cubicBezTo>
                <a:cubicBezTo>
                  <a:pt x="8122108" y="796214"/>
                  <a:pt x="8117774" y="792456"/>
                  <a:pt x="8113234" y="787396"/>
                </a:cubicBezTo>
                <a:lnTo>
                  <a:pt x="8113234" y="766076"/>
                </a:lnTo>
                <a:close/>
                <a:moveTo>
                  <a:pt x="7447898" y="765295"/>
                </a:moveTo>
                <a:lnTo>
                  <a:pt x="7447898" y="800902"/>
                </a:lnTo>
                <a:cubicBezTo>
                  <a:pt x="7446484" y="801125"/>
                  <a:pt x="7445015" y="801292"/>
                  <a:pt x="7443489" y="801404"/>
                </a:cubicBezTo>
                <a:cubicBezTo>
                  <a:pt x="7441964" y="801516"/>
                  <a:pt x="7440401" y="801627"/>
                  <a:pt x="7438801" y="801739"/>
                </a:cubicBezTo>
                <a:cubicBezTo>
                  <a:pt x="7437201" y="801851"/>
                  <a:pt x="7435601" y="801944"/>
                  <a:pt x="7434001" y="802018"/>
                </a:cubicBezTo>
                <a:cubicBezTo>
                  <a:pt x="7432401" y="802092"/>
                  <a:pt x="7430932" y="802130"/>
                  <a:pt x="7429592" y="802130"/>
                </a:cubicBezTo>
                <a:cubicBezTo>
                  <a:pt x="7424756" y="802130"/>
                  <a:pt x="7420626" y="801702"/>
                  <a:pt x="7417202" y="800846"/>
                </a:cubicBezTo>
                <a:cubicBezTo>
                  <a:pt x="7413779" y="799990"/>
                  <a:pt x="7410933" y="798744"/>
                  <a:pt x="7408664" y="797107"/>
                </a:cubicBezTo>
                <a:cubicBezTo>
                  <a:pt x="7406394" y="795470"/>
                  <a:pt x="7404738" y="793479"/>
                  <a:pt x="7403696" y="791135"/>
                </a:cubicBezTo>
                <a:cubicBezTo>
                  <a:pt x="7402655" y="788791"/>
                  <a:pt x="7402134" y="786168"/>
                  <a:pt x="7402134" y="783266"/>
                </a:cubicBezTo>
                <a:cubicBezTo>
                  <a:pt x="7402134" y="780289"/>
                  <a:pt x="7402655" y="777666"/>
                  <a:pt x="7403696" y="775396"/>
                </a:cubicBezTo>
                <a:cubicBezTo>
                  <a:pt x="7404738" y="773127"/>
                  <a:pt x="7406394" y="771248"/>
                  <a:pt x="7408664" y="769759"/>
                </a:cubicBezTo>
                <a:cubicBezTo>
                  <a:pt x="7410933" y="768271"/>
                  <a:pt x="7413835" y="767155"/>
                  <a:pt x="7417370" y="766411"/>
                </a:cubicBezTo>
                <a:cubicBezTo>
                  <a:pt x="7420905" y="765667"/>
                  <a:pt x="7425090" y="765295"/>
                  <a:pt x="7429927" y="765295"/>
                </a:cubicBezTo>
                <a:close/>
                <a:moveTo>
                  <a:pt x="8038448" y="765295"/>
                </a:moveTo>
                <a:lnTo>
                  <a:pt x="8038448" y="800902"/>
                </a:lnTo>
                <a:cubicBezTo>
                  <a:pt x="8037034" y="801125"/>
                  <a:pt x="8035565" y="801292"/>
                  <a:pt x="8034039" y="801404"/>
                </a:cubicBezTo>
                <a:cubicBezTo>
                  <a:pt x="8032514" y="801516"/>
                  <a:pt x="8030951" y="801627"/>
                  <a:pt x="8029351" y="801739"/>
                </a:cubicBezTo>
                <a:cubicBezTo>
                  <a:pt x="8027751" y="801851"/>
                  <a:pt x="8026151" y="801944"/>
                  <a:pt x="8024551" y="802018"/>
                </a:cubicBezTo>
                <a:cubicBezTo>
                  <a:pt x="8022952" y="802092"/>
                  <a:pt x="8021482" y="802130"/>
                  <a:pt x="8020142" y="802130"/>
                </a:cubicBezTo>
                <a:cubicBezTo>
                  <a:pt x="8015306" y="802130"/>
                  <a:pt x="8011176" y="801702"/>
                  <a:pt x="8007752" y="800846"/>
                </a:cubicBezTo>
                <a:cubicBezTo>
                  <a:pt x="8004329" y="799990"/>
                  <a:pt x="8001483" y="798744"/>
                  <a:pt x="7999214" y="797107"/>
                </a:cubicBezTo>
                <a:cubicBezTo>
                  <a:pt x="7996944" y="795470"/>
                  <a:pt x="7995288" y="793479"/>
                  <a:pt x="7994246" y="791135"/>
                </a:cubicBezTo>
                <a:cubicBezTo>
                  <a:pt x="7993205" y="788791"/>
                  <a:pt x="7992684" y="786168"/>
                  <a:pt x="7992684" y="783266"/>
                </a:cubicBezTo>
                <a:cubicBezTo>
                  <a:pt x="7992684" y="780289"/>
                  <a:pt x="7993205" y="777666"/>
                  <a:pt x="7994246" y="775396"/>
                </a:cubicBezTo>
                <a:cubicBezTo>
                  <a:pt x="7995288" y="773127"/>
                  <a:pt x="7996944" y="771248"/>
                  <a:pt x="7999214" y="769759"/>
                </a:cubicBezTo>
                <a:cubicBezTo>
                  <a:pt x="8001483" y="768271"/>
                  <a:pt x="8004385" y="767155"/>
                  <a:pt x="8007920" y="766411"/>
                </a:cubicBezTo>
                <a:cubicBezTo>
                  <a:pt x="8011454" y="765667"/>
                  <a:pt x="8015640" y="765295"/>
                  <a:pt x="8020477" y="765295"/>
                </a:cubicBezTo>
                <a:close/>
                <a:moveTo>
                  <a:pt x="6610777" y="761053"/>
                </a:moveTo>
                <a:cubicBezTo>
                  <a:pt x="6613903" y="761053"/>
                  <a:pt x="6616973" y="761127"/>
                  <a:pt x="6619986" y="761276"/>
                </a:cubicBezTo>
                <a:cubicBezTo>
                  <a:pt x="6623000" y="761425"/>
                  <a:pt x="6625735" y="761611"/>
                  <a:pt x="6628190" y="761834"/>
                </a:cubicBezTo>
                <a:lnTo>
                  <a:pt x="6628190" y="800455"/>
                </a:lnTo>
                <a:cubicBezTo>
                  <a:pt x="6625585" y="800753"/>
                  <a:pt x="6622795" y="801013"/>
                  <a:pt x="6619819" y="801237"/>
                </a:cubicBezTo>
                <a:cubicBezTo>
                  <a:pt x="6616842" y="801460"/>
                  <a:pt x="6613531" y="801571"/>
                  <a:pt x="6609884" y="801571"/>
                </a:cubicBezTo>
                <a:cubicBezTo>
                  <a:pt x="6600657" y="801571"/>
                  <a:pt x="6593811" y="799767"/>
                  <a:pt x="6589346" y="796158"/>
                </a:cubicBezTo>
                <a:cubicBezTo>
                  <a:pt x="6584881" y="792549"/>
                  <a:pt x="6582649" y="787544"/>
                  <a:pt x="6582649" y="781145"/>
                </a:cubicBezTo>
                <a:cubicBezTo>
                  <a:pt x="6582649" y="778094"/>
                  <a:pt x="6583132" y="775322"/>
                  <a:pt x="6584100" y="772829"/>
                </a:cubicBezTo>
                <a:cubicBezTo>
                  <a:pt x="6585068" y="770336"/>
                  <a:pt x="6586667" y="768215"/>
                  <a:pt x="6588900" y="766467"/>
                </a:cubicBezTo>
                <a:cubicBezTo>
                  <a:pt x="6591132" y="764718"/>
                  <a:pt x="6594034" y="763378"/>
                  <a:pt x="6597606" y="762448"/>
                </a:cubicBezTo>
                <a:cubicBezTo>
                  <a:pt x="6601178" y="761518"/>
                  <a:pt x="6605568" y="761053"/>
                  <a:pt x="6610777" y="761053"/>
                </a:cubicBezTo>
                <a:close/>
                <a:moveTo>
                  <a:pt x="1502588" y="723660"/>
                </a:moveTo>
                <a:cubicBezTo>
                  <a:pt x="1504150" y="735789"/>
                  <a:pt x="1505769" y="746021"/>
                  <a:pt x="1507443" y="754356"/>
                </a:cubicBezTo>
                <a:cubicBezTo>
                  <a:pt x="1509117" y="762690"/>
                  <a:pt x="1510903" y="769722"/>
                  <a:pt x="1512801" y="775452"/>
                </a:cubicBezTo>
                <a:cubicBezTo>
                  <a:pt x="1514698" y="781182"/>
                  <a:pt x="1516689" y="785851"/>
                  <a:pt x="1518773" y="789461"/>
                </a:cubicBezTo>
                <a:cubicBezTo>
                  <a:pt x="1520856" y="793070"/>
                  <a:pt x="1523014" y="796251"/>
                  <a:pt x="1525247" y="799004"/>
                </a:cubicBezTo>
                <a:lnTo>
                  <a:pt x="1470776" y="799004"/>
                </a:lnTo>
                <a:lnTo>
                  <a:pt x="1470776" y="723660"/>
                </a:lnTo>
                <a:close/>
                <a:moveTo>
                  <a:pt x="3121838" y="723660"/>
                </a:moveTo>
                <a:cubicBezTo>
                  <a:pt x="3123400" y="735789"/>
                  <a:pt x="3125019" y="746021"/>
                  <a:pt x="3126693" y="754356"/>
                </a:cubicBezTo>
                <a:cubicBezTo>
                  <a:pt x="3128367" y="762690"/>
                  <a:pt x="3130153" y="769722"/>
                  <a:pt x="3132051" y="775452"/>
                </a:cubicBezTo>
                <a:cubicBezTo>
                  <a:pt x="3133948" y="781182"/>
                  <a:pt x="3135939" y="785851"/>
                  <a:pt x="3138023" y="789461"/>
                </a:cubicBezTo>
                <a:cubicBezTo>
                  <a:pt x="3140106" y="793070"/>
                  <a:pt x="3142264" y="796251"/>
                  <a:pt x="3144497" y="799004"/>
                </a:cubicBezTo>
                <a:lnTo>
                  <a:pt x="3090026" y="799004"/>
                </a:lnTo>
                <a:lnTo>
                  <a:pt x="3090026" y="723660"/>
                </a:lnTo>
                <a:close/>
                <a:moveTo>
                  <a:pt x="4283887" y="723660"/>
                </a:moveTo>
                <a:cubicBezTo>
                  <a:pt x="4285450" y="735789"/>
                  <a:pt x="4287068" y="746021"/>
                  <a:pt x="4288743" y="754356"/>
                </a:cubicBezTo>
                <a:cubicBezTo>
                  <a:pt x="4290417" y="762690"/>
                  <a:pt x="4292203" y="769722"/>
                  <a:pt x="4294101" y="775452"/>
                </a:cubicBezTo>
                <a:cubicBezTo>
                  <a:pt x="4295998" y="781182"/>
                  <a:pt x="4297989" y="785851"/>
                  <a:pt x="4300072" y="789461"/>
                </a:cubicBezTo>
                <a:cubicBezTo>
                  <a:pt x="4302156" y="793070"/>
                  <a:pt x="4304314" y="796251"/>
                  <a:pt x="4306546" y="799004"/>
                </a:cubicBezTo>
                <a:lnTo>
                  <a:pt x="4252075" y="799004"/>
                </a:lnTo>
                <a:lnTo>
                  <a:pt x="4252075" y="723660"/>
                </a:lnTo>
                <a:close/>
                <a:moveTo>
                  <a:pt x="2178605" y="722209"/>
                </a:moveTo>
                <a:cubicBezTo>
                  <a:pt x="2181001" y="722209"/>
                  <a:pt x="2183360" y="722562"/>
                  <a:pt x="2185681" y="723269"/>
                </a:cubicBezTo>
                <a:cubicBezTo>
                  <a:pt x="2188002" y="723976"/>
                  <a:pt x="2190360" y="725092"/>
                  <a:pt x="2192756" y="726618"/>
                </a:cubicBezTo>
                <a:cubicBezTo>
                  <a:pt x="2195151" y="728143"/>
                  <a:pt x="2197660" y="730153"/>
                  <a:pt x="2200280" y="732645"/>
                </a:cubicBezTo>
                <a:cubicBezTo>
                  <a:pt x="2202901" y="735138"/>
                  <a:pt x="2205671" y="738208"/>
                  <a:pt x="2208591" y="741854"/>
                </a:cubicBezTo>
                <a:lnTo>
                  <a:pt x="2208591" y="781815"/>
                </a:lnTo>
                <a:cubicBezTo>
                  <a:pt x="2203499" y="787991"/>
                  <a:pt x="2198670" y="792716"/>
                  <a:pt x="2194103" y="795990"/>
                </a:cubicBezTo>
                <a:cubicBezTo>
                  <a:pt x="2189536" y="799265"/>
                  <a:pt x="2184744" y="800902"/>
                  <a:pt x="2179728" y="800902"/>
                </a:cubicBezTo>
                <a:cubicBezTo>
                  <a:pt x="2175087" y="800902"/>
                  <a:pt x="2171100" y="799786"/>
                  <a:pt x="2167768" y="797553"/>
                </a:cubicBezTo>
                <a:cubicBezTo>
                  <a:pt x="2164436" y="795321"/>
                  <a:pt x="2161741" y="792344"/>
                  <a:pt x="2159682" y="788623"/>
                </a:cubicBezTo>
                <a:cubicBezTo>
                  <a:pt x="2157623" y="784903"/>
                  <a:pt x="2156106" y="780736"/>
                  <a:pt x="2155133" y="776122"/>
                </a:cubicBezTo>
                <a:cubicBezTo>
                  <a:pt x="2154160" y="771508"/>
                  <a:pt x="2153673" y="766857"/>
                  <a:pt x="2153673" y="762169"/>
                </a:cubicBezTo>
                <a:cubicBezTo>
                  <a:pt x="2153673" y="757035"/>
                  <a:pt x="2154066" y="752068"/>
                  <a:pt x="2154852" y="747268"/>
                </a:cubicBezTo>
                <a:cubicBezTo>
                  <a:pt x="2155638" y="742468"/>
                  <a:pt x="2156986" y="738208"/>
                  <a:pt x="2158895" y="734487"/>
                </a:cubicBezTo>
                <a:cubicBezTo>
                  <a:pt x="2160804" y="730766"/>
                  <a:pt x="2163369" y="727790"/>
                  <a:pt x="2166588" y="725558"/>
                </a:cubicBezTo>
                <a:cubicBezTo>
                  <a:pt x="2169808" y="723325"/>
                  <a:pt x="2173813" y="722209"/>
                  <a:pt x="2178605" y="722209"/>
                </a:cubicBezTo>
                <a:close/>
                <a:moveTo>
                  <a:pt x="2988230" y="722209"/>
                </a:moveTo>
                <a:cubicBezTo>
                  <a:pt x="2990626" y="722209"/>
                  <a:pt x="2992985" y="722562"/>
                  <a:pt x="2995306" y="723269"/>
                </a:cubicBezTo>
                <a:cubicBezTo>
                  <a:pt x="2997627" y="723976"/>
                  <a:pt x="2999985" y="725092"/>
                  <a:pt x="3002381" y="726618"/>
                </a:cubicBezTo>
                <a:cubicBezTo>
                  <a:pt x="3004777" y="728143"/>
                  <a:pt x="3007285" y="730153"/>
                  <a:pt x="3009905" y="732645"/>
                </a:cubicBezTo>
                <a:cubicBezTo>
                  <a:pt x="3012526" y="735138"/>
                  <a:pt x="3015296" y="738208"/>
                  <a:pt x="3018216" y="741854"/>
                </a:cubicBezTo>
                <a:lnTo>
                  <a:pt x="3018216" y="781815"/>
                </a:lnTo>
                <a:cubicBezTo>
                  <a:pt x="3013124" y="787991"/>
                  <a:pt x="3008295" y="792716"/>
                  <a:pt x="3003728" y="795990"/>
                </a:cubicBezTo>
                <a:cubicBezTo>
                  <a:pt x="2999161" y="799265"/>
                  <a:pt x="2994369" y="800902"/>
                  <a:pt x="2989353" y="800902"/>
                </a:cubicBezTo>
                <a:cubicBezTo>
                  <a:pt x="2984712" y="800902"/>
                  <a:pt x="2980725" y="799786"/>
                  <a:pt x="2977393" y="797553"/>
                </a:cubicBezTo>
                <a:cubicBezTo>
                  <a:pt x="2974062" y="795321"/>
                  <a:pt x="2971366" y="792344"/>
                  <a:pt x="2969307" y="788623"/>
                </a:cubicBezTo>
                <a:cubicBezTo>
                  <a:pt x="2967248" y="784903"/>
                  <a:pt x="2965731" y="780736"/>
                  <a:pt x="2964758" y="776122"/>
                </a:cubicBezTo>
                <a:cubicBezTo>
                  <a:pt x="2963785" y="771508"/>
                  <a:pt x="2963298" y="766857"/>
                  <a:pt x="2963298" y="762169"/>
                </a:cubicBezTo>
                <a:cubicBezTo>
                  <a:pt x="2963298" y="757035"/>
                  <a:pt x="2963691" y="752068"/>
                  <a:pt x="2964477" y="747268"/>
                </a:cubicBezTo>
                <a:cubicBezTo>
                  <a:pt x="2965263" y="742468"/>
                  <a:pt x="2966611" y="738208"/>
                  <a:pt x="2968520" y="734487"/>
                </a:cubicBezTo>
                <a:cubicBezTo>
                  <a:pt x="2970429" y="730766"/>
                  <a:pt x="2972994" y="727790"/>
                  <a:pt x="2976213" y="725558"/>
                </a:cubicBezTo>
                <a:cubicBezTo>
                  <a:pt x="2979433" y="723325"/>
                  <a:pt x="2983438" y="722209"/>
                  <a:pt x="2988230" y="722209"/>
                </a:cubicBezTo>
                <a:close/>
                <a:moveTo>
                  <a:pt x="6169579" y="722209"/>
                </a:moveTo>
                <a:cubicBezTo>
                  <a:pt x="6171976" y="722209"/>
                  <a:pt x="6174334" y="722562"/>
                  <a:pt x="6176655" y="723269"/>
                </a:cubicBezTo>
                <a:cubicBezTo>
                  <a:pt x="6178976" y="723976"/>
                  <a:pt x="6181334" y="725092"/>
                  <a:pt x="6183730" y="726618"/>
                </a:cubicBezTo>
                <a:cubicBezTo>
                  <a:pt x="6186125" y="728143"/>
                  <a:pt x="6188634" y="730153"/>
                  <a:pt x="6191255" y="732645"/>
                </a:cubicBezTo>
                <a:cubicBezTo>
                  <a:pt x="6193875" y="735138"/>
                  <a:pt x="6196646" y="738208"/>
                  <a:pt x="6199565" y="741854"/>
                </a:cubicBezTo>
                <a:lnTo>
                  <a:pt x="6199565" y="781815"/>
                </a:lnTo>
                <a:cubicBezTo>
                  <a:pt x="6194474" y="787991"/>
                  <a:pt x="6189644" y="792716"/>
                  <a:pt x="6185077" y="795990"/>
                </a:cubicBezTo>
                <a:cubicBezTo>
                  <a:pt x="6180510" y="799265"/>
                  <a:pt x="6175718" y="800902"/>
                  <a:pt x="6170703" y="800902"/>
                </a:cubicBezTo>
                <a:cubicBezTo>
                  <a:pt x="6166061" y="800902"/>
                  <a:pt x="6162075" y="799786"/>
                  <a:pt x="6158742" y="797553"/>
                </a:cubicBezTo>
                <a:cubicBezTo>
                  <a:pt x="6155411" y="795321"/>
                  <a:pt x="6152715" y="792344"/>
                  <a:pt x="6150656" y="788623"/>
                </a:cubicBezTo>
                <a:cubicBezTo>
                  <a:pt x="6148597" y="784903"/>
                  <a:pt x="6147081" y="780736"/>
                  <a:pt x="6146107" y="776122"/>
                </a:cubicBezTo>
                <a:cubicBezTo>
                  <a:pt x="6145135" y="771508"/>
                  <a:pt x="6144648" y="766857"/>
                  <a:pt x="6144648" y="762169"/>
                </a:cubicBezTo>
                <a:cubicBezTo>
                  <a:pt x="6144648" y="757035"/>
                  <a:pt x="6145041" y="752068"/>
                  <a:pt x="6145827" y="747268"/>
                </a:cubicBezTo>
                <a:cubicBezTo>
                  <a:pt x="6146612" y="742468"/>
                  <a:pt x="6147960" y="738208"/>
                  <a:pt x="6149870" y="734487"/>
                </a:cubicBezTo>
                <a:cubicBezTo>
                  <a:pt x="6151779" y="730766"/>
                  <a:pt x="6154343" y="727790"/>
                  <a:pt x="6157562" y="725558"/>
                </a:cubicBezTo>
                <a:cubicBezTo>
                  <a:pt x="6160782" y="723325"/>
                  <a:pt x="6164788" y="722209"/>
                  <a:pt x="6169579" y="722209"/>
                </a:cubicBezTo>
                <a:close/>
                <a:moveTo>
                  <a:pt x="7807879" y="722209"/>
                </a:moveTo>
                <a:cubicBezTo>
                  <a:pt x="7810276" y="722209"/>
                  <a:pt x="7812634" y="722562"/>
                  <a:pt x="7814955" y="723269"/>
                </a:cubicBezTo>
                <a:cubicBezTo>
                  <a:pt x="7817276" y="723976"/>
                  <a:pt x="7819634" y="725092"/>
                  <a:pt x="7822030" y="726618"/>
                </a:cubicBezTo>
                <a:cubicBezTo>
                  <a:pt x="7824426" y="728143"/>
                  <a:pt x="7826934" y="730153"/>
                  <a:pt x="7829555" y="732645"/>
                </a:cubicBezTo>
                <a:cubicBezTo>
                  <a:pt x="7832176" y="735138"/>
                  <a:pt x="7834946" y="738208"/>
                  <a:pt x="7837865" y="741854"/>
                </a:cubicBezTo>
                <a:lnTo>
                  <a:pt x="7837865" y="781815"/>
                </a:lnTo>
                <a:cubicBezTo>
                  <a:pt x="7832774" y="787991"/>
                  <a:pt x="7827944" y="792716"/>
                  <a:pt x="7823377" y="795990"/>
                </a:cubicBezTo>
                <a:cubicBezTo>
                  <a:pt x="7818810" y="799265"/>
                  <a:pt x="7814018" y="800902"/>
                  <a:pt x="7809003" y="800902"/>
                </a:cubicBezTo>
                <a:cubicBezTo>
                  <a:pt x="7804361" y="800902"/>
                  <a:pt x="7800374" y="799786"/>
                  <a:pt x="7797042" y="797553"/>
                </a:cubicBezTo>
                <a:cubicBezTo>
                  <a:pt x="7793711" y="795321"/>
                  <a:pt x="7791015" y="792344"/>
                  <a:pt x="7788956" y="788623"/>
                </a:cubicBezTo>
                <a:cubicBezTo>
                  <a:pt x="7786897" y="784903"/>
                  <a:pt x="7785381" y="780736"/>
                  <a:pt x="7784407" y="776122"/>
                </a:cubicBezTo>
                <a:cubicBezTo>
                  <a:pt x="7783434" y="771508"/>
                  <a:pt x="7782948" y="766857"/>
                  <a:pt x="7782948" y="762169"/>
                </a:cubicBezTo>
                <a:cubicBezTo>
                  <a:pt x="7782948" y="757035"/>
                  <a:pt x="7783341" y="752068"/>
                  <a:pt x="7784127" y="747268"/>
                </a:cubicBezTo>
                <a:cubicBezTo>
                  <a:pt x="7784913" y="742468"/>
                  <a:pt x="7786260" y="738208"/>
                  <a:pt x="7788169" y="734487"/>
                </a:cubicBezTo>
                <a:cubicBezTo>
                  <a:pt x="7790079" y="730766"/>
                  <a:pt x="7792643" y="727790"/>
                  <a:pt x="7795863" y="725558"/>
                </a:cubicBezTo>
                <a:cubicBezTo>
                  <a:pt x="7799082" y="723325"/>
                  <a:pt x="7803088" y="722209"/>
                  <a:pt x="7807879" y="722209"/>
                </a:cubicBezTo>
                <a:close/>
                <a:moveTo>
                  <a:pt x="2059705" y="721762"/>
                </a:moveTo>
                <a:cubicBezTo>
                  <a:pt x="2065186" y="721762"/>
                  <a:pt x="2069898" y="722730"/>
                  <a:pt x="2073840" y="724665"/>
                </a:cubicBezTo>
                <a:cubicBezTo>
                  <a:pt x="2077783" y="726599"/>
                  <a:pt x="2081030" y="729334"/>
                  <a:pt x="2083582" y="732869"/>
                </a:cubicBezTo>
                <a:cubicBezTo>
                  <a:pt x="2086136" y="736403"/>
                  <a:pt x="2088031" y="740589"/>
                  <a:pt x="2089270" y="745426"/>
                </a:cubicBezTo>
                <a:cubicBezTo>
                  <a:pt x="2090509" y="750263"/>
                  <a:pt x="2091128" y="755546"/>
                  <a:pt x="2091128" y="761276"/>
                </a:cubicBezTo>
                <a:cubicBezTo>
                  <a:pt x="2091128" y="766783"/>
                  <a:pt x="2090621" y="771955"/>
                  <a:pt x="2089608" y="776792"/>
                </a:cubicBezTo>
                <a:cubicBezTo>
                  <a:pt x="2088594" y="781628"/>
                  <a:pt x="2086904" y="785851"/>
                  <a:pt x="2084539" y="789461"/>
                </a:cubicBezTo>
                <a:cubicBezTo>
                  <a:pt x="2082174" y="793070"/>
                  <a:pt x="2079002" y="795935"/>
                  <a:pt x="2075022" y="798055"/>
                </a:cubicBezTo>
                <a:cubicBezTo>
                  <a:pt x="2071044" y="800176"/>
                  <a:pt x="2066087" y="801237"/>
                  <a:pt x="2060155" y="801237"/>
                </a:cubicBezTo>
                <a:cubicBezTo>
                  <a:pt x="2054749" y="801237"/>
                  <a:pt x="2050055" y="800269"/>
                  <a:pt x="2046076" y="798334"/>
                </a:cubicBezTo>
                <a:cubicBezTo>
                  <a:pt x="2042097" y="796400"/>
                  <a:pt x="2038830" y="793684"/>
                  <a:pt x="2036278" y="790186"/>
                </a:cubicBezTo>
                <a:cubicBezTo>
                  <a:pt x="2033725" y="786689"/>
                  <a:pt x="2031848" y="782521"/>
                  <a:pt x="2030646" y="777685"/>
                </a:cubicBezTo>
                <a:cubicBezTo>
                  <a:pt x="2029444" y="772848"/>
                  <a:pt x="2028844" y="767527"/>
                  <a:pt x="2028844" y="761723"/>
                </a:cubicBezTo>
                <a:cubicBezTo>
                  <a:pt x="2028844" y="756291"/>
                  <a:pt x="2029351" y="751156"/>
                  <a:pt x="2030365" y="746319"/>
                </a:cubicBezTo>
                <a:cubicBezTo>
                  <a:pt x="2031379" y="741482"/>
                  <a:pt x="2033049" y="737241"/>
                  <a:pt x="2035377" y="733594"/>
                </a:cubicBezTo>
                <a:cubicBezTo>
                  <a:pt x="2037705" y="729948"/>
                  <a:pt x="2040859" y="727064"/>
                  <a:pt x="2044838" y="724944"/>
                </a:cubicBezTo>
                <a:cubicBezTo>
                  <a:pt x="2048817" y="722823"/>
                  <a:pt x="2053773" y="721762"/>
                  <a:pt x="2059705" y="721762"/>
                </a:cubicBezTo>
                <a:close/>
                <a:moveTo>
                  <a:pt x="2307355" y="721762"/>
                </a:moveTo>
                <a:cubicBezTo>
                  <a:pt x="2312836" y="721762"/>
                  <a:pt x="2317548" y="722730"/>
                  <a:pt x="2321490" y="724665"/>
                </a:cubicBezTo>
                <a:cubicBezTo>
                  <a:pt x="2325432" y="726599"/>
                  <a:pt x="2328680" y="729334"/>
                  <a:pt x="2331232" y="732869"/>
                </a:cubicBezTo>
                <a:cubicBezTo>
                  <a:pt x="2333786" y="736403"/>
                  <a:pt x="2335681" y="740589"/>
                  <a:pt x="2336920" y="745426"/>
                </a:cubicBezTo>
                <a:cubicBezTo>
                  <a:pt x="2338159" y="750263"/>
                  <a:pt x="2338778" y="755546"/>
                  <a:pt x="2338778" y="761276"/>
                </a:cubicBezTo>
                <a:cubicBezTo>
                  <a:pt x="2338778" y="766783"/>
                  <a:pt x="2338271" y="771955"/>
                  <a:pt x="2337258" y="776792"/>
                </a:cubicBezTo>
                <a:cubicBezTo>
                  <a:pt x="2336244" y="781628"/>
                  <a:pt x="2334554" y="785851"/>
                  <a:pt x="2332189" y="789461"/>
                </a:cubicBezTo>
                <a:cubicBezTo>
                  <a:pt x="2329824" y="793070"/>
                  <a:pt x="2326652" y="795935"/>
                  <a:pt x="2322672" y="798055"/>
                </a:cubicBezTo>
                <a:cubicBezTo>
                  <a:pt x="2318693" y="800176"/>
                  <a:pt x="2313737" y="801237"/>
                  <a:pt x="2307805" y="801237"/>
                </a:cubicBezTo>
                <a:cubicBezTo>
                  <a:pt x="2302399" y="801237"/>
                  <a:pt x="2297706" y="800269"/>
                  <a:pt x="2293726" y="798334"/>
                </a:cubicBezTo>
                <a:cubicBezTo>
                  <a:pt x="2289746" y="796400"/>
                  <a:pt x="2286481" y="793684"/>
                  <a:pt x="2283928" y="790186"/>
                </a:cubicBezTo>
                <a:cubicBezTo>
                  <a:pt x="2281375" y="786689"/>
                  <a:pt x="2279498" y="782521"/>
                  <a:pt x="2278296" y="777685"/>
                </a:cubicBezTo>
                <a:cubicBezTo>
                  <a:pt x="2277095" y="772848"/>
                  <a:pt x="2276494" y="767527"/>
                  <a:pt x="2276494" y="761723"/>
                </a:cubicBezTo>
                <a:cubicBezTo>
                  <a:pt x="2276494" y="756291"/>
                  <a:pt x="2277001" y="751156"/>
                  <a:pt x="2278015" y="746319"/>
                </a:cubicBezTo>
                <a:cubicBezTo>
                  <a:pt x="2279029" y="741482"/>
                  <a:pt x="2280699" y="737241"/>
                  <a:pt x="2283027" y="733594"/>
                </a:cubicBezTo>
                <a:cubicBezTo>
                  <a:pt x="2285355" y="729948"/>
                  <a:pt x="2288508" y="727064"/>
                  <a:pt x="2292488" y="724944"/>
                </a:cubicBezTo>
                <a:cubicBezTo>
                  <a:pt x="2296468" y="722823"/>
                  <a:pt x="2301423" y="721762"/>
                  <a:pt x="2307355" y="721762"/>
                </a:cubicBezTo>
                <a:close/>
                <a:moveTo>
                  <a:pt x="2688355" y="721762"/>
                </a:moveTo>
                <a:cubicBezTo>
                  <a:pt x="2693836" y="721762"/>
                  <a:pt x="2698548" y="722730"/>
                  <a:pt x="2702490" y="724665"/>
                </a:cubicBezTo>
                <a:cubicBezTo>
                  <a:pt x="2706433" y="726599"/>
                  <a:pt x="2709680" y="729334"/>
                  <a:pt x="2712232" y="732869"/>
                </a:cubicBezTo>
                <a:cubicBezTo>
                  <a:pt x="2714786" y="736403"/>
                  <a:pt x="2716681" y="740589"/>
                  <a:pt x="2717920" y="745426"/>
                </a:cubicBezTo>
                <a:cubicBezTo>
                  <a:pt x="2719159" y="750263"/>
                  <a:pt x="2719778" y="755546"/>
                  <a:pt x="2719778" y="761276"/>
                </a:cubicBezTo>
                <a:cubicBezTo>
                  <a:pt x="2719778" y="766783"/>
                  <a:pt x="2719271" y="771955"/>
                  <a:pt x="2718258" y="776792"/>
                </a:cubicBezTo>
                <a:cubicBezTo>
                  <a:pt x="2717244" y="781628"/>
                  <a:pt x="2715554" y="785851"/>
                  <a:pt x="2713189" y="789461"/>
                </a:cubicBezTo>
                <a:cubicBezTo>
                  <a:pt x="2710824" y="793070"/>
                  <a:pt x="2707652" y="795935"/>
                  <a:pt x="2703672" y="798055"/>
                </a:cubicBezTo>
                <a:cubicBezTo>
                  <a:pt x="2699694" y="800176"/>
                  <a:pt x="2694737" y="801237"/>
                  <a:pt x="2688805" y="801237"/>
                </a:cubicBezTo>
                <a:cubicBezTo>
                  <a:pt x="2683399" y="801237"/>
                  <a:pt x="2678705" y="800269"/>
                  <a:pt x="2674726" y="798334"/>
                </a:cubicBezTo>
                <a:cubicBezTo>
                  <a:pt x="2670747" y="796400"/>
                  <a:pt x="2667480" y="793684"/>
                  <a:pt x="2664928" y="790186"/>
                </a:cubicBezTo>
                <a:cubicBezTo>
                  <a:pt x="2662375" y="786689"/>
                  <a:pt x="2660498" y="782521"/>
                  <a:pt x="2659296" y="777685"/>
                </a:cubicBezTo>
                <a:cubicBezTo>
                  <a:pt x="2658094" y="772848"/>
                  <a:pt x="2657494" y="767527"/>
                  <a:pt x="2657494" y="761723"/>
                </a:cubicBezTo>
                <a:cubicBezTo>
                  <a:pt x="2657494" y="756291"/>
                  <a:pt x="2658001" y="751156"/>
                  <a:pt x="2659015" y="746319"/>
                </a:cubicBezTo>
                <a:cubicBezTo>
                  <a:pt x="2660029" y="741482"/>
                  <a:pt x="2661699" y="737241"/>
                  <a:pt x="2664027" y="733594"/>
                </a:cubicBezTo>
                <a:cubicBezTo>
                  <a:pt x="2666355" y="729948"/>
                  <a:pt x="2669509" y="727064"/>
                  <a:pt x="2673488" y="724944"/>
                </a:cubicBezTo>
                <a:cubicBezTo>
                  <a:pt x="2677467" y="722823"/>
                  <a:pt x="2682423" y="721762"/>
                  <a:pt x="2688355" y="721762"/>
                </a:cubicBezTo>
                <a:close/>
                <a:moveTo>
                  <a:pt x="3459880" y="721762"/>
                </a:moveTo>
                <a:cubicBezTo>
                  <a:pt x="3465361" y="721762"/>
                  <a:pt x="3470073" y="722730"/>
                  <a:pt x="3474015" y="724665"/>
                </a:cubicBezTo>
                <a:cubicBezTo>
                  <a:pt x="3477958" y="726599"/>
                  <a:pt x="3481205" y="729334"/>
                  <a:pt x="3483757" y="732869"/>
                </a:cubicBezTo>
                <a:cubicBezTo>
                  <a:pt x="3486311" y="736403"/>
                  <a:pt x="3488206" y="740589"/>
                  <a:pt x="3489445" y="745426"/>
                </a:cubicBezTo>
                <a:cubicBezTo>
                  <a:pt x="3490684" y="750263"/>
                  <a:pt x="3491303" y="755546"/>
                  <a:pt x="3491303" y="761276"/>
                </a:cubicBezTo>
                <a:cubicBezTo>
                  <a:pt x="3491303" y="766783"/>
                  <a:pt x="3490796" y="771955"/>
                  <a:pt x="3489783" y="776792"/>
                </a:cubicBezTo>
                <a:cubicBezTo>
                  <a:pt x="3488769" y="781628"/>
                  <a:pt x="3487079" y="785851"/>
                  <a:pt x="3484714" y="789461"/>
                </a:cubicBezTo>
                <a:cubicBezTo>
                  <a:pt x="3482349" y="793070"/>
                  <a:pt x="3479177" y="795935"/>
                  <a:pt x="3475197" y="798055"/>
                </a:cubicBezTo>
                <a:cubicBezTo>
                  <a:pt x="3471219" y="800176"/>
                  <a:pt x="3466262" y="801237"/>
                  <a:pt x="3460330" y="801237"/>
                </a:cubicBezTo>
                <a:cubicBezTo>
                  <a:pt x="3454924" y="801237"/>
                  <a:pt x="3450230" y="800269"/>
                  <a:pt x="3446251" y="798334"/>
                </a:cubicBezTo>
                <a:cubicBezTo>
                  <a:pt x="3442272" y="796400"/>
                  <a:pt x="3439005" y="793684"/>
                  <a:pt x="3436453" y="790186"/>
                </a:cubicBezTo>
                <a:cubicBezTo>
                  <a:pt x="3433900" y="786689"/>
                  <a:pt x="3432023" y="782521"/>
                  <a:pt x="3430821" y="777685"/>
                </a:cubicBezTo>
                <a:cubicBezTo>
                  <a:pt x="3429619" y="772848"/>
                  <a:pt x="3429019" y="767527"/>
                  <a:pt x="3429019" y="761723"/>
                </a:cubicBezTo>
                <a:cubicBezTo>
                  <a:pt x="3429019" y="756291"/>
                  <a:pt x="3429526" y="751156"/>
                  <a:pt x="3430540" y="746319"/>
                </a:cubicBezTo>
                <a:cubicBezTo>
                  <a:pt x="3431554" y="741482"/>
                  <a:pt x="3433224" y="737241"/>
                  <a:pt x="3435552" y="733594"/>
                </a:cubicBezTo>
                <a:cubicBezTo>
                  <a:pt x="3437880" y="729948"/>
                  <a:pt x="3441034" y="727064"/>
                  <a:pt x="3445013" y="724944"/>
                </a:cubicBezTo>
                <a:cubicBezTo>
                  <a:pt x="3448992" y="722823"/>
                  <a:pt x="3453948" y="721762"/>
                  <a:pt x="3459880" y="721762"/>
                </a:cubicBezTo>
                <a:close/>
                <a:moveTo>
                  <a:pt x="4669555" y="721762"/>
                </a:moveTo>
                <a:cubicBezTo>
                  <a:pt x="4675036" y="721762"/>
                  <a:pt x="4679747" y="722730"/>
                  <a:pt x="4683690" y="724665"/>
                </a:cubicBezTo>
                <a:cubicBezTo>
                  <a:pt x="4687632" y="726599"/>
                  <a:pt x="4690879" y="729334"/>
                  <a:pt x="4693432" y="732869"/>
                </a:cubicBezTo>
                <a:cubicBezTo>
                  <a:pt x="4695985" y="736403"/>
                  <a:pt x="4697880" y="740589"/>
                  <a:pt x="4699120" y="745426"/>
                </a:cubicBezTo>
                <a:cubicBezTo>
                  <a:pt x="4700358" y="750263"/>
                  <a:pt x="4700978" y="755546"/>
                  <a:pt x="4700978" y="761276"/>
                </a:cubicBezTo>
                <a:cubicBezTo>
                  <a:pt x="4700978" y="766783"/>
                  <a:pt x="4700471" y="771955"/>
                  <a:pt x="4699457" y="776792"/>
                </a:cubicBezTo>
                <a:cubicBezTo>
                  <a:pt x="4698443" y="781628"/>
                  <a:pt x="4696754" y="785851"/>
                  <a:pt x="4694389" y="789461"/>
                </a:cubicBezTo>
                <a:cubicBezTo>
                  <a:pt x="4692024" y="793070"/>
                  <a:pt x="4688851" y="795935"/>
                  <a:pt x="4684873" y="798055"/>
                </a:cubicBezTo>
                <a:cubicBezTo>
                  <a:pt x="4680893" y="800176"/>
                  <a:pt x="4675937" y="801237"/>
                  <a:pt x="4670005" y="801237"/>
                </a:cubicBezTo>
                <a:cubicBezTo>
                  <a:pt x="4664598" y="801237"/>
                  <a:pt x="4659905" y="800269"/>
                  <a:pt x="4655926" y="798334"/>
                </a:cubicBezTo>
                <a:cubicBezTo>
                  <a:pt x="4651946" y="796400"/>
                  <a:pt x="4648680" y="793684"/>
                  <a:pt x="4646128" y="790186"/>
                </a:cubicBezTo>
                <a:cubicBezTo>
                  <a:pt x="4643575" y="786689"/>
                  <a:pt x="4641698" y="782521"/>
                  <a:pt x="4640496" y="777685"/>
                </a:cubicBezTo>
                <a:cubicBezTo>
                  <a:pt x="4639295" y="772848"/>
                  <a:pt x="4638693" y="767527"/>
                  <a:pt x="4638693" y="761723"/>
                </a:cubicBezTo>
                <a:cubicBezTo>
                  <a:pt x="4638693" y="756291"/>
                  <a:pt x="4639200" y="751156"/>
                  <a:pt x="4640214" y="746319"/>
                </a:cubicBezTo>
                <a:cubicBezTo>
                  <a:pt x="4641228" y="741482"/>
                  <a:pt x="4642899" y="737241"/>
                  <a:pt x="4645227" y="733594"/>
                </a:cubicBezTo>
                <a:cubicBezTo>
                  <a:pt x="4647554" y="729948"/>
                  <a:pt x="4650708" y="727064"/>
                  <a:pt x="4654688" y="724944"/>
                </a:cubicBezTo>
                <a:cubicBezTo>
                  <a:pt x="4658667" y="722823"/>
                  <a:pt x="4663623" y="721762"/>
                  <a:pt x="4669555" y="721762"/>
                </a:cubicBezTo>
                <a:close/>
                <a:moveTo>
                  <a:pt x="5317254" y="721762"/>
                </a:moveTo>
                <a:cubicBezTo>
                  <a:pt x="5322735" y="721762"/>
                  <a:pt x="5327448" y="722730"/>
                  <a:pt x="5331390" y="724665"/>
                </a:cubicBezTo>
                <a:cubicBezTo>
                  <a:pt x="5335332" y="726599"/>
                  <a:pt x="5338579" y="729334"/>
                  <a:pt x="5341132" y="732869"/>
                </a:cubicBezTo>
                <a:cubicBezTo>
                  <a:pt x="5343684" y="736403"/>
                  <a:pt x="5345581" y="740589"/>
                  <a:pt x="5346819" y="745426"/>
                </a:cubicBezTo>
                <a:cubicBezTo>
                  <a:pt x="5348058" y="750263"/>
                  <a:pt x="5348678" y="755546"/>
                  <a:pt x="5348678" y="761276"/>
                </a:cubicBezTo>
                <a:cubicBezTo>
                  <a:pt x="5348678" y="766783"/>
                  <a:pt x="5348171" y="771955"/>
                  <a:pt x="5347157" y="776792"/>
                </a:cubicBezTo>
                <a:cubicBezTo>
                  <a:pt x="5346143" y="781628"/>
                  <a:pt x="5344453" y="785851"/>
                  <a:pt x="5342088" y="789461"/>
                </a:cubicBezTo>
                <a:cubicBezTo>
                  <a:pt x="5339723" y="793070"/>
                  <a:pt x="5336551" y="795935"/>
                  <a:pt x="5332572" y="798055"/>
                </a:cubicBezTo>
                <a:cubicBezTo>
                  <a:pt x="5328593" y="800176"/>
                  <a:pt x="5323637" y="801237"/>
                  <a:pt x="5317705" y="801237"/>
                </a:cubicBezTo>
                <a:cubicBezTo>
                  <a:pt x="5312298" y="801237"/>
                  <a:pt x="5307605" y="800269"/>
                  <a:pt x="5303626" y="798334"/>
                </a:cubicBezTo>
                <a:cubicBezTo>
                  <a:pt x="5299646" y="796400"/>
                  <a:pt x="5296380" y="793684"/>
                  <a:pt x="5293828" y="790186"/>
                </a:cubicBezTo>
                <a:cubicBezTo>
                  <a:pt x="5291274" y="786689"/>
                  <a:pt x="5289397" y="782521"/>
                  <a:pt x="5288195" y="777685"/>
                </a:cubicBezTo>
                <a:cubicBezTo>
                  <a:pt x="5286994" y="772848"/>
                  <a:pt x="5286393" y="767527"/>
                  <a:pt x="5286393" y="761723"/>
                </a:cubicBezTo>
                <a:cubicBezTo>
                  <a:pt x="5286393" y="756291"/>
                  <a:pt x="5286900" y="751156"/>
                  <a:pt x="5287914" y="746319"/>
                </a:cubicBezTo>
                <a:cubicBezTo>
                  <a:pt x="5288928" y="741482"/>
                  <a:pt x="5290599" y="737241"/>
                  <a:pt x="5292927" y="733594"/>
                </a:cubicBezTo>
                <a:cubicBezTo>
                  <a:pt x="5295254" y="729948"/>
                  <a:pt x="5298408" y="727064"/>
                  <a:pt x="5302387" y="724944"/>
                </a:cubicBezTo>
                <a:cubicBezTo>
                  <a:pt x="5306367" y="722823"/>
                  <a:pt x="5311322" y="721762"/>
                  <a:pt x="5317254" y="721762"/>
                </a:cubicBezTo>
                <a:close/>
                <a:moveTo>
                  <a:pt x="6050679" y="721762"/>
                </a:moveTo>
                <a:cubicBezTo>
                  <a:pt x="6056161" y="721762"/>
                  <a:pt x="6060873" y="722730"/>
                  <a:pt x="6064815" y="724665"/>
                </a:cubicBezTo>
                <a:cubicBezTo>
                  <a:pt x="6068756" y="726599"/>
                  <a:pt x="6072004" y="729334"/>
                  <a:pt x="6074557" y="732869"/>
                </a:cubicBezTo>
                <a:cubicBezTo>
                  <a:pt x="6077109" y="736403"/>
                  <a:pt x="6079005" y="740589"/>
                  <a:pt x="6080244" y="745426"/>
                </a:cubicBezTo>
                <a:cubicBezTo>
                  <a:pt x="6081483" y="750263"/>
                  <a:pt x="6082102" y="755546"/>
                  <a:pt x="6082102" y="761276"/>
                </a:cubicBezTo>
                <a:cubicBezTo>
                  <a:pt x="6082102" y="766783"/>
                  <a:pt x="6081596" y="771955"/>
                  <a:pt x="6080582" y="776792"/>
                </a:cubicBezTo>
                <a:cubicBezTo>
                  <a:pt x="6079568" y="781628"/>
                  <a:pt x="6077879" y="785851"/>
                  <a:pt x="6075514" y="789461"/>
                </a:cubicBezTo>
                <a:cubicBezTo>
                  <a:pt x="6073149" y="793070"/>
                  <a:pt x="6069977" y="795935"/>
                  <a:pt x="6065997" y="798055"/>
                </a:cubicBezTo>
                <a:cubicBezTo>
                  <a:pt x="6062017" y="800176"/>
                  <a:pt x="6057062" y="801237"/>
                  <a:pt x="6051129" y="801237"/>
                </a:cubicBezTo>
                <a:cubicBezTo>
                  <a:pt x="6045723" y="801237"/>
                  <a:pt x="6041030" y="800269"/>
                  <a:pt x="6037051" y="798334"/>
                </a:cubicBezTo>
                <a:cubicBezTo>
                  <a:pt x="6033071" y="796400"/>
                  <a:pt x="6029805" y="793684"/>
                  <a:pt x="6027252" y="790186"/>
                </a:cubicBezTo>
                <a:cubicBezTo>
                  <a:pt x="6024699" y="786689"/>
                  <a:pt x="6022822" y="782521"/>
                  <a:pt x="6021620" y="777685"/>
                </a:cubicBezTo>
                <a:cubicBezTo>
                  <a:pt x="6020419" y="772848"/>
                  <a:pt x="6019818" y="767527"/>
                  <a:pt x="6019818" y="761723"/>
                </a:cubicBezTo>
                <a:cubicBezTo>
                  <a:pt x="6019818" y="756291"/>
                  <a:pt x="6020325" y="751156"/>
                  <a:pt x="6021339" y="746319"/>
                </a:cubicBezTo>
                <a:cubicBezTo>
                  <a:pt x="6022352" y="741482"/>
                  <a:pt x="6024024" y="737241"/>
                  <a:pt x="6026351" y="733594"/>
                </a:cubicBezTo>
                <a:cubicBezTo>
                  <a:pt x="6028679" y="729948"/>
                  <a:pt x="6031833" y="727064"/>
                  <a:pt x="6035812" y="724944"/>
                </a:cubicBezTo>
                <a:cubicBezTo>
                  <a:pt x="6039792" y="722823"/>
                  <a:pt x="6044748" y="721762"/>
                  <a:pt x="6050679" y="721762"/>
                </a:cubicBezTo>
                <a:close/>
                <a:moveTo>
                  <a:pt x="7136529" y="721762"/>
                </a:moveTo>
                <a:cubicBezTo>
                  <a:pt x="7142010" y="721762"/>
                  <a:pt x="7146722" y="722730"/>
                  <a:pt x="7150664" y="724665"/>
                </a:cubicBezTo>
                <a:cubicBezTo>
                  <a:pt x="7154607" y="726599"/>
                  <a:pt x="7157854" y="729334"/>
                  <a:pt x="7160407" y="732869"/>
                </a:cubicBezTo>
                <a:cubicBezTo>
                  <a:pt x="7162959" y="736403"/>
                  <a:pt x="7164855" y="740589"/>
                  <a:pt x="7166094" y="745426"/>
                </a:cubicBezTo>
                <a:cubicBezTo>
                  <a:pt x="7167333" y="750263"/>
                  <a:pt x="7167953" y="755546"/>
                  <a:pt x="7167953" y="761276"/>
                </a:cubicBezTo>
                <a:cubicBezTo>
                  <a:pt x="7167953" y="766783"/>
                  <a:pt x="7167446" y="771955"/>
                  <a:pt x="7166432" y="776792"/>
                </a:cubicBezTo>
                <a:cubicBezTo>
                  <a:pt x="7165418" y="781628"/>
                  <a:pt x="7163728" y="785851"/>
                  <a:pt x="7161363" y="789461"/>
                </a:cubicBezTo>
                <a:cubicBezTo>
                  <a:pt x="7158998" y="793070"/>
                  <a:pt x="7155826" y="795935"/>
                  <a:pt x="7151847" y="798055"/>
                </a:cubicBezTo>
                <a:cubicBezTo>
                  <a:pt x="7147867" y="800176"/>
                  <a:pt x="7142912" y="801237"/>
                  <a:pt x="7136979" y="801237"/>
                </a:cubicBezTo>
                <a:cubicBezTo>
                  <a:pt x="7131573" y="801237"/>
                  <a:pt x="7126880" y="800269"/>
                  <a:pt x="7122900" y="798334"/>
                </a:cubicBezTo>
                <a:cubicBezTo>
                  <a:pt x="7118921" y="796400"/>
                  <a:pt x="7115655" y="793684"/>
                  <a:pt x="7113102" y="790186"/>
                </a:cubicBezTo>
                <a:cubicBezTo>
                  <a:pt x="7110549" y="786689"/>
                  <a:pt x="7108672" y="782521"/>
                  <a:pt x="7107470" y="777685"/>
                </a:cubicBezTo>
                <a:cubicBezTo>
                  <a:pt x="7106269" y="772848"/>
                  <a:pt x="7105668" y="767527"/>
                  <a:pt x="7105668" y="761723"/>
                </a:cubicBezTo>
                <a:cubicBezTo>
                  <a:pt x="7105668" y="756291"/>
                  <a:pt x="7106175" y="751156"/>
                  <a:pt x="7107189" y="746319"/>
                </a:cubicBezTo>
                <a:cubicBezTo>
                  <a:pt x="7108203" y="741482"/>
                  <a:pt x="7109873" y="737241"/>
                  <a:pt x="7112201" y="733594"/>
                </a:cubicBezTo>
                <a:cubicBezTo>
                  <a:pt x="7114529" y="729948"/>
                  <a:pt x="7117683" y="727064"/>
                  <a:pt x="7121662" y="724944"/>
                </a:cubicBezTo>
                <a:cubicBezTo>
                  <a:pt x="7125641" y="722823"/>
                  <a:pt x="7130597" y="721762"/>
                  <a:pt x="7136529" y="721762"/>
                </a:cubicBezTo>
                <a:close/>
                <a:moveTo>
                  <a:pt x="1263346" y="721204"/>
                </a:moveTo>
                <a:cubicBezTo>
                  <a:pt x="1268407" y="721204"/>
                  <a:pt x="1272630" y="721632"/>
                  <a:pt x="1276015" y="722488"/>
                </a:cubicBezTo>
                <a:cubicBezTo>
                  <a:pt x="1279401" y="723344"/>
                  <a:pt x="1282117" y="724572"/>
                  <a:pt x="1284164" y="726171"/>
                </a:cubicBezTo>
                <a:cubicBezTo>
                  <a:pt x="1286210" y="727771"/>
                  <a:pt x="1287661" y="729650"/>
                  <a:pt x="1288517" y="731808"/>
                </a:cubicBezTo>
                <a:cubicBezTo>
                  <a:pt x="1289373" y="733966"/>
                  <a:pt x="1289801" y="736348"/>
                  <a:pt x="1289801" y="738952"/>
                </a:cubicBezTo>
                <a:cubicBezTo>
                  <a:pt x="1289801" y="741631"/>
                  <a:pt x="1289298" y="744031"/>
                  <a:pt x="1288294" y="746152"/>
                </a:cubicBezTo>
                <a:cubicBezTo>
                  <a:pt x="1287289" y="748272"/>
                  <a:pt x="1285764" y="750058"/>
                  <a:pt x="1283717" y="751509"/>
                </a:cubicBezTo>
                <a:cubicBezTo>
                  <a:pt x="1281671" y="752960"/>
                  <a:pt x="1279048" y="754077"/>
                  <a:pt x="1275848" y="754858"/>
                </a:cubicBezTo>
                <a:cubicBezTo>
                  <a:pt x="1272648" y="755639"/>
                  <a:pt x="1268183" y="756030"/>
                  <a:pt x="1262453" y="756030"/>
                </a:cubicBezTo>
                <a:lnTo>
                  <a:pt x="1247273" y="756030"/>
                </a:lnTo>
                <a:lnTo>
                  <a:pt x="1247273" y="722097"/>
                </a:lnTo>
                <a:cubicBezTo>
                  <a:pt x="1249952" y="721725"/>
                  <a:pt x="1252705" y="721483"/>
                  <a:pt x="1255533" y="721372"/>
                </a:cubicBezTo>
                <a:cubicBezTo>
                  <a:pt x="1258361" y="721260"/>
                  <a:pt x="1260965" y="721204"/>
                  <a:pt x="1263346" y="721204"/>
                </a:cubicBezTo>
                <a:close/>
                <a:moveTo>
                  <a:pt x="852929" y="720758"/>
                </a:moveTo>
                <a:cubicBezTo>
                  <a:pt x="857496" y="720758"/>
                  <a:pt x="861502" y="721614"/>
                  <a:pt x="864946" y="723325"/>
                </a:cubicBezTo>
                <a:cubicBezTo>
                  <a:pt x="868389" y="725037"/>
                  <a:pt x="871273" y="727306"/>
                  <a:pt x="873593" y="730134"/>
                </a:cubicBezTo>
                <a:cubicBezTo>
                  <a:pt x="875915" y="732962"/>
                  <a:pt x="877712" y="736255"/>
                  <a:pt x="878985" y="740012"/>
                </a:cubicBezTo>
                <a:cubicBezTo>
                  <a:pt x="880257" y="743770"/>
                  <a:pt x="880969" y="747696"/>
                  <a:pt x="881119" y="751788"/>
                </a:cubicBezTo>
                <a:lnTo>
                  <a:pt x="826313" y="751788"/>
                </a:lnTo>
                <a:cubicBezTo>
                  <a:pt x="826089" y="742115"/>
                  <a:pt x="828243" y="734524"/>
                  <a:pt x="832771" y="729018"/>
                </a:cubicBezTo>
                <a:cubicBezTo>
                  <a:pt x="837299" y="723511"/>
                  <a:pt x="844020" y="720758"/>
                  <a:pt x="852929" y="720758"/>
                </a:cubicBezTo>
                <a:close/>
                <a:moveTo>
                  <a:pt x="967229" y="720758"/>
                </a:moveTo>
                <a:cubicBezTo>
                  <a:pt x="971796" y="720758"/>
                  <a:pt x="975802" y="721614"/>
                  <a:pt x="979246" y="723325"/>
                </a:cubicBezTo>
                <a:cubicBezTo>
                  <a:pt x="982689" y="725037"/>
                  <a:pt x="985573" y="727306"/>
                  <a:pt x="987893" y="730134"/>
                </a:cubicBezTo>
                <a:cubicBezTo>
                  <a:pt x="990215" y="732962"/>
                  <a:pt x="992012" y="736255"/>
                  <a:pt x="993285" y="740012"/>
                </a:cubicBezTo>
                <a:cubicBezTo>
                  <a:pt x="994557" y="743770"/>
                  <a:pt x="995269" y="747696"/>
                  <a:pt x="995419" y="751788"/>
                </a:cubicBezTo>
                <a:lnTo>
                  <a:pt x="940613" y="751788"/>
                </a:lnTo>
                <a:cubicBezTo>
                  <a:pt x="940389" y="742115"/>
                  <a:pt x="942543" y="734524"/>
                  <a:pt x="947071" y="729018"/>
                </a:cubicBezTo>
                <a:cubicBezTo>
                  <a:pt x="951599" y="723511"/>
                  <a:pt x="958320" y="720758"/>
                  <a:pt x="967229" y="720758"/>
                </a:cubicBezTo>
                <a:close/>
                <a:moveTo>
                  <a:pt x="1662554" y="720758"/>
                </a:moveTo>
                <a:cubicBezTo>
                  <a:pt x="1667121" y="720758"/>
                  <a:pt x="1671127" y="721614"/>
                  <a:pt x="1674571" y="723325"/>
                </a:cubicBezTo>
                <a:cubicBezTo>
                  <a:pt x="1678015" y="725037"/>
                  <a:pt x="1680897" y="727306"/>
                  <a:pt x="1683218" y="730134"/>
                </a:cubicBezTo>
                <a:cubicBezTo>
                  <a:pt x="1685540" y="732962"/>
                  <a:pt x="1687337" y="736255"/>
                  <a:pt x="1688609" y="740012"/>
                </a:cubicBezTo>
                <a:cubicBezTo>
                  <a:pt x="1689882" y="743770"/>
                  <a:pt x="1690594" y="747696"/>
                  <a:pt x="1690744" y="751788"/>
                </a:cubicBezTo>
                <a:lnTo>
                  <a:pt x="1635938" y="751788"/>
                </a:lnTo>
                <a:cubicBezTo>
                  <a:pt x="1635714" y="742115"/>
                  <a:pt x="1637867" y="734524"/>
                  <a:pt x="1642396" y="729018"/>
                </a:cubicBezTo>
                <a:cubicBezTo>
                  <a:pt x="1646925" y="723511"/>
                  <a:pt x="1653644" y="720758"/>
                  <a:pt x="1662554" y="720758"/>
                </a:cubicBezTo>
                <a:close/>
                <a:moveTo>
                  <a:pt x="1776854" y="720758"/>
                </a:moveTo>
                <a:cubicBezTo>
                  <a:pt x="1781421" y="720758"/>
                  <a:pt x="1785427" y="721614"/>
                  <a:pt x="1788871" y="723325"/>
                </a:cubicBezTo>
                <a:cubicBezTo>
                  <a:pt x="1792315" y="725037"/>
                  <a:pt x="1795197" y="727306"/>
                  <a:pt x="1797518" y="730134"/>
                </a:cubicBezTo>
                <a:cubicBezTo>
                  <a:pt x="1799840" y="732962"/>
                  <a:pt x="1801637" y="736255"/>
                  <a:pt x="1802909" y="740012"/>
                </a:cubicBezTo>
                <a:cubicBezTo>
                  <a:pt x="1804182" y="743770"/>
                  <a:pt x="1804894" y="747696"/>
                  <a:pt x="1805044" y="751788"/>
                </a:cubicBezTo>
                <a:lnTo>
                  <a:pt x="1750238" y="751788"/>
                </a:lnTo>
                <a:cubicBezTo>
                  <a:pt x="1750014" y="742115"/>
                  <a:pt x="1752167" y="734524"/>
                  <a:pt x="1756696" y="729018"/>
                </a:cubicBezTo>
                <a:cubicBezTo>
                  <a:pt x="1761225" y="723511"/>
                  <a:pt x="1767944" y="720758"/>
                  <a:pt x="1776854" y="720758"/>
                </a:cubicBezTo>
                <a:close/>
                <a:moveTo>
                  <a:pt x="2567429" y="720758"/>
                </a:moveTo>
                <a:cubicBezTo>
                  <a:pt x="2571996" y="720758"/>
                  <a:pt x="2576002" y="721614"/>
                  <a:pt x="2579446" y="723325"/>
                </a:cubicBezTo>
                <a:cubicBezTo>
                  <a:pt x="2582890" y="725037"/>
                  <a:pt x="2585773" y="727306"/>
                  <a:pt x="2588093" y="730134"/>
                </a:cubicBezTo>
                <a:cubicBezTo>
                  <a:pt x="2590415" y="732962"/>
                  <a:pt x="2592212" y="736255"/>
                  <a:pt x="2593485" y="740012"/>
                </a:cubicBezTo>
                <a:cubicBezTo>
                  <a:pt x="2594758" y="743770"/>
                  <a:pt x="2595469" y="747696"/>
                  <a:pt x="2595619" y="751788"/>
                </a:cubicBezTo>
                <a:lnTo>
                  <a:pt x="2540813" y="751788"/>
                </a:lnTo>
                <a:cubicBezTo>
                  <a:pt x="2540589" y="742115"/>
                  <a:pt x="2542742" y="734524"/>
                  <a:pt x="2547271" y="729018"/>
                </a:cubicBezTo>
                <a:cubicBezTo>
                  <a:pt x="2551800" y="723511"/>
                  <a:pt x="2558519" y="720758"/>
                  <a:pt x="2567429" y="720758"/>
                </a:cubicBezTo>
                <a:close/>
                <a:moveTo>
                  <a:pt x="4158104" y="720758"/>
                </a:moveTo>
                <a:cubicBezTo>
                  <a:pt x="4162671" y="720758"/>
                  <a:pt x="4166676" y="721614"/>
                  <a:pt x="4170120" y="723325"/>
                </a:cubicBezTo>
                <a:cubicBezTo>
                  <a:pt x="4173564" y="725037"/>
                  <a:pt x="4176447" y="727306"/>
                  <a:pt x="4178769" y="730134"/>
                </a:cubicBezTo>
                <a:cubicBezTo>
                  <a:pt x="4181090" y="732962"/>
                  <a:pt x="4182887" y="736255"/>
                  <a:pt x="4184160" y="740012"/>
                </a:cubicBezTo>
                <a:cubicBezTo>
                  <a:pt x="4185432" y="743770"/>
                  <a:pt x="4186143" y="747696"/>
                  <a:pt x="4186293" y="751788"/>
                </a:cubicBezTo>
                <a:lnTo>
                  <a:pt x="4131487" y="751788"/>
                </a:lnTo>
                <a:cubicBezTo>
                  <a:pt x="4131264" y="742115"/>
                  <a:pt x="4133417" y="734524"/>
                  <a:pt x="4137946" y="729018"/>
                </a:cubicBezTo>
                <a:cubicBezTo>
                  <a:pt x="4142474" y="723511"/>
                  <a:pt x="4149194" y="720758"/>
                  <a:pt x="4158104" y="720758"/>
                </a:cubicBezTo>
                <a:close/>
                <a:moveTo>
                  <a:pt x="5091553" y="720758"/>
                </a:moveTo>
                <a:cubicBezTo>
                  <a:pt x="5096120" y="720758"/>
                  <a:pt x="5100125" y="721614"/>
                  <a:pt x="5103570" y="723325"/>
                </a:cubicBezTo>
                <a:cubicBezTo>
                  <a:pt x="5107013" y="725037"/>
                  <a:pt x="5109896" y="727306"/>
                  <a:pt x="5112218" y="730134"/>
                </a:cubicBezTo>
                <a:cubicBezTo>
                  <a:pt x="5114540" y="732962"/>
                  <a:pt x="5116336" y="736255"/>
                  <a:pt x="5117609" y="740012"/>
                </a:cubicBezTo>
                <a:cubicBezTo>
                  <a:pt x="5118882" y="743770"/>
                  <a:pt x="5119593" y="747696"/>
                  <a:pt x="5119743" y="751788"/>
                </a:cubicBezTo>
                <a:lnTo>
                  <a:pt x="5064937" y="751788"/>
                </a:lnTo>
                <a:cubicBezTo>
                  <a:pt x="5064714" y="742115"/>
                  <a:pt x="5066866" y="734524"/>
                  <a:pt x="5071395" y="729018"/>
                </a:cubicBezTo>
                <a:cubicBezTo>
                  <a:pt x="5075924" y="723511"/>
                  <a:pt x="5082643" y="720758"/>
                  <a:pt x="5091553" y="720758"/>
                </a:cubicBezTo>
                <a:close/>
                <a:moveTo>
                  <a:pt x="6834628" y="720758"/>
                </a:moveTo>
                <a:cubicBezTo>
                  <a:pt x="6839195" y="720758"/>
                  <a:pt x="6843201" y="721614"/>
                  <a:pt x="6846645" y="723325"/>
                </a:cubicBezTo>
                <a:cubicBezTo>
                  <a:pt x="6850089" y="725037"/>
                  <a:pt x="6852971" y="727306"/>
                  <a:pt x="6855293" y="730134"/>
                </a:cubicBezTo>
                <a:cubicBezTo>
                  <a:pt x="6857614" y="732962"/>
                  <a:pt x="6859411" y="736255"/>
                  <a:pt x="6860684" y="740012"/>
                </a:cubicBezTo>
                <a:cubicBezTo>
                  <a:pt x="6861956" y="743770"/>
                  <a:pt x="6862668" y="747696"/>
                  <a:pt x="6862818" y="751788"/>
                </a:cubicBezTo>
                <a:lnTo>
                  <a:pt x="6808012" y="751788"/>
                </a:lnTo>
                <a:cubicBezTo>
                  <a:pt x="6807788" y="742115"/>
                  <a:pt x="6809941" y="734524"/>
                  <a:pt x="6814470" y="729018"/>
                </a:cubicBezTo>
                <a:cubicBezTo>
                  <a:pt x="6818999" y="723511"/>
                  <a:pt x="6825718" y="720758"/>
                  <a:pt x="6834628" y="720758"/>
                </a:cubicBezTo>
                <a:close/>
                <a:moveTo>
                  <a:pt x="7430932" y="720758"/>
                </a:moveTo>
                <a:cubicBezTo>
                  <a:pt x="7434429" y="720758"/>
                  <a:pt x="7437629" y="720851"/>
                  <a:pt x="7440531" y="721037"/>
                </a:cubicBezTo>
                <a:cubicBezTo>
                  <a:pt x="7443433" y="721223"/>
                  <a:pt x="7445889" y="721428"/>
                  <a:pt x="7447898" y="721651"/>
                </a:cubicBezTo>
                <a:lnTo>
                  <a:pt x="7447898" y="752905"/>
                </a:lnTo>
                <a:lnTo>
                  <a:pt x="7429146" y="752905"/>
                </a:lnTo>
                <a:cubicBezTo>
                  <a:pt x="7421481" y="752905"/>
                  <a:pt x="7415621" y="751472"/>
                  <a:pt x="7411566" y="748607"/>
                </a:cubicBezTo>
                <a:cubicBezTo>
                  <a:pt x="7407510" y="745742"/>
                  <a:pt x="7405482" y="741631"/>
                  <a:pt x="7405482" y="736273"/>
                </a:cubicBezTo>
                <a:cubicBezTo>
                  <a:pt x="7405482" y="733817"/>
                  <a:pt x="7405929" y="731622"/>
                  <a:pt x="7406822" y="729687"/>
                </a:cubicBezTo>
                <a:cubicBezTo>
                  <a:pt x="7407715" y="727753"/>
                  <a:pt x="7409184" y="726116"/>
                  <a:pt x="7411231" y="724776"/>
                </a:cubicBezTo>
                <a:cubicBezTo>
                  <a:pt x="7413277" y="723437"/>
                  <a:pt x="7415919" y="722432"/>
                  <a:pt x="7419156" y="721762"/>
                </a:cubicBezTo>
                <a:cubicBezTo>
                  <a:pt x="7422393" y="721093"/>
                  <a:pt x="7426318" y="720758"/>
                  <a:pt x="7430932" y="720758"/>
                </a:cubicBezTo>
                <a:close/>
                <a:moveTo>
                  <a:pt x="8021482" y="720758"/>
                </a:moveTo>
                <a:cubicBezTo>
                  <a:pt x="8024979" y="720758"/>
                  <a:pt x="8028179" y="720851"/>
                  <a:pt x="8031081" y="721037"/>
                </a:cubicBezTo>
                <a:cubicBezTo>
                  <a:pt x="8033983" y="721223"/>
                  <a:pt x="8036439" y="721428"/>
                  <a:pt x="8038448" y="721651"/>
                </a:cubicBezTo>
                <a:lnTo>
                  <a:pt x="8038448" y="752905"/>
                </a:lnTo>
                <a:lnTo>
                  <a:pt x="8019696" y="752905"/>
                </a:lnTo>
                <a:cubicBezTo>
                  <a:pt x="8012031" y="752905"/>
                  <a:pt x="8006171" y="751472"/>
                  <a:pt x="8002116" y="748607"/>
                </a:cubicBezTo>
                <a:cubicBezTo>
                  <a:pt x="7998060" y="745742"/>
                  <a:pt x="7996032" y="741631"/>
                  <a:pt x="7996032" y="736273"/>
                </a:cubicBezTo>
                <a:cubicBezTo>
                  <a:pt x="7996032" y="733817"/>
                  <a:pt x="7996479" y="731622"/>
                  <a:pt x="7997372" y="729687"/>
                </a:cubicBezTo>
                <a:cubicBezTo>
                  <a:pt x="7998265" y="727753"/>
                  <a:pt x="7999734" y="726116"/>
                  <a:pt x="8001781" y="724776"/>
                </a:cubicBezTo>
                <a:cubicBezTo>
                  <a:pt x="8003827" y="723437"/>
                  <a:pt x="8006469" y="722432"/>
                  <a:pt x="8009706" y="721762"/>
                </a:cubicBezTo>
                <a:cubicBezTo>
                  <a:pt x="8012943" y="721093"/>
                  <a:pt x="8016868" y="720758"/>
                  <a:pt x="8021482" y="720758"/>
                </a:cubicBezTo>
                <a:close/>
                <a:moveTo>
                  <a:pt x="8511028" y="720758"/>
                </a:moveTo>
                <a:cubicBezTo>
                  <a:pt x="8515595" y="720758"/>
                  <a:pt x="8519601" y="721614"/>
                  <a:pt x="8523045" y="723325"/>
                </a:cubicBezTo>
                <a:cubicBezTo>
                  <a:pt x="8526489" y="725037"/>
                  <a:pt x="8529372" y="727306"/>
                  <a:pt x="8531693" y="730134"/>
                </a:cubicBezTo>
                <a:cubicBezTo>
                  <a:pt x="8534014" y="732962"/>
                  <a:pt x="8535811" y="736255"/>
                  <a:pt x="8537084" y="740012"/>
                </a:cubicBezTo>
                <a:cubicBezTo>
                  <a:pt x="8538356" y="743770"/>
                  <a:pt x="8539068" y="747696"/>
                  <a:pt x="8539218" y="751788"/>
                </a:cubicBezTo>
                <a:lnTo>
                  <a:pt x="8484412" y="751788"/>
                </a:lnTo>
                <a:cubicBezTo>
                  <a:pt x="8484188" y="742115"/>
                  <a:pt x="8486341" y="734524"/>
                  <a:pt x="8490870" y="729018"/>
                </a:cubicBezTo>
                <a:cubicBezTo>
                  <a:pt x="8495399" y="723511"/>
                  <a:pt x="8502118" y="720758"/>
                  <a:pt x="8511028" y="720758"/>
                </a:cubicBezTo>
                <a:close/>
                <a:moveTo>
                  <a:pt x="1392157" y="708591"/>
                </a:moveTo>
                <a:lnTo>
                  <a:pt x="1340588" y="708591"/>
                </a:lnTo>
                <a:cubicBezTo>
                  <a:pt x="1338802" y="708591"/>
                  <a:pt x="1337407" y="709131"/>
                  <a:pt x="1336402" y="710210"/>
                </a:cubicBezTo>
                <a:cubicBezTo>
                  <a:pt x="1335398" y="711289"/>
                  <a:pt x="1334895" y="712944"/>
                  <a:pt x="1334895" y="715177"/>
                </a:cubicBezTo>
                <a:lnTo>
                  <a:pt x="1334895" y="811841"/>
                </a:lnTo>
                <a:cubicBezTo>
                  <a:pt x="1334895" y="812436"/>
                  <a:pt x="1335044" y="812938"/>
                  <a:pt x="1335342" y="813348"/>
                </a:cubicBezTo>
                <a:cubicBezTo>
                  <a:pt x="1335640" y="813757"/>
                  <a:pt x="1336123" y="814110"/>
                  <a:pt x="1336793" y="814408"/>
                </a:cubicBezTo>
                <a:cubicBezTo>
                  <a:pt x="1337463" y="814706"/>
                  <a:pt x="1338393" y="814929"/>
                  <a:pt x="1339584" y="815078"/>
                </a:cubicBezTo>
                <a:cubicBezTo>
                  <a:pt x="1340774" y="815226"/>
                  <a:pt x="1342262" y="815301"/>
                  <a:pt x="1344048" y="815301"/>
                </a:cubicBezTo>
                <a:cubicBezTo>
                  <a:pt x="1345909" y="815301"/>
                  <a:pt x="1347434" y="815226"/>
                  <a:pt x="1348625" y="815078"/>
                </a:cubicBezTo>
                <a:cubicBezTo>
                  <a:pt x="1349815" y="814929"/>
                  <a:pt x="1350764" y="814706"/>
                  <a:pt x="1351471" y="814408"/>
                </a:cubicBezTo>
                <a:cubicBezTo>
                  <a:pt x="1352178" y="814110"/>
                  <a:pt x="1352680" y="813757"/>
                  <a:pt x="1352978" y="813348"/>
                </a:cubicBezTo>
                <a:cubicBezTo>
                  <a:pt x="1353276" y="812938"/>
                  <a:pt x="1353425" y="812436"/>
                  <a:pt x="1353425" y="811841"/>
                </a:cubicBezTo>
                <a:lnTo>
                  <a:pt x="1353425" y="724106"/>
                </a:lnTo>
                <a:lnTo>
                  <a:pt x="1381107" y="724106"/>
                </a:lnTo>
                <a:cubicBezTo>
                  <a:pt x="1382297" y="735938"/>
                  <a:pt x="1383730" y="746468"/>
                  <a:pt x="1385404" y="755695"/>
                </a:cubicBezTo>
                <a:cubicBezTo>
                  <a:pt x="1387078" y="764923"/>
                  <a:pt x="1388957" y="772959"/>
                  <a:pt x="1391041" y="779805"/>
                </a:cubicBezTo>
                <a:cubicBezTo>
                  <a:pt x="1393124" y="786651"/>
                  <a:pt x="1395469" y="792419"/>
                  <a:pt x="1398073" y="797107"/>
                </a:cubicBezTo>
                <a:cubicBezTo>
                  <a:pt x="1400677" y="801795"/>
                  <a:pt x="1403524" y="805571"/>
                  <a:pt x="1406612" y="808436"/>
                </a:cubicBezTo>
                <a:cubicBezTo>
                  <a:pt x="1409700" y="811301"/>
                  <a:pt x="1413049" y="813366"/>
                  <a:pt x="1416658" y="814631"/>
                </a:cubicBezTo>
                <a:cubicBezTo>
                  <a:pt x="1420267" y="815896"/>
                  <a:pt x="1424118" y="816529"/>
                  <a:pt x="1428211" y="816529"/>
                </a:cubicBezTo>
                <a:cubicBezTo>
                  <a:pt x="1428880" y="816529"/>
                  <a:pt x="1429457" y="816417"/>
                  <a:pt x="1429941" y="816194"/>
                </a:cubicBezTo>
                <a:cubicBezTo>
                  <a:pt x="1430425" y="815971"/>
                  <a:pt x="1430815" y="815561"/>
                  <a:pt x="1431113" y="814966"/>
                </a:cubicBezTo>
                <a:cubicBezTo>
                  <a:pt x="1431411" y="814371"/>
                  <a:pt x="1431634" y="813534"/>
                  <a:pt x="1431783" y="812455"/>
                </a:cubicBezTo>
                <a:cubicBezTo>
                  <a:pt x="1431931" y="811376"/>
                  <a:pt x="1432006" y="809980"/>
                  <a:pt x="1432006" y="808269"/>
                </a:cubicBezTo>
                <a:cubicBezTo>
                  <a:pt x="1432006" y="806483"/>
                  <a:pt x="1431950" y="805032"/>
                  <a:pt x="1431838" y="803916"/>
                </a:cubicBezTo>
                <a:cubicBezTo>
                  <a:pt x="1431727" y="802799"/>
                  <a:pt x="1431541" y="801906"/>
                  <a:pt x="1431280" y="801237"/>
                </a:cubicBezTo>
                <a:cubicBezTo>
                  <a:pt x="1431020" y="800567"/>
                  <a:pt x="1430685" y="800120"/>
                  <a:pt x="1430276" y="799897"/>
                </a:cubicBezTo>
                <a:cubicBezTo>
                  <a:pt x="1429866" y="799674"/>
                  <a:pt x="1429364" y="799562"/>
                  <a:pt x="1428769" y="799562"/>
                </a:cubicBezTo>
                <a:cubicBezTo>
                  <a:pt x="1426313" y="799562"/>
                  <a:pt x="1423969" y="798986"/>
                  <a:pt x="1421737" y="797832"/>
                </a:cubicBezTo>
                <a:cubicBezTo>
                  <a:pt x="1419504" y="796679"/>
                  <a:pt x="1417421" y="794781"/>
                  <a:pt x="1415486" y="792139"/>
                </a:cubicBezTo>
                <a:cubicBezTo>
                  <a:pt x="1413551" y="789498"/>
                  <a:pt x="1411728" y="786038"/>
                  <a:pt x="1410016" y="781759"/>
                </a:cubicBezTo>
                <a:cubicBezTo>
                  <a:pt x="1408305" y="777480"/>
                  <a:pt x="1406742" y="772215"/>
                  <a:pt x="1405328" y="765964"/>
                </a:cubicBezTo>
                <a:cubicBezTo>
                  <a:pt x="1403915" y="759714"/>
                  <a:pt x="1402575" y="752402"/>
                  <a:pt x="1401310" y="744031"/>
                </a:cubicBezTo>
                <a:cubicBezTo>
                  <a:pt x="1400045" y="735659"/>
                  <a:pt x="1398854" y="726041"/>
                  <a:pt x="1397738" y="715177"/>
                </a:cubicBezTo>
                <a:cubicBezTo>
                  <a:pt x="1397589" y="712944"/>
                  <a:pt x="1397050" y="711289"/>
                  <a:pt x="1396120" y="710210"/>
                </a:cubicBezTo>
                <a:cubicBezTo>
                  <a:pt x="1395189" y="709131"/>
                  <a:pt x="1393869" y="708591"/>
                  <a:pt x="1392157" y="708591"/>
                </a:cubicBezTo>
                <a:close/>
                <a:moveTo>
                  <a:pt x="3830557" y="708591"/>
                </a:moveTo>
                <a:lnTo>
                  <a:pt x="3778988" y="708591"/>
                </a:lnTo>
                <a:cubicBezTo>
                  <a:pt x="3777202" y="708591"/>
                  <a:pt x="3775807" y="709131"/>
                  <a:pt x="3774802" y="710210"/>
                </a:cubicBezTo>
                <a:cubicBezTo>
                  <a:pt x="3773798" y="711289"/>
                  <a:pt x="3773295" y="712944"/>
                  <a:pt x="3773295" y="715177"/>
                </a:cubicBezTo>
                <a:lnTo>
                  <a:pt x="3773295" y="811841"/>
                </a:lnTo>
                <a:cubicBezTo>
                  <a:pt x="3773295" y="812436"/>
                  <a:pt x="3773444" y="812938"/>
                  <a:pt x="3773742" y="813348"/>
                </a:cubicBezTo>
                <a:cubicBezTo>
                  <a:pt x="3774040" y="813757"/>
                  <a:pt x="3774523" y="814110"/>
                  <a:pt x="3775193" y="814408"/>
                </a:cubicBezTo>
                <a:cubicBezTo>
                  <a:pt x="3775863" y="814706"/>
                  <a:pt x="3776793" y="814929"/>
                  <a:pt x="3777984" y="815078"/>
                </a:cubicBezTo>
                <a:cubicBezTo>
                  <a:pt x="3779174" y="815226"/>
                  <a:pt x="3780662" y="815301"/>
                  <a:pt x="3782448" y="815301"/>
                </a:cubicBezTo>
                <a:cubicBezTo>
                  <a:pt x="3784308" y="815301"/>
                  <a:pt x="3785834" y="815226"/>
                  <a:pt x="3787025" y="815078"/>
                </a:cubicBezTo>
                <a:cubicBezTo>
                  <a:pt x="3788215" y="814929"/>
                  <a:pt x="3789164" y="814706"/>
                  <a:pt x="3789871" y="814408"/>
                </a:cubicBezTo>
                <a:cubicBezTo>
                  <a:pt x="3790578" y="814110"/>
                  <a:pt x="3791080" y="813757"/>
                  <a:pt x="3791378" y="813348"/>
                </a:cubicBezTo>
                <a:cubicBezTo>
                  <a:pt x="3791675" y="812938"/>
                  <a:pt x="3791824" y="812436"/>
                  <a:pt x="3791824" y="811841"/>
                </a:cubicBezTo>
                <a:lnTo>
                  <a:pt x="3791824" y="724106"/>
                </a:lnTo>
                <a:lnTo>
                  <a:pt x="3819506" y="724106"/>
                </a:lnTo>
                <a:cubicBezTo>
                  <a:pt x="3820697" y="735938"/>
                  <a:pt x="3822129" y="746468"/>
                  <a:pt x="3823804" y="755695"/>
                </a:cubicBezTo>
                <a:cubicBezTo>
                  <a:pt x="3825478" y="764923"/>
                  <a:pt x="3827357" y="772959"/>
                  <a:pt x="3829441" y="779805"/>
                </a:cubicBezTo>
                <a:cubicBezTo>
                  <a:pt x="3831524" y="786651"/>
                  <a:pt x="3833868" y="792419"/>
                  <a:pt x="3836473" y="797107"/>
                </a:cubicBezTo>
                <a:cubicBezTo>
                  <a:pt x="3839077" y="801795"/>
                  <a:pt x="3841924" y="805571"/>
                  <a:pt x="3845012" y="808436"/>
                </a:cubicBezTo>
                <a:cubicBezTo>
                  <a:pt x="3848100" y="811301"/>
                  <a:pt x="3851449" y="813366"/>
                  <a:pt x="3855058" y="814631"/>
                </a:cubicBezTo>
                <a:cubicBezTo>
                  <a:pt x="3858667" y="815896"/>
                  <a:pt x="3862518" y="816529"/>
                  <a:pt x="3866610" y="816529"/>
                </a:cubicBezTo>
                <a:cubicBezTo>
                  <a:pt x="3867280" y="816529"/>
                  <a:pt x="3867857" y="816417"/>
                  <a:pt x="3868341" y="816194"/>
                </a:cubicBezTo>
                <a:cubicBezTo>
                  <a:pt x="3868824" y="815971"/>
                  <a:pt x="3869215" y="815561"/>
                  <a:pt x="3869513" y="814966"/>
                </a:cubicBezTo>
                <a:cubicBezTo>
                  <a:pt x="3869810" y="814371"/>
                  <a:pt x="3870033" y="813534"/>
                  <a:pt x="3870182" y="812455"/>
                </a:cubicBezTo>
                <a:cubicBezTo>
                  <a:pt x="3870331" y="811376"/>
                  <a:pt x="3870406" y="809980"/>
                  <a:pt x="3870406" y="808269"/>
                </a:cubicBezTo>
                <a:cubicBezTo>
                  <a:pt x="3870406" y="806483"/>
                  <a:pt x="3870350" y="805032"/>
                  <a:pt x="3870238" y="803916"/>
                </a:cubicBezTo>
                <a:cubicBezTo>
                  <a:pt x="3870126" y="802799"/>
                  <a:pt x="3869940" y="801906"/>
                  <a:pt x="3869680" y="801237"/>
                </a:cubicBezTo>
                <a:cubicBezTo>
                  <a:pt x="3869420" y="800567"/>
                  <a:pt x="3869085" y="800120"/>
                  <a:pt x="3868675" y="799897"/>
                </a:cubicBezTo>
                <a:cubicBezTo>
                  <a:pt x="3868266" y="799674"/>
                  <a:pt x="3867764" y="799562"/>
                  <a:pt x="3867169" y="799562"/>
                </a:cubicBezTo>
                <a:cubicBezTo>
                  <a:pt x="3864713" y="799562"/>
                  <a:pt x="3862369" y="798986"/>
                  <a:pt x="3860136" y="797832"/>
                </a:cubicBezTo>
                <a:cubicBezTo>
                  <a:pt x="3857904" y="796679"/>
                  <a:pt x="3855820" y="794781"/>
                  <a:pt x="3853886" y="792139"/>
                </a:cubicBezTo>
                <a:cubicBezTo>
                  <a:pt x="3851951" y="789498"/>
                  <a:pt x="3850128" y="786038"/>
                  <a:pt x="3848416" y="781759"/>
                </a:cubicBezTo>
                <a:cubicBezTo>
                  <a:pt x="3846705" y="777480"/>
                  <a:pt x="3845142" y="772215"/>
                  <a:pt x="3843728" y="765964"/>
                </a:cubicBezTo>
                <a:cubicBezTo>
                  <a:pt x="3842314" y="759714"/>
                  <a:pt x="3840975" y="752402"/>
                  <a:pt x="3839710" y="744031"/>
                </a:cubicBezTo>
                <a:cubicBezTo>
                  <a:pt x="3838445" y="735659"/>
                  <a:pt x="3837254" y="726041"/>
                  <a:pt x="3836138" y="715177"/>
                </a:cubicBezTo>
                <a:cubicBezTo>
                  <a:pt x="3835989" y="712944"/>
                  <a:pt x="3835450" y="711289"/>
                  <a:pt x="3834519" y="710210"/>
                </a:cubicBezTo>
                <a:cubicBezTo>
                  <a:pt x="3833589" y="709131"/>
                  <a:pt x="3832268" y="708591"/>
                  <a:pt x="3830557" y="708591"/>
                </a:cubicBezTo>
                <a:close/>
                <a:moveTo>
                  <a:pt x="4059157" y="708591"/>
                </a:moveTo>
                <a:lnTo>
                  <a:pt x="4007588" y="708591"/>
                </a:lnTo>
                <a:cubicBezTo>
                  <a:pt x="4005802" y="708591"/>
                  <a:pt x="4004407" y="709131"/>
                  <a:pt x="4003402" y="710210"/>
                </a:cubicBezTo>
                <a:cubicBezTo>
                  <a:pt x="4002397" y="711289"/>
                  <a:pt x="4001895" y="712944"/>
                  <a:pt x="4001895" y="715177"/>
                </a:cubicBezTo>
                <a:lnTo>
                  <a:pt x="4001895" y="811841"/>
                </a:lnTo>
                <a:cubicBezTo>
                  <a:pt x="4001895" y="812436"/>
                  <a:pt x="4002044" y="812938"/>
                  <a:pt x="4002342" y="813348"/>
                </a:cubicBezTo>
                <a:cubicBezTo>
                  <a:pt x="4002639" y="813757"/>
                  <a:pt x="4003123" y="814110"/>
                  <a:pt x="4003793" y="814408"/>
                </a:cubicBezTo>
                <a:cubicBezTo>
                  <a:pt x="4004462" y="814706"/>
                  <a:pt x="4005393" y="814929"/>
                  <a:pt x="4006583" y="815078"/>
                </a:cubicBezTo>
                <a:cubicBezTo>
                  <a:pt x="4007774" y="815226"/>
                  <a:pt x="4009262" y="815301"/>
                  <a:pt x="4011048" y="815301"/>
                </a:cubicBezTo>
                <a:cubicBezTo>
                  <a:pt x="4012908" y="815301"/>
                  <a:pt x="4014434" y="815226"/>
                  <a:pt x="4015625" y="815078"/>
                </a:cubicBezTo>
                <a:cubicBezTo>
                  <a:pt x="4016815" y="814929"/>
                  <a:pt x="4017764" y="814706"/>
                  <a:pt x="4018471" y="814408"/>
                </a:cubicBezTo>
                <a:cubicBezTo>
                  <a:pt x="4019178" y="814110"/>
                  <a:pt x="4019680" y="813757"/>
                  <a:pt x="4019978" y="813348"/>
                </a:cubicBezTo>
                <a:cubicBezTo>
                  <a:pt x="4020275" y="812938"/>
                  <a:pt x="4020424" y="812436"/>
                  <a:pt x="4020424" y="811841"/>
                </a:cubicBezTo>
                <a:lnTo>
                  <a:pt x="4020424" y="724106"/>
                </a:lnTo>
                <a:lnTo>
                  <a:pt x="4048106" y="724106"/>
                </a:lnTo>
                <a:cubicBezTo>
                  <a:pt x="4049297" y="735938"/>
                  <a:pt x="4050729" y="746468"/>
                  <a:pt x="4052404" y="755695"/>
                </a:cubicBezTo>
                <a:cubicBezTo>
                  <a:pt x="4054078" y="764923"/>
                  <a:pt x="4055957" y="772959"/>
                  <a:pt x="4058041" y="779805"/>
                </a:cubicBezTo>
                <a:cubicBezTo>
                  <a:pt x="4060124" y="786651"/>
                  <a:pt x="4062468" y="792419"/>
                  <a:pt x="4065073" y="797107"/>
                </a:cubicBezTo>
                <a:cubicBezTo>
                  <a:pt x="4067677" y="801795"/>
                  <a:pt x="4070524" y="805571"/>
                  <a:pt x="4073612" y="808436"/>
                </a:cubicBezTo>
                <a:cubicBezTo>
                  <a:pt x="4076700" y="811301"/>
                  <a:pt x="4080049" y="813366"/>
                  <a:pt x="4083658" y="814631"/>
                </a:cubicBezTo>
                <a:cubicBezTo>
                  <a:pt x="4087267" y="815896"/>
                  <a:pt x="4091118" y="816529"/>
                  <a:pt x="4095210" y="816529"/>
                </a:cubicBezTo>
                <a:cubicBezTo>
                  <a:pt x="4095880" y="816529"/>
                  <a:pt x="4096457" y="816417"/>
                  <a:pt x="4096941" y="816194"/>
                </a:cubicBezTo>
                <a:cubicBezTo>
                  <a:pt x="4097424" y="815971"/>
                  <a:pt x="4097815" y="815561"/>
                  <a:pt x="4098113" y="814966"/>
                </a:cubicBezTo>
                <a:cubicBezTo>
                  <a:pt x="4098410" y="814371"/>
                  <a:pt x="4098633" y="813534"/>
                  <a:pt x="4098782" y="812455"/>
                </a:cubicBezTo>
                <a:cubicBezTo>
                  <a:pt x="4098931" y="811376"/>
                  <a:pt x="4099006" y="809980"/>
                  <a:pt x="4099006" y="808269"/>
                </a:cubicBezTo>
                <a:cubicBezTo>
                  <a:pt x="4099006" y="806483"/>
                  <a:pt x="4098950" y="805032"/>
                  <a:pt x="4098838" y="803916"/>
                </a:cubicBezTo>
                <a:cubicBezTo>
                  <a:pt x="4098726" y="802799"/>
                  <a:pt x="4098540" y="801906"/>
                  <a:pt x="4098280" y="801237"/>
                </a:cubicBezTo>
                <a:cubicBezTo>
                  <a:pt x="4098020" y="800567"/>
                  <a:pt x="4097685" y="800120"/>
                  <a:pt x="4097275" y="799897"/>
                </a:cubicBezTo>
                <a:cubicBezTo>
                  <a:pt x="4096866" y="799674"/>
                  <a:pt x="4096364" y="799562"/>
                  <a:pt x="4095769" y="799562"/>
                </a:cubicBezTo>
                <a:cubicBezTo>
                  <a:pt x="4093313" y="799562"/>
                  <a:pt x="4090969" y="798986"/>
                  <a:pt x="4088736" y="797832"/>
                </a:cubicBezTo>
                <a:cubicBezTo>
                  <a:pt x="4086504" y="796679"/>
                  <a:pt x="4084420" y="794781"/>
                  <a:pt x="4082486" y="792139"/>
                </a:cubicBezTo>
                <a:cubicBezTo>
                  <a:pt x="4080551" y="789498"/>
                  <a:pt x="4078728" y="786038"/>
                  <a:pt x="4077016" y="781759"/>
                </a:cubicBezTo>
                <a:cubicBezTo>
                  <a:pt x="4075305" y="777480"/>
                  <a:pt x="4073742" y="772215"/>
                  <a:pt x="4072328" y="765964"/>
                </a:cubicBezTo>
                <a:cubicBezTo>
                  <a:pt x="4070914" y="759714"/>
                  <a:pt x="4069575" y="752402"/>
                  <a:pt x="4068310" y="744031"/>
                </a:cubicBezTo>
                <a:cubicBezTo>
                  <a:pt x="4067045" y="735659"/>
                  <a:pt x="4065854" y="726041"/>
                  <a:pt x="4064738" y="715177"/>
                </a:cubicBezTo>
                <a:cubicBezTo>
                  <a:pt x="4064589" y="712944"/>
                  <a:pt x="4064050" y="711289"/>
                  <a:pt x="4063119" y="710210"/>
                </a:cubicBezTo>
                <a:cubicBezTo>
                  <a:pt x="4062189" y="709131"/>
                  <a:pt x="4060868" y="708591"/>
                  <a:pt x="4059157" y="708591"/>
                </a:cubicBezTo>
                <a:close/>
                <a:moveTo>
                  <a:pt x="5726031" y="708591"/>
                </a:moveTo>
                <a:lnTo>
                  <a:pt x="5674463" y="708591"/>
                </a:lnTo>
                <a:cubicBezTo>
                  <a:pt x="5672676" y="708591"/>
                  <a:pt x="5671281" y="709131"/>
                  <a:pt x="5670277" y="710210"/>
                </a:cubicBezTo>
                <a:cubicBezTo>
                  <a:pt x="5669272" y="711289"/>
                  <a:pt x="5668770" y="712944"/>
                  <a:pt x="5668770" y="715177"/>
                </a:cubicBezTo>
                <a:lnTo>
                  <a:pt x="5668770" y="811841"/>
                </a:lnTo>
                <a:cubicBezTo>
                  <a:pt x="5668770" y="812436"/>
                  <a:pt x="5668919" y="812938"/>
                  <a:pt x="5669216" y="813348"/>
                </a:cubicBezTo>
                <a:cubicBezTo>
                  <a:pt x="5669514" y="813757"/>
                  <a:pt x="5669998" y="814110"/>
                  <a:pt x="5670668" y="814408"/>
                </a:cubicBezTo>
                <a:cubicBezTo>
                  <a:pt x="5671337" y="814706"/>
                  <a:pt x="5672267" y="814929"/>
                  <a:pt x="5673458" y="815078"/>
                </a:cubicBezTo>
                <a:cubicBezTo>
                  <a:pt x="5674648" y="815226"/>
                  <a:pt x="5676137" y="815301"/>
                  <a:pt x="5677923" y="815301"/>
                </a:cubicBezTo>
                <a:cubicBezTo>
                  <a:pt x="5679783" y="815301"/>
                  <a:pt x="5681309" y="815226"/>
                  <a:pt x="5682499" y="815078"/>
                </a:cubicBezTo>
                <a:cubicBezTo>
                  <a:pt x="5683690" y="814929"/>
                  <a:pt x="5684638" y="814706"/>
                  <a:pt x="5685345" y="814408"/>
                </a:cubicBezTo>
                <a:cubicBezTo>
                  <a:pt x="5686052" y="814110"/>
                  <a:pt x="5686555" y="813757"/>
                  <a:pt x="5686852" y="813348"/>
                </a:cubicBezTo>
                <a:cubicBezTo>
                  <a:pt x="5687150" y="812938"/>
                  <a:pt x="5687299" y="812436"/>
                  <a:pt x="5687299" y="811841"/>
                </a:cubicBezTo>
                <a:lnTo>
                  <a:pt x="5687299" y="724106"/>
                </a:lnTo>
                <a:lnTo>
                  <a:pt x="5714981" y="724106"/>
                </a:lnTo>
                <a:cubicBezTo>
                  <a:pt x="5716172" y="735938"/>
                  <a:pt x="5717604" y="746468"/>
                  <a:pt x="5719278" y="755695"/>
                </a:cubicBezTo>
                <a:cubicBezTo>
                  <a:pt x="5720952" y="764923"/>
                  <a:pt x="5722831" y="772959"/>
                  <a:pt x="5724915" y="779805"/>
                </a:cubicBezTo>
                <a:cubicBezTo>
                  <a:pt x="5726999" y="786651"/>
                  <a:pt x="5729343" y="792419"/>
                  <a:pt x="5731947" y="797107"/>
                </a:cubicBezTo>
                <a:cubicBezTo>
                  <a:pt x="5734551" y="801795"/>
                  <a:pt x="5737398" y="805571"/>
                  <a:pt x="5740486" y="808436"/>
                </a:cubicBezTo>
                <a:cubicBezTo>
                  <a:pt x="5743575" y="811301"/>
                  <a:pt x="5746923" y="813366"/>
                  <a:pt x="5750532" y="814631"/>
                </a:cubicBezTo>
                <a:cubicBezTo>
                  <a:pt x="5754141" y="815896"/>
                  <a:pt x="5757993" y="816529"/>
                  <a:pt x="5762085" y="816529"/>
                </a:cubicBezTo>
                <a:cubicBezTo>
                  <a:pt x="5762755" y="816529"/>
                  <a:pt x="5763331" y="816417"/>
                  <a:pt x="5763815" y="816194"/>
                </a:cubicBezTo>
                <a:cubicBezTo>
                  <a:pt x="5764299" y="815971"/>
                  <a:pt x="5764689" y="815561"/>
                  <a:pt x="5764987" y="814966"/>
                </a:cubicBezTo>
                <a:cubicBezTo>
                  <a:pt x="5765285" y="814371"/>
                  <a:pt x="5765508" y="813534"/>
                  <a:pt x="5765657" y="812455"/>
                </a:cubicBezTo>
                <a:cubicBezTo>
                  <a:pt x="5765806" y="811376"/>
                  <a:pt x="5765880" y="809980"/>
                  <a:pt x="5765880" y="808269"/>
                </a:cubicBezTo>
                <a:cubicBezTo>
                  <a:pt x="5765880" y="806483"/>
                  <a:pt x="5765824" y="805032"/>
                  <a:pt x="5765713" y="803916"/>
                </a:cubicBezTo>
                <a:cubicBezTo>
                  <a:pt x="5765601" y="802799"/>
                  <a:pt x="5765415" y="801906"/>
                  <a:pt x="5765155" y="801237"/>
                </a:cubicBezTo>
                <a:cubicBezTo>
                  <a:pt x="5764894" y="800567"/>
                  <a:pt x="5764559" y="800120"/>
                  <a:pt x="5764150" y="799897"/>
                </a:cubicBezTo>
                <a:cubicBezTo>
                  <a:pt x="5763741" y="799674"/>
                  <a:pt x="5763238" y="799562"/>
                  <a:pt x="5762643" y="799562"/>
                </a:cubicBezTo>
                <a:cubicBezTo>
                  <a:pt x="5760187" y="799562"/>
                  <a:pt x="5757843" y="798986"/>
                  <a:pt x="5755611" y="797832"/>
                </a:cubicBezTo>
                <a:cubicBezTo>
                  <a:pt x="5753379" y="796679"/>
                  <a:pt x="5751295" y="794781"/>
                  <a:pt x="5749360" y="792139"/>
                </a:cubicBezTo>
                <a:cubicBezTo>
                  <a:pt x="5747425" y="789498"/>
                  <a:pt x="5745602" y="786038"/>
                  <a:pt x="5743891" y="781759"/>
                </a:cubicBezTo>
                <a:cubicBezTo>
                  <a:pt x="5742179" y="777480"/>
                  <a:pt x="5740616" y="772215"/>
                  <a:pt x="5739203" y="765964"/>
                </a:cubicBezTo>
                <a:cubicBezTo>
                  <a:pt x="5737789" y="759714"/>
                  <a:pt x="5736449" y="752402"/>
                  <a:pt x="5735184" y="744031"/>
                </a:cubicBezTo>
                <a:cubicBezTo>
                  <a:pt x="5733919" y="735659"/>
                  <a:pt x="5732728" y="726041"/>
                  <a:pt x="5731612" y="715177"/>
                </a:cubicBezTo>
                <a:cubicBezTo>
                  <a:pt x="5731464" y="712944"/>
                  <a:pt x="5730924" y="711289"/>
                  <a:pt x="5729994" y="710210"/>
                </a:cubicBezTo>
                <a:cubicBezTo>
                  <a:pt x="5729064" y="709131"/>
                  <a:pt x="5727743" y="708591"/>
                  <a:pt x="5726031" y="708591"/>
                </a:cubicBezTo>
                <a:close/>
                <a:moveTo>
                  <a:pt x="6735681" y="708591"/>
                </a:moveTo>
                <a:lnTo>
                  <a:pt x="6684112" y="708591"/>
                </a:lnTo>
                <a:cubicBezTo>
                  <a:pt x="6682327" y="708591"/>
                  <a:pt x="6680931" y="709131"/>
                  <a:pt x="6679926" y="710210"/>
                </a:cubicBezTo>
                <a:cubicBezTo>
                  <a:pt x="6678922" y="711289"/>
                  <a:pt x="6678419" y="712944"/>
                  <a:pt x="6678419" y="715177"/>
                </a:cubicBezTo>
                <a:lnTo>
                  <a:pt x="6678419" y="811841"/>
                </a:lnTo>
                <a:cubicBezTo>
                  <a:pt x="6678419" y="812436"/>
                  <a:pt x="6678569" y="812938"/>
                  <a:pt x="6678866" y="813348"/>
                </a:cubicBezTo>
                <a:cubicBezTo>
                  <a:pt x="6679164" y="813757"/>
                  <a:pt x="6679647" y="814110"/>
                  <a:pt x="6680317" y="814408"/>
                </a:cubicBezTo>
                <a:cubicBezTo>
                  <a:pt x="6680987" y="814706"/>
                  <a:pt x="6681917" y="814929"/>
                  <a:pt x="6683108" y="815078"/>
                </a:cubicBezTo>
                <a:cubicBezTo>
                  <a:pt x="6684298" y="815226"/>
                  <a:pt x="6685787" y="815301"/>
                  <a:pt x="6687573" y="815301"/>
                </a:cubicBezTo>
                <a:cubicBezTo>
                  <a:pt x="6689433" y="815301"/>
                  <a:pt x="6690958" y="815226"/>
                  <a:pt x="6692149" y="815078"/>
                </a:cubicBezTo>
                <a:cubicBezTo>
                  <a:pt x="6693340" y="814929"/>
                  <a:pt x="6694288" y="814706"/>
                  <a:pt x="6694995" y="814408"/>
                </a:cubicBezTo>
                <a:cubicBezTo>
                  <a:pt x="6695702" y="814110"/>
                  <a:pt x="6696205" y="813757"/>
                  <a:pt x="6696502" y="813348"/>
                </a:cubicBezTo>
                <a:cubicBezTo>
                  <a:pt x="6696800" y="812938"/>
                  <a:pt x="6696949" y="812436"/>
                  <a:pt x="6696949" y="811841"/>
                </a:cubicBezTo>
                <a:lnTo>
                  <a:pt x="6696949" y="724106"/>
                </a:lnTo>
                <a:lnTo>
                  <a:pt x="6724631" y="724106"/>
                </a:lnTo>
                <a:cubicBezTo>
                  <a:pt x="6725821" y="735938"/>
                  <a:pt x="6727254" y="746468"/>
                  <a:pt x="6728928" y="755695"/>
                </a:cubicBezTo>
                <a:cubicBezTo>
                  <a:pt x="6730603" y="764923"/>
                  <a:pt x="6732482" y="772959"/>
                  <a:pt x="6734565" y="779805"/>
                </a:cubicBezTo>
                <a:cubicBezTo>
                  <a:pt x="6736649" y="786651"/>
                  <a:pt x="6738993" y="792419"/>
                  <a:pt x="6741598" y="797107"/>
                </a:cubicBezTo>
                <a:cubicBezTo>
                  <a:pt x="6744202" y="801795"/>
                  <a:pt x="6747048" y="805571"/>
                  <a:pt x="6750136" y="808436"/>
                </a:cubicBezTo>
                <a:cubicBezTo>
                  <a:pt x="6753224" y="811301"/>
                  <a:pt x="6756573" y="813366"/>
                  <a:pt x="6760182" y="814631"/>
                </a:cubicBezTo>
                <a:cubicBezTo>
                  <a:pt x="6763791" y="815896"/>
                  <a:pt x="6767642" y="816529"/>
                  <a:pt x="6771735" y="816529"/>
                </a:cubicBezTo>
                <a:cubicBezTo>
                  <a:pt x="6772405" y="816529"/>
                  <a:pt x="6772981" y="816417"/>
                  <a:pt x="6773465" y="816194"/>
                </a:cubicBezTo>
                <a:cubicBezTo>
                  <a:pt x="6773949" y="815971"/>
                  <a:pt x="6774340" y="815561"/>
                  <a:pt x="6774637" y="814966"/>
                </a:cubicBezTo>
                <a:cubicBezTo>
                  <a:pt x="6774935" y="814371"/>
                  <a:pt x="6775158" y="813534"/>
                  <a:pt x="6775307" y="812455"/>
                </a:cubicBezTo>
                <a:cubicBezTo>
                  <a:pt x="6775456" y="811376"/>
                  <a:pt x="6775530" y="809980"/>
                  <a:pt x="6775530" y="808269"/>
                </a:cubicBezTo>
                <a:cubicBezTo>
                  <a:pt x="6775530" y="806483"/>
                  <a:pt x="6775474" y="805032"/>
                  <a:pt x="6775363" y="803916"/>
                </a:cubicBezTo>
                <a:cubicBezTo>
                  <a:pt x="6775251" y="802799"/>
                  <a:pt x="6775065" y="801906"/>
                  <a:pt x="6774804" y="801237"/>
                </a:cubicBezTo>
                <a:cubicBezTo>
                  <a:pt x="6774544" y="800567"/>
                  <a:pt x="6774209" y="800120"/>
                  <a:pt x="6773800" y="799897"/>
                </a:cubicBezTo>
                <a:cubicBezTo>
                  <a:pt x="6773391" y="799674"/>
                  <a:pt x="6772888" y="799562"/>
                  <a:pt x="6772293" y="799562"/>
                </a:cubicBezTo>
                <a:cubicBezTo>
                  <a:pt x="6769837" y="799562"/>
                  <a:pt x="6767493" y="798986"/>
                  <a:pt x="6765261" y="797832"/>
                </a:cubicBezTo>
                <a:cubicBezTo>
                  <a:pt x="6763029" y="796679"/>
                  <a:pt x="6760945" y="794781"/>
                  <a:pt x="6759010" y="792139"/>
                </a:cubicBezTo>
                <a:cubicBezTo>
                  <a:pt x="6757075" y="789498"/>
                  <a:pt x="6755252" y="786038"/>
                  <a:pt x="6753540" y="781759"/>
                </a:cubicBezTo>
                <a:cubicBezTo>
                  <a:pt x="6751829" y="777480"/>
                  <a:pt x="6750267" y="772215"/>
                  <a:pt x="6748853" y="765964"/>
                </a:cubicBezTo>
                <a:cubicBezTo>
                  <a:pt x="6747439" y="759714"/>
                  <a:pt x="6746099" y="752402"/>
                  <a:pt x="6744834" y="744031"/>
                </a:cubicBezTo>
                <a:cubicBezTo>
                  <a:pt x="6743569" y="735659"/>
                  <a:pt x="6742379" y="726041"/>
                  <a:pt x="6741262" y="715177"/>
                </a:cubicBezTo>
                <a:cubicBezTo>
                  <a:pt x="6741113" y="712944"/>
                  <a:pt x="6740574" y="711289"/>
                  <a:pt x="6739644" y="710210"/>
                </a:cubicBezTo>
                <a:cubicBezTo>
                  <a:pt x="6738713" y="709131"/>
                  <a:pt x="6737393" y="708591"/>
                  <a:pt x="6735681" y="708591"/>
                </a:cubicBezTo>
                <a:close/>
                <a:moveTo>
                  <a:pt x="1513750" y="708479"/>
                </a:moveTo>
                <a:lnTo>
                  <a:pt x="1457939" y="708479"/>
                </a:lnTo>
                <a:cubicBezTo>
                  <a:pt x="1456153" y="708479"/>
                  <a:pt x="1454758" y="709019"/>
                  <a:pt x="1453753" y="710098"/>
                </a:cubicBezTo>
                <a:cubicBezTo>
                  <a:pt x="1452749" y="711177"/>
                  <a:pt x="1452246" y="712833"/>
                  <a:pt x="1452246" y="715065"/>
                </a:cubicBezTo>
                <a:lnTo>
                  <a:pt x="1452246" y="799004"/>
                </a:lnTo>
                <a:lnTo>
                  <a:pt x="1438294" y="799004"/>
                </a:lnTo>
                <a:cubicBezTo>
                  <a:pt x="1436731" y="799004"/>
                  <a:pt x="1435615" y="799302"/>
                  <a:pt x="1434945" y="799897"/>
                </a:cubicBezTo>
                <a:cubicBezTo>
                  <a:pt x="1434275" y="800492"/>
                  <a:pt x="1433941" y="801720"/>
                  <a:pt x="1433941" y="803581"/>
                </a:cubicBezTo>
                <a:lnTo>
                  <a:pt x="1433941" y="848341"/>
                </a:lnTo>
                <a:cubicBezTo>
                  <a:pt x="1433941" y="848862"/>
                  <a:pt x="1434052" y="849289"/>
                  <a:pt x="1434275" y="849624"/>
                </a:cubicBezTo>
                <a:cubicBezTo>
                  <a:pt x="1434499" y="849959"/>
                  <a:pt x="1434927" y="850238"/>
                  <a:pt x="1435559" y="850462"/>
                </a:cubicBezTo>
                <a:cubicBezTo>
                  <a:pt x="1436192" y="850685"/>
                  <a:pt x="1437029" y="850871"/>
                  <a:pt x="1438071" y="851020"/>
                </a:cubicBezTo>
                <a:cubicBezTo>
                  <a:pt x="1439112" y="851168"/>
                  <a:pt x="1440340" y="851243"/>
                  <a:pt x="1441754" y="851243"/>
                </a:cubicBezTo>
                <a:cubicBezTo>
                  <a:pt x="1443242" y="851243"/>
                  <a:pt x="1444470" y="851168"/>
                  <a:pt x="1445438" y="851020"/>
                </a:cubicBezTo>
                <a:cubicBezTo>
                  <a:pt x="1446405" y="850871"/>
                  <a:pt x="1447205" y="850685"/>
                  <a:pt x="1447837" y="850462"/>
                </a:cubicBezTo>
                <a:cubicBezTo>
                  <a:pt x="1448470" y="850238"/>
                  <a:pt x="1448916" y="849959"/>
                  <a:pt x="1449177" y="849624"/>
                </a:cubicBezTo>
                <a:cubicBezTo>
                  <a:pt x="1449437" y="849289"/>
                  <a:pt x="1449568" y="848862"/>
                  <a:pt x="1449568" y="848341"/>
                </a:cubicBezTo>
                <a:lnTo>
                  <a:pt x="1449568" y="814631"/>
                </a:lnTo>
                <a:lnTo>
                  <a:pt x="1540092" y="814631"/>
                </a:lnTo>
                <a:lnTo>
                  <a:pt x="1540092" y="848341"/>
                </a:lnTo>
                <a:cubicBezTo>
                  <a:pt x="1540092" y="848862"/>
                  <a:pt x="1540204" y="849289"/>
                  <a:pt x="1540427" y="849624"/>
                </a:cubicBezTo>
                <a:cubicBezTo>
                  <a:pt x="1540650" y="849959"/>
                  <a:pt x="1541078" y="850238"/>
                  <a:pt x="1541711" y="850462"/>
                </a:cubicBezTo>
                <a:cubicBezTo>
                  <a:pt x="1542343" y="850685"/>
                  <a:pt x="1543143" y="850871"/>
                  <a:pt x="1544111" y="851020"/>
                </a:cubicBezTo>
                <a:cubicBezTo>
                  <a:pt x="1545078" y="851168"/>
                  <a:pt x="1546269" y="851243"/>
                  <a:pt x="1547682" y="851243"/>
                </a:cubicBezTo>
                <a:cubicBezTo>
                  <a:pt x="1549245" y="851243"/>
                  <a:pt x="1550529" y="851168"/>
                  <a:pt x="1551533" y="851020"/>
                </a:cubicBezTo>
                <a:cubicBezTo>
                  <a:pt x="1552538" y="850871"/>
                  <a:pt x="1553357" y="850685"/>
                  <a:pt x="1553989" y="850462"/>
                </a:cubicBezTo>
                <a:cubicBezTo>
                  <a:pt x="1554622" y="850238"/>
                  <a:pt x="1555068" y="849959"/>
                  <a:pt x="1555329" y="849624"/>
                </a:cubicBezTo>
                <a:cubicBezTo>
                  <a:pt x="1555589" y="849289"/>
                  <a:pt x="1555719" y="848862"/>
                  <a:pt x="1555719" y="848341"/>
                </a:cubicBezTo>
                <a:lnTo>
                  <a:pt x="1555719" y="803581"/>
                </a:lnTo>
                <a:cubicBezTo>
                  <a:pt x="1555719" y="801720"/>
                  <a:pt x="1555422" y="800492"/>
                  <a:pt x="1554826" y="799897"/>
                </a:cubicBezTo>
                <a:cubicBezTo>
                  <a:pt x="1554231" y="799302"/>
                  <a:pt x="1553077" y="799004"/>
                  <a:pt x="1551366" y="799004"/>
                </a:cubicBezTo>
                <a:lnTo>
                  <a:pt x="1544222" y="799004"/>
                </a:lnTo>
                <a:cubicBezTo>
                  <a:pt x="1541469" y="795656"/>
                  <a:pt x="1538902" y="791823"/>
                  <a:pt x="1536520" y="787507"/>
                </a:cubicBezTo>
                <a:cubicBezTo>
                  <a:pt x="1534139" y="783191"/>
                  <a:pt x="1531925" y="777778"/>
                  <a:pt x="1529879" y="771266"/>
                </a:cubicBezTo>
                <a:cubicBezTo>
                  <a:pt x="1527833" y="764755"/>
                  <a:pt x="1525954" y="756923"/>
                  <a:pt x="1524242" y="747770"/>
                </a:cubicBezTo>
                <a:cubicBezTo>
                  <a:pt x="1522531" y="738617"/>
                  <a:pt x="1520968" y="727678"/>
                  <a:pt x="1519554" y="714953"/>
                </a:cubicBezTo>
                <a:cubicBezTo>
                  <a:pt x="1519405" y="713912"/>
                  <a:pt x="1519200" y="712963"/>
                  <a:pt x="1518940" y="712107"/>
                </a:cubicBezTo>
                <a:cubicBezTo>
                  <a:pt x="1518680" y="711251"/>
                  <a:pt x="1518308" y="710582"/>
                  <a:pt x="1517824" y="710098"/>
                </a:cubicBezTo>
                <a:cubicBezTo>
                  <a:pt x="1517340" y="709614"/>
                  <a:pt x="1516763" y="709224"/>
                  <a:pt x="1516094" y="708926"/>
                </a:cubicBezTo>
                <a:cubicBezTo>
                  <a:pt x="1515424" y="708628"/>
                  <a:pt x="1514643" y="708479"/>
                  <a:pt x="1513750" y="708479"/>
                </a:cubicBezTo>
                <a:close/>
                <a:moveTo>
                  <a:pt x="2802341" y="708479"/>
                </a:moveTo>
                <a:lnTo>
                  <a:pt x="2751776" y="708479"/>
                </a:lnTo>
                <a:cubicBezTo>
                  <a:pt x="2751181" y="708479"/>
                  <a:pt x="2750679" y="708647"/>
                  <a:pt x="2750270" y="708982"/>
                </a:cubicBezTo>
                <a:cubicBezTo>
                  <a:pt x="2749860" y="709317"/>
                  <a:pt x="2749488" y="709838"/>
                  <a:pt x="2749153" y="710544"/>
                </a:cubicBezTo>
                <a:cubicBezTo>
                  <a:pt x="2748818" y="711251"/>
                  <a:pt x="2748558" y="712107"/>
                  <a:pt x="2748372" y="713112"/>
                </a:cubicBezTo>
                <a:cubicBezTo>
                  <a:pt x="2748186" y="714116"/>
                  <a:pt x="2748093" y="715326"/>
                  <a:pt x="2748093" y="716739"/>
                </a:cubicBezTo>
                <a:cubicBezTo>
                  <a:pt x="2748093" y="718228"/>
                  <a:pt x="2748186" y="719493"/>
                  <a:pt x="2748372" y="720535"/>
                </a:cubicBezTo>
                <a:cubicBezTo>
                  <a:pt x="2748558" y="721576"/>
                  <a:pt x="2748818" y="722432"/>
                  <a:pt x="2749153" y="723102"/>
                </a:cubicBezTo>
                <a:cubicBezTo>
                  <a:pt x="2749488" y="723772"/>
                  <a:pt x="2749860" y="724255"/>
                  <a:pt x="2750270" y="724553"/>
                </a:cubicBezTo>
                <a:cubicBezTo>
                  <a:pt x="2750679" y="724851"/>
                  <a:pt x="2751181" y="724999"/>
                  <a:pt x="2751776" y="724999"/>
                </a:cubicBezTo>
                <a:lnTo>
                  <a:pt x="2789616" y="724999"/>
                </a:lnTo>
                <a:lnTo>
                  <a:pt x="2789616" y="811841"/>
                </a:lnTo>
                <a:cubicBezTo>
                  <a:pt x="2789616" y="812436"/>
                  <a:pt x="2789765" y="812938"/>
                  <a:pt x="2790062" y="813348"/>
                </a:cubicBezTo>
                <a:cubicBezTo>
                  <a:pt x="2790360" y="813757"/>
                  <a:pt x="2790844" y="814110"/>
                  <a:pt x="2791514" y="814408"/>
                </a:cubicBezTo>
                <a:cubicBezTo>
                  <a:pt x="2792183" y="814706"/>
                  <a:pt x="2793113" y="814929"/>
                  <a:pt x="2794304" y="815078"/>
                </a:cubicBezTo>
                <a:cubicBezTo>
                  <a:pt x="2795495" y="815226"/>
                  <a:pt x="2797020" y="815301"/>
                  <a:pt x="2798881" y="815301"/>
                </a:cubicBezTo>
                <a:cubicBezTo>
                  <a:pt x="2800666" y="815301"/>
                  <a:pt x="2802155" y="815226"/>
                  <a:pt x="2803345" y="815078"/>
                </a:cubicBezTo>
                <a:cubicBezTo>
                  <a:pt x="2804536" y="814929"/>
                  <a:pt x="2805485" y="814706"/>
                  <a:pt x="2806192" y="814408"/>
                </a:cubicBezTo>
                <a:cubicBezTo>
                  <a:pt x="2806899" y="814110"/>
                  <a:pt x="2807382" y="813757"/>
                  <a:pt x="2807643" y="813348"/>
                </a:cubicBezTo>
                <a:cubicBezTo>
                  <a:pt x="2807903" y="812938"/>
                  <a:pt x="2808033" y="812436"/>
                  <a:pt x="2808033" y="811841"/>
                </a:cubicBezTo>
                <a:lnTo>
                  <a:pt x="2808033" y="715065"/>
                </a:lnTo>
                <a:cubicBezTo>
                  <a:pt x="2808033" y="712833"/>
                  <a:pt x="2807531" y="711177"/>
                  <a:pt x="2806527" y="710098"/>
                </a:cubicBezTo>
                <a:cubicBezTo>
                  <a:pt x="2805522" y="709019"/>
                  <a:pt x="2804127" y="708479"/>
                  <a:pt x="2802341" y="708479"/>
                </a:cubicBezTo>
                <a:close/>
                <a:moveTo>
                  <a:pt x="3133000" y="708479"/>
                </a:moveTo>
                <a:lnTo>
                  <a:pt x="3077189" y="708479"/>
                </a:lnTo>
                <a:cubicBezTo>
                  <a:pt x="3075403" y="708479"/>
                  <a:pt x="3074008" y="709019"/>
                  <a:pt x="3073003" y="710098"/>
                </a:cubicBezTo>
                <a:cubicBezTo>
                  <a:pt x="3071999" y="711177"/>
                  <a:pt x="3071496" y="712833"/>
                  <a:pt x="3071496" y="715065"/>
                </a:cubicBezTo>
                <a:lnTo>
                  <a:pt x="3071496" y="799004"/>
                </a:lnTo>
                <a:lnTo>
                  <a:pt x="3057544" y="799004"/>
                </a:lnTo>
                <a:cubicBezTo>
                  <a:pt x="3055981" y="799004"/>
                  <a:pt x="3054865" y="799302"/>
                  <a:pt x="3054195" y="799897"/>
                </a:cubicBezTo>
                <a:cubicBezTo>
                  <a:pt x="3053525" y="800492"/>
                  <a:pt x="3053191" y="801720"/>
                  <a:pt x="3053191" y="803581"/>
                </a:cubicBezTo>
                <a:lnTo>
                  <a:pt x="3053191" y="848341"/>
                </a:lnTo>
                <a:cubicBezTo>
                  <a:pt x="3053191" y="848862"/>
                  <a:pt x="3053302" y="849289"/>
                  <a:pt x="3053525" y="849624"/>
                </a:cubicBezTo>
                <a:cubicBezTo>
                  <a:pt x="3053749" y="849959"/>
                  <a:pt x="3054177" y="850238"/>
                  <a:pt x="3054809" y="850462"/>
                </a:cubicBezTo>
                <a:cubicBezTo>
                  <a:pt x="3055442" y="850685"/>
                  <a:pt x="3056279" y="850871"/>
                  <a:pt x="3057321" y="851020"/>
                </a:cubicBezTo>
                <a:cubicBezTo>
                  <a:pt x="3058362" y="851168"/>
                  <a:pt x="3059590" y="851243"/>
                  <a:pt x="3061004" y="851243"/>
                </a:cubicBezTo>
                <a:cubicBezTo>
                  <a:pt x="3062492" y="851243"/>
                  <a:pt x="3063720" y="851168"/>
                  <a:pt x="3064688" y="851020"/>
                </a:cubicBezTo>
                <a:cubicBezTo>
                  <a:pt x="3065655" y="850871"/>
                  <a:pt x="3066455" y="850685"/>
                  <a:pt x="3067087" y="850462"/>
                </a:cubicBezTo>
                <a:cubicBezTo>
                  <a:pt x="3067720" y="850238"/>
                  <a:pt x="3068166" y="849959"/>
                  <a:pt x="3068427" y="849624"/>
                </a:cubicBezTo>
                <a:cubicBezTo>
                  <a:pt x="3068687" y="849289"/>
                  <a:pt x="3068818" y="848862"/>
                  <a:pt x="3068818" y="848341"/>
                </a:cubicBezTo>
                <a:lnTo>
                  <a:pt x="3068818" y="814631"/>
                </a:lnTo>
                <a:lnTo>
                  <a:pt x="3159342" y="814631"/>
                </a:lnTo>
                <a:lnTo>
                  <a:pt x="3159342" y="848341"/>
                </a:lnTo>
                <a:cubicBezTo>
                  <a:pt x="3159342" y="848862"/>
                  <a:pt x="3159454" y="849289"/>
                  <a:pt x="3159677" y="849624"/>
                </a:cubicBezTo>
                <a:cubicBezTo>
                  <a:pt x="3159900" y="849959"/>
                  <a:pt x="3160328" y="850238"/>
                  <a:pt x="3160961" y="850462"/>
                </a:cubicBezTo>
                <a:cubicBezTo>
                  <a:pt x="3161593" y="850685"/>
                  <a:pt x="3162393" y="850871"/>
                  <a:pt x="3163361" y="851020"/>
                </a:cubicBezTo>
                <a:cubicBezTo>
                  <a:pt x="3164328" y="851168"/>
                  <a:pt x="3165519" y="851243"/>
                  <a:pt x="3166932" y="851243"/>
                </a:cubicBezTo>
                <a:cubicBezTo>
                  <a:pt x="3168495" y="851243"/>
                  <a:pt x="3169779" y="851168"/>
                  <a:pt x="3170783" y="851020"/>
                </a:cubicBezTo>
                <a:cubicBezTo>
                  <a:pt x="3171788" y="850871"/>
                  <a:pt x="3172607" y="850685"/>
                  <a:pt x="3173239" y="850462"/>
                </a:cubicBezTo>
                <a:cubicBezTo>
                  <a:pt x="3173872" y="850238"/>
                  <a:pt x="3174318" y="849959"/>
                  <a:pt x="3174579" y="849624"/>
                </a:cubicBezTo>
                <a:cubicBezTo>
                  <a:pt x="3174839" y="849289"/>
                  <a:pt x="3174969" y="848862"/>
                  <a:pt x="3174969" y="848341"/>
                </a:cubicBezTo>
                <a:lnTo>
                  <a:pt x="3174969" y="803581"/>
                </a:lnTo>
                <a:cubicBezTo>
                  <a:pt x="3174969" y="801720"/>
                  <a:pt x="3174672" y="800492"/>
                  <a:pt x="3174076" y="799897"/>
                </a:cubicBezTo>
                <a:cubicBezTo>
                  <a:pt x="3173481" y="799302"/>
                  <a:pt x="3172327" y="799004"/>
                  <a:pt x="3170616" y="799004"/>
                </a:cubicBezTo>
                <a:lnTo>
                  <a:pt x="3163472" y="799004"/>
                </a:lnTo>
                <a:cubicBezTo>
                  <a:pt x="3160719" y="795656"/>
                  <a:pt x="3158152" y="791823"/>
                  <a:pt x="3155770" y="787507"/>
                </a:cubicBezTo>
                <a:cubicBezTo>
                  <a:pt x="3153389" y="783191"/>
                  <a:pt x="3151175" y="777778"/>
                  <a:pt x="3149129" y="771266"/>
                </a:cubicBezTo>
                <a:cubicBezTo>
                  <a:pt x="3147083" y="764755"/>
                  <a:pt x="3145204" y="756923"/>
                  <a:pt x="3143492" y="747770"/>
                </a:cubicBezTo>
                <a:cubicBezTo>
                  <a:pt x="3141781" y="738617"/>
                  <a:pt x="3140218" y="727678"/>
                  <a:pt x="3138804" y="714953"/>
                </a:cubicBezTo>
                <a:cubicBezTo>
                  <a:pt x="3138655" y="713912"/>
                  <a:pt x="3138450" y="712963"/>
                  <a:pt x="3138190" y="712107"/>
                </a:cubicBezTo>
                <a:cubicBezTo>
                  <a:pt x="3137930" y="711251"/>
                  <a:pt x="3137558" y="710582"/>
                  <a:pt x="3137074" y="710098"/>
                </a:cubicBezTo>
                <a:cubicBezTo>
                  <a:pt x="3136590" y="709614"/>
                  <a:pt x="3136013" y="709224"/>
                  <a:pt x="3135344" y="708926"/>
                </a:cubicBezTo>
                <a:cubicBezTo>
                  <a:pt x="3134674" y="708628"/>
                  <a:pt x="3133893" y="708479"/>
                  <a:pt x="3133000" y="708479"/>
                </a:cubicBezTo>
                <a:close/>
                <a:moveTo>
                  <a:pt x="3601250" y="708479"/>
                </a:moveTo>
                <a:lnTo>
                  <a:pt x="3522557" y="708479"/>
                </a:lnTo>
                <a:cubicBezTo>
                  <a:pt x="3521962" y="708479"/>
                  <a:pt x="3521422" y="708647"/>
                  <a:pt x="3520939" y="708982"/>
                </a:cubicBezTo>
                <a:cubicBezTo>
                  <a:pt x="3520455" y="709317"/>
                  <a:pt x="3520064" y="709838"/>
                  <a:pt x="3519767" y="710544"/>
                </a:cubicBezTo>
                <a:cubicBezTo>
                  <a:pt x="3519469" y="711251"/>
                  <a:pt x="3519227" y="712144"/>
                  <a:pt x="3519041" y="713223"/>
                </a:cubicBezTo>
                <a:cubicBezTo>
                  <a:pt x="3518855" y="714302"/>
                  <a:pt x="3518762" y="715512"/>
                  <a:pt x="3518762" y="716851"/>
                </a:cubicBezTo>
                <a:cubicBezTo>
                  <a:pt x="3518762" y="718339"/>
                  <a:pt x="3518837" y="719604"/>
                  <a:pt x="3518985" y="720646"/>
                </a:cubicBezTo>
                <a:cubicBezTo>
                  <a:pt x="3519134" y="721688"/>
                  <a:pt x="3519376" y="722544"/>
                  <a:pt x="3519711" y="723213"/>
                </a:cubicBezTo>
                <a:cubicBezTo>
                  <a:pt x="3520046" y="723883"/>
                  <a:pt x="3520436" y="724385"/>
                  <a:pt x="3520883" y="724720"/>
                </a:cubicBezTo>
                <a:cubicBezTo>
                  <a:pt x="3521329" y="725055"/>
                  <a:pt x="3521888" y="725223"/>
                  <a:pt x="3522557" y="725223"/>
                </a:cubicBezTo>
                <a:lnTo>
                  <a:pt x="3552695" y="725223"/>
                </a:lnTo>
                <a:lnTo>
                  <a:pt x="3552695" y="811841"/>
                </a:lnTo>
                <a:cubicBezTo>
                  <a:pt x="3552695" y="812436"/>
                  <a:pt x="3552844" y="812938"/>
                  <a:pt x="3553141" y="813348"/>
                </a:cubicBezTo>
                <a:cubicBezTo>
                  <a:pt x="3553439" y="813757"/>
                  <a:pt x="3553923" y="814110"/>
                  <a:pt x="3554593" y="814408"/>
                </a:cubicBezTo>
                <a:cubicBezTo>
                  <a:pt x="3555262" y="814706"/>
                  <a:pt x="3556192" y="814929"/>
                  <a:pt x="3557383" y="815078"/>
                </a:cubicBezTo>
                <a:cubicBezTo>
                  <a:pt x="3558574" y="815226"/>
                  <a:pt x="3560099" y="815301"/>
                  <a:pt x="3561960" y="815301"/>
                </a:cubicBezTo>
                <a:cubicBezTo>
                  <a:pt x="3563745" y="815301"/>
                  <a:pt x="3565234" y="815226"/>
                  <a:pt x="3566424" y="815078"/>
                </a:cubicBezTo>
                <a:cubicBezTo>
                  <a:pt x="3567615" y="814929"/>
                  <a:pt x="3568564" y="814706"/>
                  <a:pt x="3569271" y="814408"/>
                </a:cubicBezTo>
                <a:cubicBezTo>
                  <a:pt x="3569978" y="814110"/>
                  <a:pt x="3570461" y="813757"/>
                  <a:pt x="3570722" y="813348"/>
                </a:cubicBezTo>
                <a:cubicBezTo>
                  <a:pt x="3570982" y="812938"/>
                  <a:pt x="3571112" y="812436"/>
                  <a:pt x="3571112" y="811841"/>
                </a:cubicBezTo>
                <a:lnTo>
                  <a:pt x="3571112" y="725223"/>
                </a:lnTo>
                <a:lnTo>
                  <a:pt x="3601250" y="725223"/>
                </a:lnTo>
                <a:cubicBezTo>
                  <a:pt x="3601845" y="725223"/>
                  <a:pt x="3602385" y="725055"/>
                  <a:pt x="3602869" y="724720"/>
                </a:cubicBezTo>
                <a:cubicBezTo>
                  <a:pt x="3603352" y="724385"/>
                  <a:pt x="3603743" y="723883"/>
                  <a:pt x="3604041" y="723213"/>
                </a:cubicBezTo>
                <a:cubicBezTo>
                  <a:pt x="3604338" y="722544"/>
                  <a:pt x="3604580" y="721669"/>
                  <a:pt x="3604766" y="720590"/>
                </a:cubicBezTo>
                <a:cubicBezTo>
                  <a:pt x="3604952" y="719511"/>
                  <a:pt x="3605045" y="718228"/>
                  <a:pt x="3605045" y="716739"/>
                </a:cubicBezTo>
                <a:cubicBezTo>
                  <a:pt x="3605045" y="715400"/>
                  <a:pt x="3604952" y="714209"/>
                  <a:pt x="3604766" y="713168"/>
                </a:cubicBezTo>
                <a:cubicBezTo>
                  <a:pt x="3604580" y="712126"/>
                  <a:pt x="3604320" y="711251"/>
                  <a:pt x="3603985" y="710544"/>
                </a:cubicBezTo>
                <a:cubicBezTo>
                  <a:pt x="3603650" y="709838"/>
                  <a:pt x="3603259" y="709317"/>
                  <a:pt x="3602813" y="708982"/>
                </a:cubicBezTo>
                <a:cubicBezTo>
                  <a:pt x="3602366" y="708647"/>
                  <a:pt x="3601845" y="708479"/>
                  <a:pt x="3601250" y="708479"/>
                </a:cubicBezTo>
                <a:close/>
                <a:moveTo>
                  <a:pt x="4295049" y="708479"/>
                </a:moveTo>
                <a:lnTo>
                  <a:pt x="4239239" y="708479"/>
                </a:lnTo>
                <a:cubicBezTo>
                  <a:pt x="4237453" y="708479"/>
                  <a:pt x="4236058" y="709019"/>
                  <a:pt x="4235053" y="710098"/>
                </a:cubicBezTo>
                <a:cubicBezTo>
                  <a:pt x="4234048" y="711177"/>
                  <a:pt x="4233546" y="712833"/>
                  <a:pt x="4233546" y="715065"/>
                </a:cubicBezTo>
                <a:lnTo>
                  <a:pt x="4233546" y="799004"/>
                </a:lnTo>
                <a:lnTo>
                  <a:pt x="4219594" y="799004"/>
                </a:lnTo>
                <a:cubicBezTo>
                  <a:pt x="4218031" y="799004"/>
                  <a:pt x="4216915" y="799302"/>
                  <a:pt x="4216245" y="799897"/>
                </a:cubicBezTo>
                <a:cubicBezTo>
                  <a:pt x="4215575" y="800492"/>
                  <a:pt x="4215240" y="801720"/>
                  <a:pt x="4215240" y="803581"/>
                </a:cubicBezTo>
                <a:lnTo>
                  <a:pt x="4215240" y="848341"/>
                </a:lnTo>
                <a:cubicBezTo>
                  <a:pt x="4215240" y="848862"/>
                  <a:pt x="4215352" y="849289"/>
                  <a:pt x="4215575" y="849624"/>
                </a:cubicBezTo>
                <a:cubicBezTo>
                  <a:pt x="4215798" y="849959"/>
                  <a:pt x="4216226" y="850238"/>
                  <a:pt x="4216859" y="850462"/>
                </a:cubicBezTo>
                <a:cubicBezTo>
                  <a:pt x="4217491" y="850685"/>
                  <a:pt x="4218328" y="850871"/>
                  <a:pt x="4219370" y="851020"/>
                </a:cubicBezTo>
                <a:cubicBezTo>
                  <a:pt x="4220412" y="851168"/>
                  <a:pt x="4221640" y="851243"/>
                  <a:pt x="4223054" y="851243"/>
                </a:cubicBezTo>
                <a:cubicBezTo>
                  <a:pt x="4224542" y="851243"/>
                  <a:pt x="4225770" y="851168"/>
                  <a:pt x="4226737" y="851020"/>
                </a:cubicBezTo>
                <a:cubicBezTo>
                  <a:pt x="4227705" y="850871"/>
                  <a:pt x="4228505" y="850685"/>
                  <a:pt x="4229137" y="850462"/>
                </a:cubicBezTo>
                <a:cubicBezTo>
                  <a:pt x="4229770" y="850238"/>
                  <a:pt x="4230216" y="849959"/>
                  <a:pt x="4230477" y="849624"/>
                </a:cubicBezTo>
                <a:cubicBezTo>
                  <a:pt x="4230737" y="849289"/>
                  <a:pt x="4230867" y="848862"/>
                  <a:pt x="4230867" y="848341"/>
                </a:cubicBezTo>
                <a:lnTo>
                  <a:pt x="4230867" y="814631"/>
                </a:lnTo>
                <a:lnTo>
                  <a:pt x="4321392" y="814631"/>
                </a:lnTo>
                <a:lnTo>
                  <a:pt x="4321392" y="848341"/>
                </a:lnTo>
                <a:cubicBezTo>
                  <a:pt x="4321392" y="848862"/>
                  <a:pt x="4321504" y="849289"/>
                  <a:pt x="4321727" y="849624"/>
                </a:cubicBezTo>
                <a:cubicBezTo>
                  <a:pt x="4321950" y="849959"/>
                  <a:pt x="4322378" y="850238"/>
                  <a:pt x="4323010" y="850462"/>
                </a:cubicBezTo>
                <a:cubicBezTo>
                  <a:pt x="4323643" y="850685"/>
                  <a:pt x="4324443" y="850871"/>
                  <a:pt x="4325410" y="851020"/>
                </a:cubicBezTo>
                <a:cubicBezTo>
                  <a:pt x="4326378" y="851168"/>
                  <a:pt x="4327568" y="851243"/>
                  <a:pt x="4328982" y="851243"/>
                </a:cubicBezTo>
                <a:cubicBezTo>
                  <a:pt x="4330545" y="851243"/>
                  <a:pt x="4331829" y="851168"/>
                  <a:pt x="4332833" y="851020"/>
                </a:cubicBezTo>
                <a:cubicBezTo>
                  <a:pt x="4333838" y="850871"/>
                  <a:pt x="4334656" y="850685"/>
                  <a:pt x="4335289" y="850462"/>
                </a:cubicBezTo>
                <a:cubicBezTo>
                  <a:pt x="4335921" y="850238"/>
                  <a:pt x="4336368" y="849959"/>
                  <a:pt x="4336628" y="849624"/>
                </a:cubicBezTo>
                <a:cubicBezTo>
                  <a:pt x="4336889" y="849289"/>
                  <a:pt x="4337019" y="848862"/>
                  <a:pt x="4337019" y="848341"/>
                </a:cubicBezTo>
                <a:lnTo>
                  <a:pt x="4337019" y="803581"/>
                </a:lnTo>
                <a:cubicBezTo>
                  <a:pt x="4337019" y="801720"/>
                  <a:pt x="4336721" y="800492"/>
                  <a:pt x="4336126" y="799897"/>
                </a:cubicBezTo>
                <a:cubicBezTo>
                  <a:pt x="4335531" y="799302"/>
                  <a:pt x="4334377" y="799004"/>
                  <a:pt x="4332666" y="799004"/>
                </a:cubicBezTo>
                <a:lnTo>
                  <a:pt x="4325522" y="799004"/>
                </a:lnTo>
                <a:cubicBezTo>
                  <a:pt x="4322769" y="795656"/>
                  <a:pt x="4320201" y="791823"/>
                  <a:pt x="4317820" y="787507"/>
                </a:cubicBezTo>
                <a:cubicBezTo>
                  <a:pt x="4315439" y="783191"/>
                  <a:pt x="4313225" y="777778"/>
                  <a:pt x="4311179" y="771266"/>
                </a:cubicBezTo>
                <a:cubicBezTo>
                  <a:pt x="4309132" y="764755"/>
                  <a:pt x="4307253" y="756923"/>
                  <a:pt x="4305542" y="747770"/>
                </a:cubicBezTo>
                <a:cubicBezTo>
                  <a:pt x="4303830" y="738617"/>
                  <a:pt x="4302268" y="727678"/>
                  <a:pt x="4300854" y="714953"/>
                </a:cubicBezTo>
                <a:cubicBezTo>
                  <a:pt x="4300705" y="713912"/>
                  <a:pt x="4300500" y="712963"/>
                  <a:pt x="4300240" y="712107"/>
                </a:cubicBezTo>
                <a:cubicBezTo>
                  <a:pt x="4299979" y="711251"/>
                  <a:pt x="4299607" y="710582"/>
                  <a:pt x="4299124" y="710098"/>
                </a:cubicBezTo>
                <a:cubicBezTo>
                  <a:pt x="4298640" y="709614"/>
                  <a:pt x="4298063" y="709224"/>
                  <a:pt x="4297393" y="708926"/>
                </a:cubicBezTo>
                <a:cubicBezTo>
                  <a:pt x="4296724" y="708628"/>
                  <a:pt x="4295942" y="708479"/>
                  <a:pt x="4295049" y="708479"/>
                </a:cubicBezTo>
                <a:close/>
                <a:moveTo>
                  <a:pt x="5004606" y="708479"/>
                </a:moveTo>
                <a:lnTo>
                  <a:pt x="4995788" y="708479"/>
                </a:lnTo>
                <a:cubicBezTo>
                  <a:pt x="4993630" y="708479"/>
                  <a:pt x="4991788" y="708647"/>
                  <a:pt x="4990262" y="708982"/>
                </a:cubicBezTo>
                <a:cubicBezTo>
                  <a:pt x="4988737" y="709317"/>
                  <a:pt x="4987435" y="709893"/>
                  <a:pt x="4986356" y="710712"/>
                </a:cubicBezTo>
                <a:cubicBezTo>
                  <a:pt x="4985277" y="711530"/>
                  <a:pt x="4984365" y="712628"/>
                  <a:pt x="4983621" y="714005"/>
                </a:cubicBezTo>
                <a:cubicBezTo>
                  <a:pt x="4982877" y="715381"/>
                  <a:pt x="4982170" y="717112"/>
                  <a:pt x="4981500" y="719195"/>
                </a:cubicBezTo>
                <a:lnTo>
                  <a:pt x="4966654" y="761946"/>
                </a:lnTo>
                <a:cubicBezTo>
                  <a:pt x="4965836" y="764550"/>
                  <a:pt x="4964980" y="767174"/>
                  <a:pt x="4964087" y="769815"/>
                </a:cubicBezTo>
                <a:cubicBezTo>
                  <a:pt x="4963195" y="772457"/>
                  <a:pt x="4962357" y="775061"/>
                  <a:pt x="4961576" y="777629"/>
                </a:cubicBezTo>
                <a:cubicBezTo>
                  <a:pt x="4960794" y="780196"/>
                  <a:pt x="4960051" y="782708"/>
                  <a:pt x="4959344" y="785163"/>
                </a:cubicBezTo>
                <a:cubicBezTo>
                  <a:pt x="4958637" y="787619"/>
                  <a:pt x="4957985" y="789963"/>
                  <a:pt x="4957390" y="792195"/>
                </a:cubicBezTo>
                <a:lnTo>
                  <a:pt x="4957166" y="792195"/>
                </a:lnTo>
                <a:cubicBezTo>
                  <a:pt x="4956496" y="789888"/>
                  <a:pt x="4955809" y="787451"/>
                  <a:pt x="4955102" y="784884"/>
                </a:cubicBezTo>
                <a:cubicBezTo>
                  <a:pt x="4954395" y="782317"/>
                  <a:pt x="4953632" y="779712"/>
                  <a:pt x="4952813" y="777071"/>
                </a:cubicBezTo>
                <a:cubicBezTo>
                  <a:pt x="4951995" y="774429"/>
                  <a:pt x="4951158" y="771806"/>
                  <a:pt x="4950302" y="769201"/>
                </a:cubicBezTo>
                <a:cubicBezTo>
                  <a:pt x="4949446" y="766597"/>
                  <a:pt x="4948609" y="764104"/>
                  <a:pt x="4947790" y="761723"/>
                </a:cubicBezTo>
                <a:lnTo>
                  <a:pt x="4932945" y="719195"/>
                </a:lnTo>
                <a:cubicBezTo>
                  <a:pt x="4932350" y="717335"/>
                  <a:pt x="4931698" y="715716"/>
                  <a:pt x="4930992" y="714340"/>
                </a:cubicBezTo>
                <a:cubicBezTo>
                  <a:pt x="4930285" y="712963"/>
                  <a:pt x="4929411" y="711847"/>
                  <a:pt x="4928368" y="710991"/>
                </a:cubicBezTo>
                <a:cubicBezTo>
                  <a:pt x="4927327" y="710135"/>
                  <a:pt x="4926080" y="709503"/>
                  <a:pt x="4924629" y="709093"/>
                </a:cubicBezTo>
                <a:cubicBezTo>
                  <a:pt x="4923178" y="708684"/>
                  <a:pt x="4921411" y="708479"/>
                  <a:pt x="4919327" y="708479"/>
                </a:cubicBezTo>
                <a:lnTo>
                  <a:pt x="4910621" y="708479"/>
                </a:lnTo>
                <a:cubicBezTo>
                  <a:pt x="4907942" y="708479"/>
                  <a:pt x="4905914" y="709038"/>
                  <a:pt x="4904537" y="710154"/>
                </a:cubicBezTo>
                <a:cubicBezTo>
                  <a:pt x="4903161" y="711270"/>
                  <a:pt x="4902361" y="713056"/>
                  <a:pt x="4902138" y="715512"/>
                </a:cubicBezTo>
                <a:lnTo>
                  <a:pt x="4890976" y="810836"/>
                </a:lnTo>
                <a:cubicBezTo>
                  <a:pt x="4890901" y="812473"/>
                  <a:pt x="4891422" y="813627"/>
                  <a:pt x="4892538" y="814296"/>
                </a:cubicBezTo>
                <a:cubicBezTo>
                  <a:pt x="4893654" y="814966"/>
                  <a:pt x="4895924" y="815301"/>
                  <a:pt x="4899347" y="815301"/>
                </a:cubicBezTo>
                <a:cubicBezTo>
                  <a:pt x="4901207" y="815301"/>
                  <a:pt x="4902733" y="815264"/>
                  <a:pt x="4903924" y="815189"/>
                </a:cubicBezTo>
                <a:cubicBezTo>
                  <a:pt x="4905114" y="815115"/>
                  <a:pt x="4906044" y="814966"/>
                  <a:pt x="4906714" y="814743"/>
                </a:cubicBezTo>
                <a:cubicBezTo>
                  <a:pt x="4907384" y="814520"/>
                  <a:pt x="4907849" y="814203"/>
                  <a:pt x="4908109" y="813794"/>
                </a:cubicBezTo>
                <a:cubicBezTo>
                  <a:pt x="4908370" y="813385"/>
                  <a:pt x="4908537" y="812845"/>
                  <a:pt x="4908611" y="812175"/>
                </a:cubicBezTo>
                <a:lnTo>
                  <a:pt x="4915867" y="753574"/>
                </a:lnTo>
                <a:cubicBezTo>
                  <a:pt x="4916090" y="751491"/>
                  <a:pt x="4916313" y="749258"/>
                  <a:pt x="4916537" y="746877"/>
                </a:cubicBezTo>
                <a:cubicBezTo>
                  <a:pt x="4916760" y="744496"/>
                  <a:pt x="4916983" y="742077"/>
                  <a:pt x="4917207" y="739622"/>
                </a:cubicBezTo>
                <a:cubicBezTo>
                  <a:pt x="4917429" y="737166"/>
                  <a:pt x="4917635" y="734710"/>
                  <a:pt x="4917820" y="732255"/>
                </a:cubicBezTo>
                <a:cubicBezTo>
                  <a:pt x="4918007" y="729799"/>
                  <a:pt x="4918211" y="727492"/>
                  <a:pt x="4918434" y="725334"/>
                </a:cubicBezTo>
                <a:lnTo>
                  <a:pt x="4918546" y="722767"/>
                </a:lnTo>
                <a:cubicBezTo>
                  <a:pt x="4919215" y="724925"/>
                  <a:pt x="4919922" y="727195"/>
                  <a:pt x="4920667" y="729576"/>
                </a:cubicBezTo>
                <a:cubicBezTo>
                  <a:pt x="4921411" y="731957"/>
                  <a:pt x="4922210" y="734376"/>
                  <a:pt x="4923066" y="736831"/>
                </a:cubicBezTo>
                <a:cubicBezTo>
                  <a:pt x="4923922" y="739287"/>
                  <a:pt x="4924741" y="741743"/>
                  <a:pt x="4925522" y="744198"/>
                </a:cubicBezTo>
                <a:cubicBezTo>
                  <a:pt x="4926303" y="746654"/>
                  <a:pt x="4927029" y="748961"/>
                  <a:pt x="4927699" y="751119"/>
                </a:cubicBezTo>
                <a:lnTo>
                  <a:pt x="4948795" y="810613"/>
                </a:lnTo>
                <a:cubicBezTo>
                  <a:pt x="4949093" y="811506"/>
                  <a:pt x="4949446" y="812250"/>
                  <a:pt x="4949856" y="812845"/>
                </a:cubicBezTo>
                <a:cubicBezTo>
                  <a:pt x="4950265" y="813441"/>
                  <a:pt x="4950823" y="813924"/>
                  <a:pt x="4951530" y="814296"/>
                </a:cubicBezTo>
                <a:cubicBezTo>
                  <a:pt x="4952237" y="814668"/>
                  <a:pt x="4953130" y="814929"/>
                  <a:pt x="4954209" y="815078"/>
                </a:cubicBezTo>
                <a:cubicBezTo>
                  <a:pt x="4955288" y="815226"/>
                  <a:pt x="4956609" y="815301"/>
                  <a:pt x="4958171" y="815301"/>
                </a:cubicBezTo>
                <a:cubicBezTo>
                  <a:pt x="4959734" y="815301"/>
                  <a:pt x="4961036" y="815226"/>
                  <a:pt x="4962078" y="815078"/>
                </a:cubicBezTo>
                <a:cubicBezTo>
                  <a:pt x="4963120" y="814929"/>
                  <a:pt x="4963994" y="814687"/>
                  <a:pt x="4964701" y="814352"/>
                </a:cubicBezTo>
                <a:cubicBezTo>
                  <a:pt x="4965408" y="814017"/>
                  <a:pt x="4965985" y="813552"/>
                  <a:pt x="4966431" y="812957"/>
                </a:cubicBezTo>
                <a:cubicBezTo>
                  <a:pt x="4966878" y="812362"/>
                  <a:pt x="4967250" y="811617"/>
                  <a:pt x="4967547" y="810724"/>
                </a:cubicBezTo>
                <a:lnTo>
                  <a:pt x="4987863" y="751119"/>
                </a:lnTo>
                <a:cubicBezTo>
                  <a:pt x="4988607" y="749035"/>
                  <a:pt x="4989369" y="746803"/>
                  <a:pt x="4990151" y="744421"/>
                </a:cubicBezTo>
                <a:cubicBezTo>
                  <a:pt x="4990932" y="742040"/>
                  <a:pt x="4991713" y="739603"/>
                  <a:pt x="4992495" y="737110"/>
                </a:cubicBezTo>
                <a:cubicBezTo>
                  <a:pt x="4993276" y="734617"/>
                  <a:pt x="4994039" y="732143"/>
                  <a:pt x="4994783" y="729687"/>
                </a:cubicBezTo>
                <a:cubicBezTo>
                  <a:pt x="4995527" y="727232"/>
                  <a:pt x="4996160" y="724925"/>
                  <a:pt x="4996681" y="722767"/>
                </a:cubicBezTo>
                <a:lnTo>
                  <a:pt x="4996792" y="725334"/>
                </a:lnTo>
                <a:cubicBezTo>
                  <a:pt x="4997015" y="727492"/>
                  <a:pt x="4997239" y="729799"/>
                  <a:pt x="4997462" y="732255"/>
                </a:cubicBezTo>
                <a:cubicBezTo>
                  <a:pt x="4997685" y="734710"/>
                  <a:pt x="4997927" y="737166"/>
                  <a:pt x="4998187" y="739622"/>
                </a:cubicBezTo>
                <a:cubicBezTo>
                  <a:pt x="4998448" y="742077"/>
                  <a:pt x="4998708" y="744496"/>
                  <a:pt x="4998969" y="746877"/>
                </a:cubicBezTo>
                <a:cubicBezTo>
                  <a:pt x="4999230" y="749258"/>
                  <a:pt x="4999434" y="751491"/>
                  <a:pt x="4999583" y="753574"/>
                </a:cubicBezTo>
                <a:lnTo>
                  <a:pt x="5006503" y="811171"/>
                </a:lnTo>
                <a:cubicBezTo>
                  <a:pt x="5006577" y="812064"/>
                  <a:pt x="5006745" y="812789"/>
                  <a:pt x="5007005" y="813348"/>
                </a:cubicBezTo>
                <a:cubicBezTo>
                  <a:pt x="5007266" y="813906"/>
                  <a:pt x="5007768" y="814315"/>
                  <a:pt x="5008512" y="814575"/>
                </a:cubicBezTo>
                <a:cubicBezTo>
                  <a:pt x="5009257" y="814836"/>
                  <a:pt x="5010224" y="815022"/>
                  <a:pt x="5011415" y="815133"/>
                </a:cubicBezTo>
                <a:cubicBezTo>
                  <a:pt x="5012605" y="815245"/>
                  <a:pt x="5014168" y="815301"/>
                  <a:pt x="5016103" y="815301"/>
                </a:cubicBezTo>
                <a:cubicBezTo>
                  <a:pt x="5017963" y="815301"/>
                  <a:pt x="5019433" y="815226"/>
                  <a:pt x="5020512" y="815078"/>
                </a:cubicBezTo>
                <a:cubicBezTo>
                  <a:pt x="5021590" y="814929"/>
                  <a:pt x="5022410" y="814668"/>
                  <a:pt x="5022967" y="814296"/>
                </a:cubicBezTo>
                <a:cubicBezTo>
                  <a:pt x="5023526" y="813924"/>
                  <a:pt x="5023879" y="813459"/>
                  <a:pt x="5024028" y="812901"/>
                </a:cubicBezTo>
                <a:cubicBezTo>
                  <a:pt x="5024177" y="812343"/>
                  <a:pt x="5024177" y="811655"/>
                  <a:pt x="5024028" y="810836"/>
                </a:cubicBezTo>
                <a:lnTo>
                  <a:pt x="5012977" y="715735"/>
                </a:lnTo>
                <a:cubicBezTo>
                  <a:pt x="5012605" y="713354"/>
                  <a:pt x="5011768" y="711549"/>
                  <a:pt x="5010466" y="710321"/>
                </a:cubicBezTo>
                <a:cubicBezTo>
                  <a:pt x="5009163" y="709093"/>
                  <a:pt x="5007210" y="708479"/>
                  <a:pt x="5004606" y="708479"/>
                </a:cubicBezTo>
                <a:close/>
                <a:moveTo>
                  <a:pt x="5478865" y="708479"/>
                </a:moveTo>
                <a:lnTo>
                  <a:pt x="5405307" y="708479"/>
                </a:lnTo>
                <a:cubicBezTo>
                  <a:pt x="5403520" y="708479"/>
                  <a:pt x="5402144" y="709019"/>
                  <a:pt x="5401176" y="710098"/>
                </a:cubicBezTo>
                <a:cubicBezTo>
                  <a:pt x="5400210" y="711177"/>
                  <a:pt x="5399726" y="712833"/>
                  <a:pt x="5399726" y="715065"/>
                </a:cubicBezTo>
                <a:lnTo>
                  <a:pt x="5399726" y="811841"/>
                </a:lnTo>
                <a:cubicBezTo>
                  <a:pt x="5399726" y="812436"/>
                  <a:pt x="5399875" y="812938"/>
                  <a:pt x="5400172" y="813348"/>
                </a:cubicBezTo>
                <a:cubicBezTo>
                  <a:pt x="5400470" y="813757"/>
                  <a:pt x="5400954" y="814110"/>
                  <a:pt x="5401623" y="814408"/>
                </a:cubicBezTo>
                <a:cubicBezTo>
                  <a:pt x="5402293" y="814706"/>
                  <a:pt x="5403223" y="814929"/>
                  <a:pt x="5404414" y="815078"/>
                </a:cubicBezTo>
                <a:cubicBezTo>
                  <a:pt x="5405605" y="815226"/>
                  <a:pt x="5407093" y="815301"/>
                  <a:pt x="5408879" y="815301"/>
                </a:cubicBezTo>
                <a:cubicBezTo>
                  <a:pt x="5410739" y="815301"/>
                  <a:pt x="5412264" y="815226"/>
                  <a:pt x="5413455" y="815078"/>
                </a:cubicBezTo>
                <a:cubicBezTo>
                  <a:pt x="5414646" y="814929"/>
                  <a:pt x="5415595" y="814706"/>
                  <a:pt x="5416301" y="814408"/>
                </a:cubicBezTo>
                <a:cubicBezTo>
                  <a:pt x="5417009" y="814110"/>
                  <a:pt x="5417510" y="813757"/>
                  <a:pt x="5417808" y="813348"/>
                </a:cubicBezTo>
                <a:cubicBezTo>
                  <a:pt x="5418106" y="812938"/>
                  <a:pt x="5418255" y="812436"/>
                  <a:pt x="5418255" y="811841"/>
                </a:cubicBezTo>
                <a:lnTo>
                  <a:pt x="5418255" y="724106"/>
                </a:lnTo>
                <a:lnTo>
                  <a:pt x="5466140" y="724106"/>
                </a:lnTo>
                <a:lnTo>
                  <a:pt x="5466140" y="811841"/>
                </a:lnTo>
                <a:cubicBezTo>
                  <a:pt x="5466140" y="812436"/>
                  <a:pt x="5466289" y="812938"/>
                  <a:pt x="5466587" y="813348"/>
                </a:cubicBezTo>
                <a:cubicBezTo>
                  <a:pt x="5466884" y="813757"/>
                  <a:pt x="5467387" y="814110"/>
                  <a:pt x="5468093" y="814408"/>
                </a:cubicBezTo>
                <a:cubicBezTo>
                  <a:pt x="5468800" y="814706"/>
                  <a:pt x="5469749" y="814929"/>
                  <a:pt x="5470940" y="815078"/>
                </a:cubicBezTo>
                <a:cubicBezTo>
                  <a:pt x="5472130" y="815226"/>
                  <a:pt x="5473619" y="815301"/>
                  <a:pt x="5475405" y="815301"/>
                </a:cubicBezTo>
                <a:cubicBezTo>
                  <a:pt x="5477191" y="815301"/>
                  <a:pt x="5478679" y="815226"/>
                  <a:pt x="5479869" y="815078"/>
                </a:cubicBezTo>
                <a:cubicBezTo>
                  <a:pt x="5481060" y="814929"/>
                  <a:pt x="5482009" y="814706"/>
                  <a:pt x="5482716" y="814408"/>
                </a:cubicBezTo>
                <a:cubicBezTo>
                  <a:pt x="5483423" y="814110"/>
                  <a:pt x="5483906" y="813757"/>
                  <a:pt x="5484167" y="813348"/>
                </a:cubicBezTo>
                <a:cubicBezTo>
                  <a:pt x="5484427" y="812938"/>
                  <a:pt x="5484558" y="812436"/>
                  <a:pt x="5484558" y="811841"/>
                </a:cubicBezTo>
                <a:lnTo>
                  <a:pt x="5484558" y="715065"/>
                </a:lnTo>
                <a:cubicBezTo>
                  <a:pt x="5484558" y="712833"/>
                  <a:pt x="5484055" y="711177"/>
                  <a:pt x="5483051" y="710098"/>
                </a:cubicBezTo>
                <a:cubicBezTo>
                  <a:pt x="5482046" y="709019"/>
                  <a:pt x="5480651" y="708479"/>
                  <a:pt x="5478865" y="708479"/>
                </a:cubicBezTo>
                <a:close/>
                <a:moveTo>
                  <a:pt x="6336115" y="708479"/>
                </a:moveTo>
                <a:lnTo>
                  <a:pt x="6262557" y="708479"/>
                </a:lnTo>
                <a:cubicBezTo>
                  <a:pt x="6260771" y="708479"/>
                  <a:pt x="6259394" y="709019"/>
                  <a:pt x="6258427" y="710098"/>
                </a:cubicBezTo>
                <a:cubicBezTo>
                  <a:pt x="6257459" y="711177"/>
                  <a:pt x="6256976" y="712833"/>
                  <a:pt x="6256976" y="715065"/>
                </a:cubicBezTo>
                <a:lnTo>
                  <a:pt x="6256976" y="811841"/>
                </a:lnTo>
                <a:cubicBezTo>
                  <a:pt x="6256976" y="812436"/>
                  <a:pt x="6257124" y="812938"/>
                  <a:pt x="6257422" y="813348"/>
                </a:cubicBezTo>
                <a:cubicBezTo>
                  <a:pt x="6257720" y="813757"/>
                  <a:pt x="6258204" y="814110"/>
                  <a:pt x="6258873" y="814408"/>
                </a:cubicBezTo>
                <a:cubicBezTo>
                  <a:pt x="6259543" y="814706"/>
                  <a:pt x="6260473" y="814929"/>
                  <a:pt x="6261663" y="815078"/>
                </a:cubicBezTo>
                <a:cubicBezTo>
                  <a:pt x="6262854" y="815226"/>
                  <a:pt x="6264343" y="815301"/>
                  <a:pt x="6266129" y="815301"/>
                </a:cubicBezTo>
                <a:cubicBezTo>
                  <a:pt x="6267989" y="815301"/>
                  <a:pt x="6269515" y="815226"/>
                  <a:pt x="6270705" y="815078"/>
                </a:cubicBezTo>
                <a:cubicBezTo>
                  <a:pt x="6271896" y="814929"/>
                  <a:pt x="6272844" y="814706"/>
                  <a:pt x="6273551" y="814408"/>
                </a:cubicBezTo>
                <a:cubicBezTo>
                  <a:pt x="6274258" y="814110"/>
                  <a:pt x="6274761" y="813757"/>
                  <a:pt x="6275058" y="813348"/>
                </a:cubicBezTo>
                <a:cubicBezTo>
                  <a:pt x="6275356" y="812938"/>
                  <a:pt x="6275505" y="812436"/>
                  <a:pt x="6275505" y="811841"/>
                </a:cubicBezTo>
                <a:lnTo>
                  <a:pt x="6275505" y="724106"/>
                </a:lnTo>
                <a:lnTo>
                  <a:pt x="6323390" y="724106"/>
                </a:lnTo>
                <a:lnTo>
                  <a:pt x="6323390" y="811841"/>
                </a:lnTo>
                <a:cubicBezTo>
                  <a:pt x="6323390" y="812436"/>
                  <a:pt x="6323539" y="812938"/>
                  <a:pt x="6323837" y="813348"/>
                </a:cubicBezTo>
                <a:cubicBezTo>
                  <a:pt x="6324134" y="813757"/>
                  <a:pt x="6324637" y="814110"/>
                  <a:pt x="6325344" y="814408"/>
                </a:cubicBezTo>
                <a:cubicBezTo>
                  <a:pt x="6326051" y="814706"/>
                  <a:pt x="6326999" y="814929"/>
                  <a:pt x="6328190" y="815078"/>
                </a:cubicBezTo>
                <a:cubicBezTo>
                  <a:pt x="6329380" y="815226"/>
                  <a:pt x="6330869" y="815301"/>
                  <a:pt x="6332655" y="815301"/>
                </a:cubicBezTo>
                <a:cubicBezTo>
                  <a:pt x="6334441" y="815301"/>
                  <a:pt x="6335929" y="815226"/>
                  <a:pt x="6337120" y="815078"/>
                </a:cubicBezTo>
                <a:cubicBezTo>
                  <a:pt x="6338311" y="814929"/>
                  <a:pt x="6339259" y="814706"/>
                  <a:pt x="6339966" y="814408"/>
                </a:cubicBezTo>
                <a:cubicBezTo>
                  <a:pt x="6340673" y="814110"/>
                  <a:pt x="6341157" y="813757"/>
                  <a:pt x="6341417" y="813348"/>
                </a:cubicBezTo>
                <a:cubicBezTo>
                  <a:pt x="6341678" y="812938"/>
                  <a:pt x="6341807" y="812436"/>
                  <a:pt x="6341807" y="811841"/>
                </a:cubicBezTo>
                <a:lnTo>
                  <a:pt x="6341807" y="715065"/>
                </a:lnTo>
                <a:cubicBezTo>
                  <a:pt x="6341807" y="712833"/>
                  <a:pt x="6341305" y="711177"/>
                  <a:pt x="6340301" y="710098"/>
                </a:cubicBezTo>
                <a:cubicBezTo>
                  <a:pt x="6339296" y="709019"/>
                  <a:pt x="6337901" y="708479"/>
                  <a:pt x="6336115" y="708479"/>
                </a:cubicBezTo>
                <a:close/>
                <a:moveTo>
                  <a:pt x="6973099" y="708479"/>
                </a:moveTo>
                <a:lnTo>
                  <a:pt x="6894406" y="708479"/>
                </a:lnTo>
                <a:cubicBezTo>
                  <a:pt x="6893811" y="708479"/>
                  <a:pt x="6893272" y="708647"/>
                  <a:pt x="6892788" y="708982"/>
                </a:cubicBezTo>
                <a:cubicBezTo>
                  <a:pt x="6892304" y="709317"/>
                  <a:pt x="6891914" y="709838"/>
                  <a:pt x="6891616" y="710544"/>
                </a:cubicBezTo>
                <a:cubicBezTo>
                  <a:pt x="6891318" y="711251"/>
                  <a:pt x="6891076" y="712144"/>
                  <a:pt x="6890890" y="713223"/>
                </a:cubicBezTo>
                <a:cubicBezTo>
                  <a:pt x="6890704" y="714302"/>
                  <a:pt x="6890611" y="715512"/>
                  <a:pt x="6890611" y="716851"/>
                </a:cubicBezTo>
                <a:cubicBezTo>
                  <a:pt x="6890611" y="718339"/>
                  <a:pt x="6890686" y="719604"/>
                  <a:pt x="6890835" y="720646"/>
                </a:cubicBezTo>
                <a:cubicBezTo>
                  <a:pt x="6890983" y="721688"/>
                  <a:pt x="6891225" y="722544"/>
                  <a:pt x="6891560" y="723213"/>
                </a:cubicBezTo>
                <a:cubicBezTo>
                  <a:pt x="6891895" y="723883"/>
                  <a:pt x="6892286" y="724385"/>
                  <a:pt x="6892732" y="724720"/>
                </a:cubicBezTo>
                <a:cubicBezTo>
                  <a:pt x="6893179" y="725055"/>
                  <a:pt x="6893737" y="725223"/>
                  <a:pt x="6894406" y="725223"/>
                </a:cubicBezTo>
                <a:lnTo>
                  <a:pt x="6924544" y="725223"/>
                </a:lnTo>
                <a:lnTo>
                  <a:pt x="6924544" y="811841"/>
                </a:lnTo>
                <a:cubicBezTo>
                  <a:pt x="6924544" y="812436"/>
                  <a:pt x="6924693" y="812938"/>
                  <a:pt x="6924991" y="813348"/>
                </a:cubicBezTo>
                <a:cubicBezTo>
                  <a:pt x="6925288" y="813757"/>
                  <a:pt x="6925772" y="814110"/>
                  <a:pt x="6926442" y="814408"/>
                </a:cubicBezTo>
                <a:cubicBezTo>
                  <a:pt x="6927111" y="814706"/>
                  <a:pt x="6928042" y="814929"/>
                  <a:pt x="6929232" y="815078"/>
                </a:cubicBezTo>
                <a:cubicBezTo>
                  <a:pt x="6930423" y="815226"/>
                  <a:pt x="6931948" y="815301"/>
                  <a:pt x="6933809" y="815301"/>
                </a:cubicBezTo>
                <a:cubicBezTo>
                  <a:pt x="6935595" y="815301"/>
                  <a:pt x="6937083" y="815226"/>
                  <a:pt x="6938273" y="815078"/>
                </a:cubicBezTo>
                <a:cubicBezTo>
                  <a:pt x="6939464" y="814929"/>
                  <a:pt x="6940413" y="814706"/>
                  <a:pt x="6941120" y="814408"/>
                </a:cubicBezTo>
                <a:cubicBezTo>
                  <a:pt x="6941827" y="814110"/>
                  <a:pt x="6942310" y="813757"/>
                  <a:pt x="6942571" y="813348"/>
                </a:cubicBezTo>
                <a:cubicBezTo>
                  <a:pt x="6942831" y="812938"/>
                  <a:pt x="6942962" y="812436"/>
                  <a:pt x="6942962" y="811841"/>
                </a:cubicBezTo>
                <a:lnTo>
                  <a:pt x="6942962" y="725223"/>
                </a:lnTo>
                <a:lnTo>
                  <a:pt x="6973099" y="725223"/>
                </a:lnTo>
                <a:cubicBezTo>
                  <a:pt x="6973695" y="725223"/>
                  <a:pt x="6974234" y="725055"/>
                  <a:pt x="6974718" y="724720"/>
                </a:cubicBezTo>
                <a:cubicBezTo>
                  <a:pt x="6975201" y="724385"/>
                  <a:pt x="6975592" y="723883"/>
                  <a:pt x="6975890" y="723213"/>
                </a:cubicBezTo>
                <a:cubicBezTo>
                  <a:pt x="6976187" y="722544"/>
                  <a:pt x="6976429" y="721669"/>
                  <a:pt x="6976615" y="720590"/>
                </a:cubicBezTo>
                <a:cubicBezTo>
                  <a:pt x="6976801" y="719511"/>
                  <a:pt x="6976894" y="718228"/>
                  <a:pt x="6976894" y="716739"/>
                </a:cubicBezTo>
                <a:cubicBezTo>
                  <a:pt x="6976894" y="715400"/>
                  <a:pt x="6976801" y="714209"/>
                  <a:pt x="6976615" y="713168"/>
                </a:cubicBezTo>
                <a:cubicBezTo>
                  <a:pt x="6976429" y="712126"/>
                  <a:pt x="6976169" y="711251"/>
                  <a:pt x="6975834" y="710544"/>
                </a:cubicBezTo>
                <a:cubicBezTo>
                  <a:pt x="6975499" y="709838"/>
                  <a:pt x="6975108" y="709317"/>
                  <a:pt x="6974662" y="708982"/>
                </a:cubicBezTo>
                <a:cubicBezTo>
                  <a:pt x="6974216" y="708647"/>
                  <a:pt x="6973695" y="708479"/>
                  <a:pt x="6973099" y="708479"/>
                </a:cubicBezTo>
                <a:close/>
                <a:moveTo>
                  <a:pt x="7298140" y="708479"/>
                </a:moveTo>
                <a:lnTo>
                  <a:pt x="7224582" y="708479"/>
                </a:lnTo>
                <a:cubicBezTo>
                  <a:pt x="7222796" y="708479"/>
                  <a:pt x="7221419" y="709019"/>
                  <a:pt x="7220452" y="710098"/>
                </a:cubicBezTo>
                <a:cubicBezTo>
                  <a:pt x="7219484" y="711177"/>
                  <a:pt x="7219001" y="712833"/>
                  <a:pt x="7219001" y="715065"/>
                </a:cubicBezTo>
                <a:lnTo>
                  <a:pt x="7219001" y="811841"/>
                </a:lnTo>
                <a:cubicBezTo>
                  <a:pt x="7219001" y="812436"/>
                  <a:pt x="7219149" y="812938"/>
                  <a:pt x="7219447" y="813348"/>
                </a:cubicBezTo>
                <a:cubicBezTo>
                  <a:pt x="7219745" y="813757"/>
                  <a:pt x="7220228" y="814110"/>
                  <a:pt x="7220898" y="814408"/>
                </a:cubicBezTo>
                <a:cubicBezTo>
                  <a:pt x="7221568" y="814706"/>
                  <a:pt x="7222498" y="814929"/>
                  <a:pt x="7223689" y="815078"/>
                </a:cubicBezTo>
                <a:cubicBezTo>
                  <a:pt x="7224879" y="815226"/>
                  <a:pt x="7226368" y="815301"/>
                  <a:pt x="7228153" y="815301"/>
                </a:cubicBezTo>
                <a:cubicBezTo>
                  <a:pt x="7230014" y="815301"/>
                  <a:pt x="7231539" y="815226"/>
                  <a:pt x="7232730" y="815078"/>
                </a:cubicBezTo>
                <a:cubicBezTo>
                  <a:pt x="7233921" y="814929"/>
                  <a:pt x="7234869" y="814706"/>
                  <a:pt x="7235576" y="814408"/>
                </a:cubicBezTo>
                <a:cubicBezTo>
                  <a:pt x="7236283" y="814110"/>
                  <a:pt x="7236786" y="813757"/>
                  <a:pt x="7237083" y="813348"/>
                </a:cubicBezTo>
                <a:cubicBezTo>
                  <a:pt x="7237381" y="812938"/>
                  <a:pt x="7237530" y="812436"/>
                  <a:pt x="7237530" y="811841"/>
                </a:cubicBezTo>
                <a:lnTo>
                  <a:pt x="7237530" y="724106"/>
                </a:lnTo>
                <a:lnTo>
                  <a:pt x="7285415" y="724106"/>
                </a:lnTo>
                <a:lnTo>
                  <a:pt x="7285415" y="811841"/>
                </a:lnTo>
                <a:cubicBezTo>
                  <a:pt x="7285415" y="812436"/>
                  <a:pt x="7285564" y="812938"/>
                  <a:pt x="7285862" y="813348"/>
                </a:cubicBezTo>
                <a:cubicBezTo>
                  <a:pt x="7286159" y="813757"/>
                  <a:pt x="7286662" y="814110"/>
                  <a:pt x="7287368" y="814408"/>
                </a:cubicBezTo>
                <a:cubicBezTo>
                  <a:pt x="7288075" y="814706"/>
                  <a:pt x="7289024" y="814929"/>
                  <a:pt x="7290215" y="815078"/>
                </a:cubicBezTo>
                <a:cubicBezTo>
                  <a:pt x="7291405" y="815226"/>
                  <a:pt x="7292894" y="815301"/>
                  <a:pt x="7294680" y="815301"/>
                </a:cubicBezTo>
                <a:cubicBezTo>
                  <a:pt x="7296466" y="815301"/>
                  <a:pt x="7297954" y="815226"/>
                  <a:pt x="7299144" y="815078"/>
                </a:cubicBezTo>
                <a:cubicBezTo>
                  <a:pt x="7300335" y="814929"/>
                  <a:pt x="7301284" y="814706"/>
                  <a:pt x="7301991" y="814408"/>
                </a:cubicBezTo>
                <a:cubicBezTo>
                  <a:pt x="7302698" y="814110"/>
                  <a:pt x="7303181" y="813757"/>
                  <a:pt x="7303442" y="813348"/>
                </a:cubicBezTo>
                <a:cubicBezTo>
                  <a:pt x="7303702" y="812938"/>
                  <a:pt x="7303833" y="812436"/>
                  <a:pt x="7303833" y="811841"/>
                </a:cubicBezTo>
                <a:lnTo>
                  <a:pt x="7303833" y="715065"/>
                </a:lnTo>
                <a:cubicBezTo>
                  <a:pt x="7303833" y="712833"/>
                  <a:pt x="7303330" y="711177"/>
                  <a:pt x="7302326" y="710098"/>
                </a:cubicBezTo>
                <a:cubicBezTo>
                  <a:pt x="7301321" y="709019"/>
                  <a:pt x="7299926" y="708479"/>
                  <a:pt x="7298140" y="708479"/>
                </a:cubicBezTo>
                <a:close/>
                <a:moveTo>
                  <a:pt x="7954174" y="708479"/>
                </a:moveTo>
                <a:lnTo>
                  <a:pt x="7875481" y="708479"/>
                </a:lnTo>
                <a:cubicBezTo>
                  <a:pt x="7874886" y="708479"/>
                  <a:pt x="7874347" y="708647"/>
                  <a:pt x="7873863" y="708982"/>
                </a:cubicBezTo>
                <a:cubicBezTo>
                  <a:pt x="7873379" y="709317"/>
                  <a:pt x="7872989" y="709838"/>
                  <a:pt x="7872691" y="710544"/>
                </a:cubicBezTo>
                <a:cubicBezTo>
                  <a:pt x="7872393" y="711251"/>
                  <a:pt x="7872151" y="712144"/>
                  <a:pt x="7871966" y="713223"/>
                </a:cubicBezTo>
                <a:cubicBezTo>
                  <a:pt x="7871779" y="714302"/>
                  <a:pt x="7871686" y="715512"/>
                  <a:pt x="7871686" y="716851"/>
                </a:cubicBezTo>
                <a:cubicBezTo>
                  <a:pt x="7871686" y="718339"/>
                  <a:pt x="7871761" y="719604"/>
                  <a:pt x="7871910" y="720646"/>
                </a:cubicBezTo>
                <a:cubicBezTo>
                  <a:pt x="7872058" y="721688"/>
                  <a:pt x="7872300" y="722544"/>
                  <a:pt x="7872635" y="723213"/>
                </a:cubicBezTo>
                <a:cubicBezTo>
                  <a:pt x="7872970" y="723883"/>
                  <a:pt x="7873361" y="724385"/>
                  <a:pt x="7873807" y="724720"/>
                </a:cubicBezTo>
                <a:cubicBezTo>
                  <a:pt x="7874254" y="725055"/>
                  <a:pt x="7874812" y="725223"/>
                  <a:pt x="7875481" y="725223"/>
                </a:cubicBezTo>
                <a:lnTo>
                  <a:pt x="7905619" y="725223"/>
                </a:lnTo>
                <a:lnTo>
                  <a:pt x="7905619" y="811841"/>
                </a:lnTo>
                <a:cubicBezTo>
                  <a:pt x="7905619" y="812436"/>
                  <a:pt x="7905768" y="812938"/>
                  <a:pt x="7906066" y="813348"/>
                </a:cubicBezTo>
                <a:cubicBezTo>
                  <a:pt x="7906363" y="813757"/>
                  <a:pt x="7906847" y="814110"/>
                  <a:pt x="7907517" y="814408"/>
                </a:cubicBezTo>
                <a:cubicBezTo>
                  <a:pt x="7908186" y="814706"/>
                  <a:pt x="7909117" y="814929"/>
                  <a:pt x="7910307" y="815078"/>
                </a:cubicBezTo>
                <a:cubicBezTo>
                  <a:pt x="7911498" y="815226"/>
                  <a:pt x="7913023" y="815301"/>
                  <a:pt x="7914884" y="815301"/>
                </a:cubicBezTo>
                <a:cubicBezTo>
                  <a:pt x="7916670" y="815301"/>
                  <a:pt x="7918158" y="815226"/>
                  <a:pt x="7919349" y="815078"/>
                </a:cubicBezTo>
                <a:cubicBezTo>
                  <a:pt x="7920539" y="814929"/>
                  <a:pt x="7921488" y="814706"/>
                  <a:pt x="7922195" y="814408"/>
                </a:cubicBezTo>
                <a:cubicBezTo>
                  <a:pt x="7922902" y="814110"/>
                  <a:pt x="7923386" y="813757"/>
                  <a:pt x="7923646" y="813348"/>
                </a:cubicBezTo>
                <a:cubicBezTo>
                  <a:pt x="7923906" y="812938"/>
                  <a:pt x="7924037" y="812436"/>
                  <a:pt x="7924037" y="811841"/>
                </a:cubicBezTo>
                <a:lnTo>
                  <a:pt x="7924037" y="725223"/>
                </a:lnTo>
                <a:lnTo>
                  <a:pt x="7954174" y="725223"/>
                </a:lnTo>
                <a:cubicBezTo>
                  <a:pt x="7954770" y="725223"/>
                  <a:pt x="7955309" y="725055"/>
                  <a:pt x="7955793" y="724720"/>
                </a:cubicBezTo>
                <a:cubicBezTo>
                  <a:pt x="7956277" y="724385"/>
                  <a:pt x="7956667" y="723883"/>
                  <a:pt x="7956965" y="723213"/>
                </a:cubicBezTo>
                <a:cubicBezTo>
                  <a:pt x="7957262" y="722544"/>
                  <a:pt x="7957504" y="721669"/>
                  <a:pt x="7957690" y="720590"/>
                </a:cubicBezTo>
                <a:cubicBezTo>
                  <a:pt x="7957876" y="719511"/>
                  <a:pt x="7957969" y="718228"/>
                  <a:pt x="7957969" y="716739"/>
                </a:cubicBezTo>
                <a:cubicBezTo>
                  <a:pt x="7957969" y="715400"/>
                  <a:pt x="7957876" y="714209"/>
                  <a:pt x="7957690" y="713168"/>
                </a:cubicBezTo>
                <a:cubicBezTo>
                  <a:pt x="7957504" y="712126"/>
                  <a:pt x="7957244" y="711251"/>
                  <a:pt x="7956909" y="710544"/>
                </a:cubicBezTo>
                <a:cubicBezTo>
                  <a:pt x="7956574" y="709838"/>
                  <a:pt x="7956184" y="709317"/>
                  <a:pt x="7955737" y="708982"/>
                </a:cubicBezTo>
                <a:cubicBezTo>
                  <a:pt x="7955291" y="708647"/>
                  <a:pt x="7954770" y="708479"/>
                  <a:pt x="7954174" y="708479"/>
                </a:cubicBezTo>
                <a:close/>
                <a:moveTo>
                  <a:pt x="1122481" y="707921"/>
                </a:moveTo>
                <a:cubicBezTo>
                  <a:pt x="1120620" y="707921"/>
                  <a:pt x="1119095" y="707977"/>
                  <a:pt x="1117904" y="708089"/>
                </a:cubicBezTo>
                <a:cubicBezTo>
                  <a:pt x="1116713" y="708200"/>
                  <a:pt x="1115783" y="708424"/>
                  <a:pt x="1115114" y="708759"/>
                </a:cubicBezTo>
                <a:cubicBezTo>
                  <a:pt x="1114444" y="709093"/>
                  <a:pt x="1113960" y="709465"/>
                  <a:pt x="1113662" y="709875"/>
                </a:cubicBezTo>
                <a:cubicBezTo>
                  <a:pt x="1113365" y="710284"/>
                  <a:pt x="1113216" y="710786"/>
                  <a:pt x="1113216" y="711382"/>
                </a:cubicBezTo>
                <a:lnTo>
                  <a:pt x="1113216" y="752235"/>
                </a:lnTo>
                <a:lnTo>
                  <a:pt x="1061982" y="752235"/>
                </a:lnTo>
                <a:lnTo>
                  <a:pt x="1061982" y="711382"/>
                </a:lnTo>
                <a:cubicBezTo>
                  <a:pt x="1061982" y="710786"/>
                  <a:pt x="1061833" y="710284"/>
                  <a:pt x="1061535" y="709875"/>
                </a:cubicBezTo>
                <a:cubicBezTo>
                  <a:pt x="1061238" y="709465"/>
                  <a:pt x="1060754" y="709093"/>
                  <a:pt x="1060084" y="708759"/>
                </a:cubicBezTo>
                <a:cubicBezTo>
                  <a:pt x="1059415" y="708424"/>
                  <a:pt x="1058484" y="708200"/>
                  <a:pt x="1057294" y="708089"/>
                </a:cubicBezTo>
                <a:cubicBezTo>
                  <a:pt x="1056103" y="707977"/>
                  <a:pt x="1054578" y="707921"/>
                  <a:pt x="1052717" y="707921"/>
                </a:cubicBezTo>
                <a:cubicBezTo>
                  <a:pt x="1050931" y="707921"/>
                  <a:pt x="1049443" y="707977"/>
                  <a:pt x="1048252" y="708089"/>
                </a:cubicBezTo>
                <a:cubicBezTo>
                  <a:pt x="1047062" y="708200"/>
                  <a:pt x="1046132" y="708424"/>
                  <a:pt x="1045462" y="708759"/>
                </a:cubicBezTo>
                <a:cubicBezTo>
                  <a:pt x="1044792" y="709093"/>
                  <a:pt x="1044309" y="709465"/>
                  <a:pt x="1044011" y="709875"/>
                </a:cubicBezTo>
                <a:cubicBezTo>
                  <a:pt x="1043713" y="710284"/>
                  <a:pt x="1043564" y="710786"/>
                  <a:pt x="1043564" y="711382"/>
                </a:cubicBezTo>
                <a:lnTo>
                  <a:pt x="1043564" y="811841"/>
                </a:lnTo>
                <a:cubicBezTo>
                  <a:pt x="1043564" y="812436"/>
                  <a:pt x="1043713" y="812938"/>
                  <a:pt x="1044011" y="813348"/>
                </a:cubicBezTo>
                <a:cubicBezTo>
                  <a:pt x="1044309" y="813757"/>
                  <a:pt x="1044792" y="814110"/>
                  <a:pt x="1045462" y="814408"/>
                </a:cubicBezTo>
                <a:cubicBezTo>
                  <a:pt x="1046132" y="814706"/>
                  <a:pt x="1047062" y="814929"/>
                  <a:pt x="1048252" y="815078"/>
                </a:cubicBezTo>
                <a:cubicBezTo>
                  <a:pt x="1049443" y="815226"/>
                  <a:pt x="1050931" y="815301"/>
                  <a:pt x="1052717" y="815301"/>
                </a:cubicBezTo>
                <a:cubicBezTo>
                  <a:pt x="1054578" y="815301"/>
                  <a:pt x="1056103" y="815226"/>
                  <a:pt x="1057294" y="815078"/>
                </a:cubicBezTo>
                <a:cubicBezTo>
                  <a:pt x="1058484" y="814929"/>
                  <a:pt x="1059415" y="814706"/>
                  <a:pt x="1060084" y="814408"/>
                </a:cubicBezTo>
                <a:cubicBezTo>
                  <a:pt x="1060754" y="814110"/>
                  <a:pt x="1061238" y="813757"/>
                  <a:pt x="1061535" y="813348"/>
                </a:cubicBezTo>
                <a:cubicBezTo>
                  <a:pt x="1061833" y="812938"/>
                  <a:pt x="1061982" y="812436"/>
                  <a:pt x="1061982" y="811841"/>
                </a:cubicBezTo>
                <a:lnTo>
                  <a:pt x="1061982" y="767750"/>
                </a:lnTo>
                <a:lnTo>
                  <a:pt x="1113216" y="767750"/>
                </a:lnTo>
                <a:lnTo>
                  <a:pt x="1113216" y="811841"/>
                </a:lnTo>
                <a:cubicBezTo>
                  <a:pt x="1113216" y="812436"/>
                  <a:pt x="1113365" y="812938"/>
                  <a:pt x="1113662" y="813348"/>
                </a:cubicBezTo>
                <a:cubicBezTo>
                  <a:pt x="1113960" y="813757"/>
                  <a:pt x="1114444" y="814110"/>
                  <a:pt x="1115114" y="814408"/>
                </a:cubicBezTo>
                <a:cubicBezTo>
                  <a:pt x="1115783" y="814706"/>
                  <a:pt x="1116713" y="814929"/>
                  <a:pt x="1117904" y="815078"/>
                </a:cubicBezTo>
                <a:cubicBezTo>
                  <a:pt x="1119095" y="815226"/>
                  <a:pt x="1120620" y="815301"/>
                  <a:pt x="1122481" y="815301"/>
                </a:cubicBezTo>
                <a:cubicBezTo>
                  <a:pt x="1124266" y="815301"/>
                  <a:pt x="1125755" y="815226"/>
                  <a:pt x="1126945" y="815078"/>
                </a:cubicBezTo>
                <a:cubicBezTo>
                  <a:pt x="1128136" y="814929"/>
                  <a:pt x="1129085" y="814706"/>
                  <a:pt x="1129792" y="814408"/>
                </a:cubicBezTo>
                <a:cubicBezTo>
                  <a:pt x="1130499" y="814110"/>
                  <a:pt x="1130982" y="813757"/>
                  <a:pt x="1131243" y="813348"/>
                </a:cubicBezTo>
                <a:cubicBezTo>
                  <a:pt x="1131503" y="812938"/>
                  <a:pt x="1131633" y="812436"/>
                  <a:pt x="1131633" y="811841"/>
                </a:cubicBezTo>
                <a:lnTo>
                  <a:pt x="1131633" y="711382"/>
                </a:lnTo>
                <a:cubicBezTo>
                  <a:pt x="1131633" y="710786"/>
                  <a:pt x="1131503" y="710284"/>
                  <a:pt x="1131243" y="709875"/>
                </a:cubicBezTo>
                <a:cubicBezTo>
                  <a:pt x="1130982" y="709465"/>
                  <a:pt x="1130499" y="709093"/>
                  <a:pt x="1129792" y="708759"/>
                </a:cubicBezTo>
                <a:cubicBezTo>
                  <a:pt x="1129085" y="708424"/>
                  <a:pt x="1128136" y="708200"/>
                  <a:pt x="1126945" y="708089"/>
                </a:cubicBezTo>
                <a:cubicBezTo>
                  <a:pt x="1125755" y="707977"/>
                  <a:pt x="1124266" y="707921"/>
                  <a:pt x="1122481" y="707921"/>
                </a:cubicBezTo>
                <a:close/>
                <a:moveTo>
                  <a:pt x="1970094" y="707921"/>
                </a:moveTo>
                <a:cubicBezTo>
                  <a:pt x="1968308" y="707921"/>
                  <a:pt x="1966820" y="707977"/>
                  <a:pt x="1965629" y="708089"/>
                </a:cubicBezTo>
                <a:cubicBezTo>
                  <a:pt x="1964438" y="708200"/>
                  <a:pt x="1963508" y="708424"/>
                  <a:pt x="1962839" y="708759"/>
                </a:cubicBezTo>
                <a:cubicBezTo>
                  <a:pt x="1962169" y="709093"/>
                  <a:pt x="1961685" y="709465"/>
                  <a:pt x="1961387" y="709875"/>
                </a:cubicBezTo>
                <a:cubicBezTo>
                  <a:pt x="1961090" y="710284"/>
                  <a:pt x="1960941" y="710786"/>
                  <a:pt x="1960941" y="711382"/>
                </a:cubicBezTo>
                <a:lnTo>
                  <a:pt x="1960941" y="798781"/>
                </a:lnTo>
                <a:lnTo>
                  <a:pt x="1922208" y="798781"/>
                </a:lnTo>
                <a:lnTo>
                  <a:pt x="1922208" y="711382"/>
                </a:lnTo>
                <a:cubicBezTo>
                  <a:pt x="1922208" y="710786"/>
                  <a:pt x="1922078" y="710284"/>
                  <a:pt x="1921818" y="709875"/>
                </a:cubicBezTo>
                <a:cubicBezTo>
                  <a:pt x="1921557" y="709465"/>
                  <a:pt x="1921092" y="709093"/>
                  <a:pt x="1920423" y="708759"/>
                </a:cubicBezTo>
                <a:cubicBezTo>
                  <a:pt x="1919753" y="708424"/>
                  <a:pt x="1918860" y="708200"/>
                  <a:pt x="1917744" y="708089"/>
                </a:cubicBezTo>
                <a:cubicBezTo>
                  <a:pt x="1916627" y="707977"/>
                  <a:pt x="1915139" y="707921"/>
                  <a:pt x="1913279" y="707921"/>
                </a:cubicBezTo>
                <a:cubicBezTo>
                  <a:pt x="1911567" y="707921"/>
                  <a:pt x="1910116" y="707977"/>
                  <a:pt x="1908926" y="708089"/>
                </a:cubicBezTo>
                <a:cubicBezTo>
                  <a:pt x="1907735" y="708200"/>
                  <a:pt x="1906805" y="708424"/>
                  <a:pt x="1906135" y="708759"/>
                </a:cubicBezTo>
                <a:cubicBezTo>
                  <a:pt x="1905465" y="709093"/>
                  <a:pt x="1904982" y="709465"/>
                  <a:pt x="1904684" y="709875"/>
                </a:cubicBezTo>
                <a:cubicBezTo>
                  <a:pt x="1904386" y="710284"/>
                  <a:pt x="1904237" y="710786"/>
                  <a:pt x="1904237" y="711382"/>
                </a:cubicBezTo>
                <a:lnTo>
                  <a:pt x="1904237" y="798781"/>
                </a:lnTo>
                <a:lnTo>
                  <a:pt x="1865393" y="798781"/>
                </a:lnTo>
                <a:lnTo>
                  <a:pt x="1865393" y="711382"/>
                </a:lnTo>
                <a:cubicBezTo>
                  <a:pt x="1865393" y="710786"/>
                  <a:pt x="1865263" y="710284"/>
                  <a:pt x="1865003" y="709875"/>
                </a:cubicBezTo>
                <a:cubicBezTo>
                  <a:pt x="1864742" y="709465"/>
                  <a:pt x="1864259" y="709093"/>
                  <a:pt x="1863552" y="708759"/>
                </a:cubicBezTo>
                <a:cubicBezTo>
                  <a:pt x="1862845" y="708424"/>
                  <a:pt x="1861914" y="708200"/>
                  <a:pt x="1860761" y="708089"/>
                </a:cubicBezTo>
                <a:cubicBezTo>
                  <a:pt x="1859608" y="707977"/>
                  <a:pt x="1858138" y="707921"/>
                  <a:pt x="1856352" y="707921"/>
                </a:cubicBezTo>
                <a:cubicBezTo>
                  <a:pt x="1854492" y="707921"/>
                  <a:pt x="1852966" y="707977"/>
                  <a:pt x="1851776" y="708089"/>
                </a:cubicBezTo>
                <a:cubicBezTo>
                  <a:pt x="1850585" y="708200"/>
                  <a:pt x="1849636" y="708424"/>
                  <a:pt x="1848929" y="708759"/>
                </a:cubicBezTo>
                <a:cubicBezTo>
                  <a:pt x="1848222" y="709093"/>
                  <a:pt x="1847720" y="709465"/>
                  <a:pt x="1847422" y="709875"/>
                </a:cubicBezTo>
                <a:cubicBezTo>
                  <a:pt x="1847125" y="710284"/>
                  <a:pt x="1846976" y="710786"/>
                  <a:pt x="1846976" y="711382"/>
                </a:cubicBezTo>
                <a:lnTo>
                  <a:pt x="1846976" y="808157"/>
                </a:lnTo>
                <a:cubicBezTo>
                  <a:pt x="1846976" y="810315"/>
                  <a:pt x="1847497" y="811934"/>
                  <a:pt x="1848539" y="813013"/>
                </a:cubicBezTo>
                <a:cubicBezTo>
                  <a:pt x="1849580" y="814092"/>
                  <a:pt x="1850957" y="814631"/>
                  <a:pt x="1852669" y="814631"/>
                </a:cubicBezTo>
                <a:lnTo>
                  <a:pt x="1973666" y="814631"/>
                </a:lnTo>
                <a:cubicBezTo>
                  <a:pt x="1975452" y="814631"/>
                  <a:pt x="1976847" y="814092"/>
                  <a:pt x="1977852" y="813013"/>
                </a:cubicBezTo>
                <a:cubicBezTo>
                  <a:pt x="1978856" y="811934"/>
                  <a:pt x="1979358" y="810315"/>
                  <a:pt x="1979358" y="808157"/>
                </a:cubicBezTo>
                <a:lnTo>
                  <a:pt x="1979358" y="711382"/>
                </a:lnTo>
                <a:cubicBezTo>
                  <a:pt x="1979358" y="710786"/>
                  <a:pt x="1979228" y="710284"/>
                  <a:pt x="1978968" y="709875"/>
                </a:cubicBezTo>
                <a:cubicBezTo>
                  <a:pt x="1978707" y="709465"/>
                  <a:pt x="1978205" y="709093"/>
                  <a:pt x="1977461" y="708759"/>
                </a:cubicBezTo>
                <a:cubicBezTo>
                  <a:pt x="1976717" y="708424"/>
                  <a:pt x="1975749" y="708200"/>
                  <a:pt x="1974559" y="708089"/>
                </a:cubicBezTo>
                <a:cubicBezTo>
                  <a:pt x="1973368" y="707977"/>
                  <a:pt x="1971880" y="707921"/>
                  <a:pt x="1970094" y="707921"/>
                </a:cubicBezTo>
                <a:close/>
                <a:moveTo>
                  <a:pt x="2446753" y="707921"/>
                </a:moveTo>
                <a:cubicBezTo>
                  <a:pt x="2444595" y="707921"/>
                  <a:pt x="2442865" y="707977"/>
                  <a:pt x="2441563" y="708089"/>
                </a:cubicBezTo>
                <a:cubicBezTo>
                  <a:pt x="2440261" y="708200"/>
                  <a:pt x="2439237" y="708368"/>
                  <a:pt x="2438493" y="708591"/>
                </a:cubicBezTo>
                <a:cubicBezTo>
                  <a:pt x="2437749" y="708814"/>
                  <a:pt x="2437191" y="709112"/>
                  <a:pt x="2436819" y="709484"/>
                </a:cubicBezTo>
                <a:cubicBezTo>
                  <a:pt x="2436447" y="709856"/>
                  <a:pt x="2436112" y="710303"/>
                  <a:pt x="2435814" y="710824"/>
                </a:cubicBezTo>
                <a:lnTo>
                  <a:pt x="2412932" y="748217"/>
                </a:lnTo>
                <a:lnTo>
                  <a:pt x="2389715" y="710824"/>
                </a:lnTo>
                <a:cubicBezTo>
                  <a:pt x="2389417" y="710377"/>
                  <a:pt x="2389082" y="709968"/>
                  <a:pt x="2388710" y="709596"/>
                </a:cubicBezTo>
                <a:cubicBezTo>
                  <a:pt x="2388338" y="709224"/>
                  <a:pt x="2387836" y="708907"/>
                  <a:pt x="2387203" y="708647"/>
                </a:cubicBezTo>
                <a:cubicBezTo>
                  <a:pt x="2386571" y="708386"/>
                  <a:pt x="2385678" y="708200"/>
                  <a:pt x="2384524" y="708089"/>
                </a:cubicBezTo>
                <a:cubicBezTo>
                  <a:pt x="2383371" y="707977"/>
                  <a:pt x="2381790" y="707921"/>
                  <a:pt x="2379781" y="707921"/>
                </a:cubicBezTo>
                <a:cubicBezTo>
                  <a:pt x="2377623" y="707921"/>
                  <a:pt x="2375855" y="707996"/>
                  <a:pt x="2374479" y="708145"/>
                </a:cubicBezTo>
                <a:cubicBezTo>
                  <a:pt x="2373102" y="708293"/>
                  <a:pt x="2372079" y="708572"/>
                  <a:pt x="2371409" y="708982"/>
                </a:cubicBezTo>
                <a:cubicBezTo>
                  <a:pt x="2370739" y="709391"/>
                  <a:pt x="2370442" y="709968"/>
                  <a:pt x="2370516" y="710712"/>
                </a:cubicBezTo>
                <a:cubicBezTo>
                  <a:pt x="2370590" y="711456"/>
                  <a:pt x="2370962" y="712386"/>
                  <a:pt x="2371632" y="713502"/>
                </a:cubicBezTo>
                <a:lnTo>
                  <a:pt x="2400989" y="760160"/>
                </a:lnTo>
                <a:lnTo>
                  <a:pt x="2369958" y="809720"/>
                </a:lnTo>
                <a:cubicBezTo>
                  <a:pt x="2369363" y="810762"/>
                  <a:pt x="2369065" y="811636"/>
                  <a:pt x="2369065" y="812343"/>
                </a:cubicBezTo>
                <a:cubicBezTo>
                  <a:pt x="2369065" y="813050"/>
                  <a:pt x="2369418" y="813627"/>
                  <a:pt x="2370125" y="814073"/>
                </a:cubicBezTo>
                <a:cubicBezTo>
                  <a:pt x="2370832" y="814520"/>
                  <a:pt x="2371911" y="814836"/>
                  <a:pt x="2373362" y="815022"/>
                </a:cubicBezTo>
                <a:cubicBezTo>
                  <a:pt x="2374813" y="815208"/>
                  <a:pt x="2376692" y="815301"/>
                  <a:pt x="2378999" y="815301"/>
                </a:cubicBezTo>
                <a:cubicBezTo>
                  <a:pt x="2381232" y="815301"/>
                  <a:pt x="2382999" y="815245"/>
                  <a:pt x="2384301" y="815133"/>
                </a:cubicBezTo>
                <a:cubicBezTo>
                  <a:pt x="2385603" y="815022"/>
                  <a:pt x="2386645" y="814836"/>
                  <a:pt x="2387427" y="814575"/>
                </a:cubicBezTo>
                <a:cubicBezTo>
                  <a:pt x="2388208" y="814315"/>
                  <a:pt x="2388803" y="813980"/>
                  <a:pt x="2389213" y="813571"/>
                </a:cubicBezTo>
                <a:cubicBezTo>
                  <a:pt x="2389622" y="813161"/>
                  <a:pt x="2389975" y="812696"/>
                  <a:pt x="2390273" y="812175"/>
                </a:cubicBezTo>
                <a:lnTo>
                  <a:pt x="2414383" y="772327"/>
                </a:lnTo>
                <a:lnTo>
                  <a:pt x="2438382" y="812175"/>
                </a:lnTo>
                <a:cubicBezTo>
                  <a:pt x="2438679" y="812696"/>
                  <a:pt x="2439033" y="813161"/>
                  <a:pt x="2439442" y="813571"/>
                </a:cubicBezTo>
                <a:cubicBezTo>
                  <a:pt x="2439851" y="813980"/>
                  <a:pt x="2440447" y="814315"/>
                  <a:pt x="2441228" y="814575"/>
                </a:cubicBezTo>
                <a:cubicBezTo>
                  <a:pt x="2442009" y="814836"/>
                  <a:pt x="2443032" y="815022"/>
                  <a:pt x="2444298" y="815133"/>
                </a:cubicBezTo>
                <a:cubicBezTo>
                  <a:pt x="2445563" y="815245"/>
                  <a:pt x="2447237" y="815301"/>
                  <a:pt x="2449320" y="815301"/>
                </a:cubicBezTo>
                <a:cubicBezTo>
                  <a:pt x="2451478" y="815301"/>
                  <a:pt x="2453246" y="815208"/>
                  <a:pt x="2454622" y="815022"/>
                </a:cubicBezTo>
                <a:cubicBezTo>
                  <a:pt x="2455999" y="814836"/>
                  <a:pt x="2457004" y="814520"/>
                  <a:pt x="2457636" y="814073"/>
                </a:cubicBezTo>
                <a:cubicBezTo>
                  <a:pt x="2458269" y="813627"/>
                  <a:pt x="2458566" y="813050"/>
                  <a:pt x="2458529" y="812343"/>
                </a:cubicBezTo>
                <a:cubicBezTo>
                  <a:pt x="2458492" y="811636"/>
                  <a:pt x="2458139" y="810762"/>
                  <a:pt x="2457469" y="809720"/>
                </a:cubicBezTo>
                <a:lnTo>
                  <a:pt x="2426215" y="760718"/>
                </a:lnTo>
                <a:lnTo>
                  <a:pt x="2455794" y="713502"/>
                </a:lnTo>
                <a:cubicBezTo>
                  <a:pt x="2456390" y="712461"/>
                  <a:pt x="2456706" y="711586"/>
                  <a:pt x="2456743" y="710879"/>
                </a:cubicBezTo>
                <a:cubicBezTo>
                  <a:pt x="2456780" y="710172"/>
                  <a:pt x="2456446" y="709577"/>
                  <a:pt x="2455739" y="709093"/>
                </a:cubicBezTo>
                <a:cubicBezTo>
                  <a:pt x="2455032" y="708610"/>
                  <a:pt x="2453953" y="708293"/>
                  <a:pt x="2452502" y="708145"/>
                </a:cubicBezTo>
                <a:cubicBezTo>
                  <a:pt x="2451051" y="707996"/>
                  <a:pt x="2449134" y="707921"/>
                  <a:pt x="2446753" y="707921"/>
                </a:cubicBezTo>
                <a:close/>
                <a:moveTo>
                  <a:pt x="2916938" y="707921"/>
                </a:moveTo>
                <a:cubicBezTo>
                  <a:pt x="2914706" y="707921"/>
                  <a:pt x="2912957" y="707977"/>
                  <a:pt x="2911692" y="708089"/>
                </a:cubicBezTo>
                <a:cubicBezTo>
                  <a:pt x="2910427" y="708200"/>
                  <a:pt x="2909423" y="708405"/>
                  <a:pt x="2908678" y="708703"/>
                </a:cubicBezTo>
                <a:cubicBezTo>
                  <a:pt x="2907934" y="709000"/>
                  <a:pt x="2907395" y="709428"/>
                  <a:pt x="2907060" y="709986"/>
                </a:cubicBezTo>
                <a:cubicBezTo>
                  <a:pt x="2906725" y="710544"/>
                  <a:pt x="2906372" y="711307"/>
                  <a:pt x="2906000" y="712275"/>
                </a:cubicBezTo>
                <a:lnTo>
                  <a:pt x="2877313" y="792865"/>
                </a:lnTo>
                <a:lnTo>
                  <a:pt x="2876978" y="792865"/>
                </a:lnTo>
                <a:lnTo>
                  <a:pt x="2849296" y="711828"/>
                </a:lnTo>
                <a:cubicBezTo>
                  <a:pt x="2848850" y="710414"/>
                  <a:pt x="2848310" y="709503"/>
                  <a:pt x="2847678" y="709093"/>
                </a:cubicBezTo>
                <a:cubicBezTo>
                  <a:pt x="2847045" y="708684"/>
                  <a:pt x="2846096" y="708386"/>
                  <a:pt x="2844831" y="708200"/>
                </a:cubicBezTo>
                <a:cubicBezTo>
                  <a:pt x="2843566" y="708014"/>
                  <a:pt x="2841743" y="707921"/>
                  <a:pt x="2839362" y="707921"/>
                </a:cubicBezTo>
                <a:cubicBezTo>
                  <a:pt x="2837278" y="707921"/>
                  <a:pt x="2835567" y="708014"/>
                  <a:pt x="2834227" y="708200"/>
                </a:cubicBezTo>
                <a:cubicBezTo>
                  <a:pt x="2832888" y="708386"/>
                  <a:pt x="2831902" y="708740"/>
                  <a:pt x="2831269" y="709261"/>
                </a:cubicBezTo>
                <a:cubicBezTo>
                  <a:pt x="2830637" y="709782"/>
                  <a:pt x="2830320" y="710489"/>
                  <a:pt x="2830320" y="711382"/>
                </a:cubicBezTo>
                <a:cubicBezTo>
                  <a:pt x="2830320" y="712275"/>
                  <a:pt x="2830544" y="713391"/>
                  <a:pt x="2830990" y="714730"/>
                </a:cubicBezTo>
                <a:lnTo>
                  <a:pt x="2867044" y="814631"/>
                </a:lnTo>
                <a:lnTo>
                  <a:pt x="2880438" y="851578"/>
                </a:lnTo>
                <a:cubicBezTo>
                  <a:pt x="2880885" y="852768"/>
                  <a:pt x="2882020" y="853680"/>
                  <a:pt x="2883843" y="854312"/>
                </a:cubicBezTo>
                <a:cubicBezTo>
                  <a:pt x="2885666" y="854945"/>
                  <a:pt x="2888438" y="855261"/>
                  <a:pt x="2892159" y="855261"/>
                </a:cubicBezTo>
                <a:cubicBezTo>
                  <a:pt x="2894093" y="855261"/>
                  <a:pt x="2895656" y="855168"/>
                  <a:pt x="2896847" y="854982"/>
                </a:cubicBezTo>
                <a:cubicBezTo>
                  <a:pt x="2898037" y="854796"/>
                  <a:pt x="2898949" y="854480"/>
                  <a:pt x="2899581" y="854033"/>
                </a:cubicBezTo>
                <a:cubicBezTo>
                  <a:pt x="2900214" y="853587"/>
                  <a:pt x="2900567" y="852992"/>
                  <a:pt x="2900642" y="852247"/>
                </a:cubicBezTo>
                <a:cubicBezTo>
                  <a:pt x="2900716" y="851503"/>
                  <a:pt x="2900530" y="850610"/>
                  <a:pt x="2900084" y="849569"/>
                </a:cubicBezTo>
                <a:lnTo>
                  <a:pt x="2886243" y="814631"/>
                </a:lnTo>
                <a:cubicBezTo>
                  <a:pt x="2886912" y="814333"/>
                  <a:pt x="2887545" y="813850"/>
                  <a:pt x="2888140" y="813180"/>
                </a:cubicBezTo>
                <a:cubicBezTo>
                  <a:pt x="2888736" y="812510"/>
                  <a:pt x="2889145" y="811803"/>
                  <a:pt x="2889368" y="811059"/>
                </a:cubicBezTo>
                <a:lnTo>
                  <a:pt x="2925198" y="715065"/>
                </a:lnTo>
                <a:cubicBezTo>
                  <a:pt x="2925794" y="713502"/>
                  <a:pt x="2926091" y="712275"/>
                  <a:pt x="2926091" y="711382"/>
                </a:cubicBezTo>
                <a:cubicBezTo>
                  <a:pt x="2926091" y="710489"/>
                  <a:pt x="2925794" y="709782"/>
                  <a:pt x="2925198" y="709261"/>
                </a:cubicBezTo>
                <a:cubicBezTo>
                  <a:pt x="2924603" y="708740"/>
                  <a:pt x="2923636" y="708386"/>
                  <a:pt x="2922296" y="708200"/>
                </a:cubicBezTo>
                <a:cubicBezTo>
                  <a:pt x="2920957" y="708014"/>
                  <a:pt x="2919171" y="707921"/>
                  <a:pt x="2916938" y="707921"/>
                </a:cubicBezTo>
                <a:close/>
                <a:moveTo>
                  <a:pt x="3322867" y="707921"/>
                </a:moveTo>
                <a:cubicBezTo>
                  <a:pt x="3319295" y="707921"/>
                  <a:pt x="3316840" y="708200"/>
                  <a:pt x="3315500" y="708759"/>
                </a:cubicBezTo>
                <a:cubicBezTo>
                  <a:pt x="3314161" y="709317"/>
                  <a:pt x="3313491" y="710154"/>
                  <a:pt x="3313491" y="711270"/>
                </a:cubicBezTo>
                <a:lnTo>
                  <a:pt x="3313491" y="769425"/>
                </a:lnTo>
                <a:cubicBezTo>
                  <a:pt x="3313491" y="772327"/>
                  <a:pt x="3313565" y="775210"/>
                  <a:pt x="3313714" y="778075"/>
                </a:cubicBezTo>
                <a:cubicBezTo>
                  <a:pt x="3313863" y="780940"/>
                  <a:pt x="3314049" y="783787"/>
                  <a:pt x="3314272" y="786614"/>
                </a:cubicBezTo>
                <a:cubicBezTo>
                  <a:pt x="3312561" y="783787"/>
                  <a:pt x="3310831" y="781015"/>
                  <a:pt x="3309082" y="778298"/>
                </a:cubicBezTo>
                <a:cubicBezTo>
                  <a:pt x="3307333" y="775582"/>
                  <a:pt x="3305454" y="772922"/>
                  <a:pt x="3303445" y="770318"/>
                </a:cubicBezTo>
                <a:lnTo>
                  <a:pt x="3260248" y="711270"/>
                </a:lnTo>
                <a:cubicBezTo>
                  <a:pt x="3259801" y="710675"/>
                  <a:pt x="3259336" y="710154"/>
                  <a:pt x="3258852" y="709707"/>
                </a:cubicBezTo>
                <a:cubicBezTo>
                  <a:pt x="3258369" y="709261"/>
                  <a:pt x="3257773" y="708907"/>
                  <a:pt x="3257067" y="708647"/>
                </a:cubicBezTo>
                <a:cubicBezTo>
                  <a:pt x="3256360" y="708386"/>
                  <a:pt x="3255522" y="708200"/>
                  <a:pt x="3254555" y="708089"/>
                </a:cubicBezTo>
                <a:cubicBezTo>
                  <a:pt x="3253588" y="707977"/>
                  <a:pt x="3252323" y="707921"/>
                  <a:pt x="3250760" y="707921"/>
                </a:cubicBezTo>
                <a:cubicBezTo>
                  <a:pt x="3249197" y="707921"/>
                  <a:pt x="3247876" y="707977"/>
                  <a:pt x="3246797" y="708089"/>
                </a:cubicBezTo>
                <a:cubicBezTo>
                  <a:pt x="3245718" y="708200"/>
                  <a:pt x="3244863" y="708405"/>
                  <a:pt x="3244230" y="708703"/>
                </a:cubicBezTo>
                <a:cubicBezTo>
                  <a:pt x="3243598" y="709000"/>
                  <a:pt x="3243151" y="709372"/>
                  <a:pt x="3242891" y="709819"/>
                </a:cubicBezTo>
                <a:cubicBezTo>
                  <a:pt x="3242630" y="710265"/>
                  <a:pt x="3242500" y="710786"/>
                  <a:pt x="3242500" y="711382"/>
                </a:cubicBezTo>
                <a:lnTo>
                  <a:pt x="3242500" y="811952"/>
                </a:lnTo>
                <a:cubicBezTo>
                  <a:pt x="3242500" y="812473"/>
                  <a:pt x="3242649" y="812957"/>
                  <a:pt x="3242946" y="813403"/>
                </a:cubicBezTo>
                <a:cubicBezTo>
                  <a:pt x="3243244" y="813850"/>
                  <a:pt x="3243728" y="814203"/>
                  <a:pt x="3244398" y="814464"/>
                </a:cubicBezTo>
                <a:cubicBezTo>
                  <a:pt x="3245067" y="814724"/>
                  <a:pt x="3245997" y="814929"/>
                  <a:pt x="3247188" y="815078"/>
                </a:cubicBezTo>
                <a:cubicBezTo>
                  <a:pt x="3248379" y="815226"/>
                  <a:pt x="3249867" y="815301"/>
                  <a:pt x="3251653" y="815301"/>
                </a:cubicBezTo>
                <a:cubicBezTo>
                  <a:pt x="3253439" y="815301"/>
                  <a:pt x="3254927" y="815226"/>
                  <a:pt x="3256118" y="815078"/>
                </a:cubicBezTo>
                <a:cubicBezTo>
                  <a:pt x="3257308" y="814929"/>
                  <a:pt x="3258276" y="814724"/>
                  <a:pt x="3259020" y="814464"/>
                </a:cubicBezTo>
                <a:cubicBezTo>
                  <a:pt x="3259764" y="814203"/>
                  <a:pt x="3260285" y="813850"/>
                  <a:pt x="3260583" y="813403"/>
                </a:cubicBezTo>
                <a:cubicBezTo>
                  <a:pt x="3260880" y="812957"/>
                  <a:pt x="3261029" y="812473"/>
                  <a:pt x="3261029" y="811952"/>
                </a:cubicBezTo>
                <a:lnTo>
                  <a:pt x="3261029" y="754133"/>
                </a:lnTo>
                <a:cubicBezTo>
                  <a:pt x="3261029" y="751230"/>
                  <a:pt x="3260955" y="748272"/>
                  <a:pt x="3260806" y="745259"/>
                </a:cubicBezTo>
                <a:cubicBezTo>
                  <a:pt x="3260657" y="742245"/>
                  <a:pt x="3260471" y="739287"/>
                  <a:pt x="3260248" y="736385"/>
                </a:cubicBezTo>
                <a:cubicBezTo>
                  <a:pt x="3261959" y="739361"/>
                  <a:pt x="3263838" y="742282"/>
                  <a:pt x="3265885" y="745147"/>
                </a:cubicBezTo>
                <a:cubicBezTo>
                  <a:pt x="3267931" y="748012"/>
                  <a:pt x="3269996" y="750858"/>
                  <a:pt x="3272080" y="753686"/>
                </a:cubicBezTo>
                <a:lnTo>
                  <a:pt x="3314719" y="811952"/>
                </a:lnTo>
                <a:cubicBezTo>
                  <a:pt x="3315240" y="812548"/>
                  <a:pt x="3315705" y="813068"/>
                  <a:pt x="3316114" y="813515"/>
                </a:cubicBezTo>
                <a:cubicBezTo>
                  <a:pt x="3316523" y="813961"/>
                  <a:pt x="3317044" y="814315"/>
                  <a:pt x="3317677" y="814575"/>
                </a:cubicBezTo>
                <a:cubicBezTo>
                  <a:pt x="3318309" y="814836"/>
                  <a:pt x="3319109" y="815022"/>
                  <a:pt x="3320077" y="815133"/>
                </a:cubicBezTo>
                <a:cubicBezTo>
                  <a:pt x="3321044" y="815245"/>
                  <a:pt x="3322235" y="815301"/>
                  <a:pt x="3323648" y="815301"/>
                </a:cubicBezTo>
                <a:cubicBezTo>
                  <a:pt x="3325286" y="815301"/>
                  <a:pt x="3326625" y="815226"/>
                  <a:pt x="3327667" y="815078"/>
                </a:cubicBezTo>
                <a:cubicBezTo>
                  <a:pt x="3328709" y="814929"/>
                  <a:pt x="3329546" y="814724"/>
                  <a:pt x="3330178" y="814464"/>
                </a:cubicBezTo>
                <a:cubicBezTo>
                  <a:pt x="3330811" y="814203"/>
                  <a:pt x="3331257" y="813850"/>
                  <a:pt x="3331518" y="813403"/>
                </a:cubicBezTo>
                <a:cubicBezTo>
                  <a:pt x="3331778" y="812957"/>
                  <a:pt x="3331908" y="812473"/>
                  <a:pt x="3331908" y="811952"/>
                </a:cubicBezTo>
                <a:lnTo>
                  <a:pt x="3331908" y="711270"/>
                </a:lnTo>
                <a:cubicBezTo>
                  <a:pt x="3331908" y="710749"/>
                  <a:pt x="3331778" y="710265"/>
                  <a:pt x="3331518" y="709819"/>
                </a:cubicBezTo>
                <a:cubicBezTo>
                  <a:pt x="3331257" y="709372"/>
                  <a:pt x="3330774" y="709000"/>
                  <a:pt x="3330067" y="708703"/>
                </a:cubicBezTo>
                <a:cubicBezTo>
                  <a:pt x="3329360" y="708405"/>
                  <a:pt x="3328411" y="708200"/>
                  <a:pt x="3327220" y="708089"/>
                </a:cubicBezTo>
                <a:cubicBezTo>
                  <a:pt x="3326030" y="707977"/>
                  <a:pt x="3324579" y="707921"/>
                  <a:pt x="3322867" y="707921"/>
                </a:cubicBezTo>
                <a:close/>
                <a:moveTo>
                  <a:pt x="4580055" y="707921"/>
                </a:moveTo>
                <a:cubicBezTo>
                  <a:pt x="4578195" y="707921"/>
                  <a:pt x="4576669" y="707977"/>
                  <a:pt x="4575479" y="708089"/>
                </a:cubicBezTo>
                <a:cubicBezTo>
                  <a:pt x="4574288" y="708200"/>
                  <a:pt x="4573358" y="708424"/>
                  <a:pt x="4572688" y="708759"/>
                </a:cubicBezTo>
                <a:cubicBezTo>
                  <a:pt x="4572018" y="709093"/>
                  <a:pt x="4571535" y="709465"/>
                  <a:pt x="4571237" y="709875"/>
                </a:cubicBezTo>
                <a:cubicBezTo>
                  <a:pt x="4570939" y="710284"/>
                  <a:pt x="4570791" y="710786"/>
                  <a:pt x="4570791" y="711382"/>
                </a:cubicBezTo>
                <a:lnTo>
                  <a:pt x="4570791" y="752235"/>
                </a:lnTo>
                <a:lnTo>
                  <a:pt x="4519556" y="752235"/>
                </a:lnTo>
                <a:lnTo>
                  <a:pt x="4519556" y="711382"/>
                </a:lnTo>
                <a:cubicBezTo>
                  <a:pt x="4519556" y="710786"/>
                  <a:pt x="4519408" y="710284"/>
                  <a:pt x="4519110" y="709875"/>
                </a:cubicBezTo>
                <a:cubicBezTo>
                  <a:pt x="4518812" y="709465"/>
                  <a:pt x="4518329" y="709093"/>
                  <a:pt x="4517659" y="708759"/>
                </a:cubicBezTo>
                <a:cubicBezTo>
                  <a:pt x="4516989" y="708424"/>
                  <a:pt x="4516059" y="708200"/>
                  <a:pt x="4514868" y="708089"/>
                </a:cubicBezTo>
                <a:cubicBezTo>
                  <a:pt x="4513678" y="707977"/>
                  <a:pt x="4512152" y="707921"/>
                  <a:pt x="4510292" y="707921"/>
                </a:cubicBezTo>
                <a:cubicBezTo>
                  <a:pt x="4508506" y="707921"/>
                  <a:pt x="4507018" y="707977"/>
                  <a:pt x="4505827" y="708089"/>
                </a:cubicBezTo>
                <a:cubicBezTo>
                  <a:pt x="4504636" y="708200"/>
                  <a:pt x="4503706" y="708424"/>
                  <a:pt x="4503037" y="708759"/>
                </a:cubicBezTo>
                <a:cubicBezTo>
                  <a:pt x="4502367" y="709093"/>
                  <a:pt x="4501883" y="709465"/>
                  <a:pt x="4501585" y="709875"/>
                </a:cubicBezTo>
                <a:cubicBezTo>
                  <a:pt x="4501288" y="710284"/>
                  <a:pt x="4501139" y="710786"/>
                  <a:pt x="4501139" y="711382"/>
                </a:cubicBezTo>
                <a:lnTo>
                  <a:pt x="4501139" y="811841"/>
                </a:lnTo>
                <a:cubicBezTo>
                  <a:pt x="4501139" y="812436"/>
                  <a:pt x="4501288" y="812938"/>
                  <a:pt x="4501585" y="813348"/>
                </a:cubicBezTo>
                <a:cubicBezTo>
                  <a:pt x="4501883" y="813757"/>
                  <a:pt x="4502367" y="814110"/>
                  <a:pt x="4503037" y="814408"/>
                </a:cubicBezTo>
                <a:cubicBezTo>
                  <a:pt x="4503706" y="814706"/>
                  <a:pt x="4504636" y="814929"/>
                  <a:pt x="4505827" y="815078"/>
                </a:cubicBezTo>
                <a:cubicBezTo>
                  <a:pt x="4507018" y="815226"/>
                  <a:pt x="4508506" y="815301"/>
                  <a:pt x="4510292" y="815301"/>
                </a:cubicBezTo>
                <a:cubicBezTo>
                  <a:pt x="4512152" y="815301"/>
                  <a:pt x="4513678" y="815226"/>
                  <a:pt x="4514868" y="815078"/>
                </a:cubicBezTo>
                <a:cubicBezTo>
                  <a:pt x="4516059" y="814929"/>
                  <a:pt x="4516989" y="814706"/>
                  <a:pt x="4517659" y="814408"/>
                </a:cubicBezTo>
                <a:cubicBezTo>
                  <a:pt x="4518329" y="814110"/>
                  <a:pt x="4518812" y="813757"/>
                  <a:pt x="4519110" y="813348"/>
                </a:cubicBezTo>
                <a:cubicBezTo>
                  <a:pt x="4519408" y="812938"/>
                  <a:pt x="4519556" y="812436"/>
                  <a:pt x="4519556" y="811841"/>
                </a:cubicBezTo>
                <a:lnTo>
                  <a:pt x="4519556" y="767750"/>
                </a:lnTo>
                <a:lnTo>
                  <a:pt x="4570791" y="767750"/>
                </a:lnTo>
                <a:lnTo>
                  <a:pt x="4570791" y="811841"/>
                </a:lnTo>
                <a:cubicBezTo>
                  <a:pt x="4570791" y="812436"/>
                  <a:pt x="4570939" y="812938"/>
                  <a:pt x="4571237" y="813348"/>
                </a:cubicBezTo>
                <a:cubicBezTo>
                  <a:pt x="4571535" y="813757"/>
                  <a:pt x="4572018" y="814110"/>
                  <a:pt x="4572688" y="814408"/>
                </a:cubicBezTo>
                <a:cubicBezTo>
                  <a:pt x="4573358" y="814706"/>
                  <a:pt x="4574288" y="814929"/>
                  <a:pt x="4575479" y="815078"/>
                </a:cubicBezTo>
                <a:cubicBezTo>
                  <a:pt x="4576669" y="815226"/>
                  <a:pt x="4578195" y="815301"/>
                  <a:pt x="4580055" y="815301"/>
                </a:cubicBezTo>
                <a:cubicBezTo>
                  <a:pt x="4581841" y="815301"/>
                  <a:pt x="4583329" y="815226"/>
                  <a:pt x="4584520" y="815078"/>
                </a:cubicBezTo>
                <a:cubicBezTo>
                  <a:pt x="4585711" y="814929"/>
                  <a:pt x="4586659" y="814706"/>
                  <a:pt x="4587366" y="814408"/>
                </a:cubicBezTo>
                <a:cubicBezTo>
                  <a:pt x="4588073" y="814110"/>
                  <a:pt x="4588557" y="813757"/>
                  <a:pt x="4588817" y="813348"/>
                </a:cubicBezTo>
                <a:cubicBezTo>
                  <a:pt x="4589078" y="812938"/>
                  <a:pt x="4589208" y="812436"/>
                  <a:pt x="4589208" y="811841"/>
                </a:cubicBezTo>
                <a:lnTo>
                  <a:pt x="4589208" y="711382"/>
                </a:lnTo>
                <a:cubicBezTo>
                  <a:pt x="4589208" y="710786"/>
                  <a:pt x="4589078" y="710284"/>
                  <a:pt x="4588817" y="709875"/>
                </a:cubicBezTo>
                <a:cubicBezTo>
                  <a:pt x="4588557" y="709465"/>
                  <a:pt x="4588073" y="709093"/>
                  <a:pt x="4587366" y="708759"/>
                </a:cubicBezTo>
                <a:cubicBezTo>
                  <a:pt x="4586659" y="708424"/>
                  <a:pt x="4585711" y="708200"/>
                  <a:pt x="4584520" y="708089"/>
                </a:cubicBezTo>
                <a:cubicBezTo>
                  <a:pt x="4583329" y="707977"/>
                  <a:pt x="4581841" y="707921"/>
                  <a:pt x="4580055" y="707921"/>
                </a:cubicBezTo>
                <a:close/>
                <a:moveTo>
                  <a:pt x="4869563" y="707921"/>
                </a:moveTo>
                <a:cubicBezTo>
                  <a:pt x="4867330" y="707921"/>
                  <a:pt x="4865581" y="707977"/>
                  <a:pt x="4864317" y="708089"/>
                </a:cubicBezTo>
                <a:cubicBezTo>
                  <a:pt x="4863051" y="708200"/>
                  <a:pt x="4862047" y="708405"/>
                  <a:pt x="4861303" y="708703"/>
                </a:cubicBezTo>
                <a:cubicBezTo>
                  <a:pt x="4860559" y="709000"/>
                  <a:pt x="4860019" y="709428"/>
                  <a:pt x="4859684" y="709986"/>
                </a:cubicBezTo>
                <a:cubicBezTo>
                  <a:pt x="4859349" y="710544"/>
                  <a:pt x="4858996" y="711307"/>
                  <a:pt x="4858624" y="712275"/>
                </a:cubicBezTo>
                <a:lnTo>
                  <a:pt x="4829937" y="792865"/>
                </a:lnTo>
                <a:lnTo>
                  <a:pt x="4829602" y="792865"/>
                </a:lnTo>
                <a:lnTo>
                  <a:pt x="4801920" y="711828"/>
                </a:lnTo>
                <a:cubicBezTo>
                  <a:pt x="4801474" y="710414"/>
                  <a:pt x="4800934" y="709503"/>
                  <a:pt x="4800302" y="709093"/>
                </a:cubicBezTo>
                <a:cubicBezTo>
                  <a:pt x="4799669" y="708684"/>
                  <a:pt x="4798721" y="708386"/>
                  <a:pt x="4797456" y="708200"/>
                </a:cubicBezTo>
                <a:cubicBezTo>
                  <a:pt x="4796191" y="708014"/>
                  <a:pt x="4794367" y="707921"/>
                  <a:pt x="4791986" y="707921"/>
                </a:cubicBezTo>
                <a:cubicBezTo>
                  <a:pt x="4789902" y="707921"/>
                  <a:pt x="4788191" y="708014"/>
                  <a:pt x="4786852" y="708200"/>
                </a:cubicBezTo>
                <a:cubicBezTo>
                  <a:pt x="4785512" y="708386"/>
                  <a:pt x="4784526" y="708740"/>
                  <a:pt x="4783894" y="709261"/>
                </a:cubicBezTo>
                <a:cubicBezTo>
                  <a:pt x="4783261" y="709782"/>
                  <a:pt x="4782945" y="710489"/>
                  <a:pt x="4782945" y="711382"/>
                </a:cubicBezTo>
                <a:cubicBezTo>
                  <a:pt x="4782945" y="712275"/>
                  <a:pt x="4783168" y="713391"/>
                  <a:pt x="4783615" y="714730"/>
                </a:cubicBezTo>
                <a:lnTo>
                  <a:pt x="4819668" y="814631"/>
                </a:lnTo>
                <a:lnTo>
                  <a:pt x="4833063" y="851578"/>
                </a:lnTo>
                <a:cubicBezTo>
                  <a:pt x="4833509" y="852768"/>
                  <a:pt x="4834644" y="853680"/>
                  <a:pt x="4836467" y="854312"/>
                </a:cubicBezTo>
                <a:cubicBezTo>
                  <a:pt x="4838290" y="854945"/>
                  <a:pt x="4841062" y="855261"/>
                  <a:pt x="4844783" y="855261"/>
                </a:cubicBezTo>
                <a:cubicBezTo>
                  <a:pt x="4846717" y="855261"/>
                  <a:pt x="4848280" y="855168"/>
                  <a:pt x="4849471" y="854982"/>
                </a:cubicBezTo>
                <a:cubicBezTo>
                  <a:pt x="4850661" y="854796"/>
                  <a:pt x="4851573" y="854480"/>
                  <a:pt x="4852206" y="854033"/>
                </a:cubicBezTo>
                <a:cubicBezTo>
                  <a:pt x="4852838" y="853587"/>
                  <a:pt x="4853191" y="852992"/>
                  <a:pt x="4853266" y="852247"/>
                </a:cubicBezTo>
                <a:cubicBezTo>
                  <a:pt x="4853341" y="851503"/>
                  <a:pt x="4853154" y="850610"/>
                  <a:pt x="4852708" y="849569"/>
                </a:cubicBezTo>
                <a:lnTo>
                  <a:pt x="4838867" y="814631"/>
                </a:lnTo>
                <a:cubicBezTo>
                  <a:pt x="4839536" y="814333"/>
                  <a:pt x="4840169" y="813850"/>
                  <a:pt x="4840764" y="813180"/>
                </a:cubicBezTo>
                <a:cubicBezTo>
                  <a:pt x="4841360" y="812510"/>
                  <a:pt x="4841769" y="811803"/>
                  <a:pt x="4841992" y="811059"/>
                </a:cubicBezTo>
                <a:lnTo>
                  <a:pt x="4877822" y="715065"/>
                </a:lnTo>
                <a:cubicBezTo>
                  <a:pt x="4878418" y="713502"/>
                  <a:pt x="4878716" y="712275"/>
                  <a:pt x="4878716" y="711382"/>
                </a:cubicBezTo>
                <a:cubicBezTo>
                  <a:pt x="4878716" y="710489"/>
                  <a:pt x="4878418" y="709782"/>
                  <a:pt x="4877822" y="709261"/>
                </a:cubicBezTo>
                <a:cubicBezTo>
                  <a:pt x="4877227" y="708740"/>
                  <a:pt x="4876260" y="708386"/>
                  <a:pt x="4874921" y="708200"/>
                </a:cubicBezTo>
                <a:cubicBezTo>
                  <a:pt x="4873581" y="708014"/>
                  <a:pt x="4871795" y="707921"/>
                  <a:pt x="4869563" y="707921"/>
                </a:cubicBezTo>
                <a:close/>
                <a:moveTo>
                  <a:pt x="5237466" y="707921"/>
                </a:moveTo>
                <a:cubicBezTo>
                  <a:pt x="5235605" y="707921"/>
                  <a:pt x="5234080" y="707977"/>
                  <a:pt x="5232889" y="708089"/>
                </a:cubicBezTo>
                <a:cubicBezTo>
                  <a:pt x="5231699" y="708200"/>
                  <a:pt x="5230769" y="708424"/>
                  <a:pt x="5230099" y="708759"/>
                </a:cubicBezTo>
                <a:cubicBezTo>
                  <a:pt x="5229429" y="709093"/>
                  <a:pt x="5228927" y="709465"/>
                  <a:pt x="5228592" y="709875"/>
                </a:cubicBezTo>
                <a:cubicBezTo>
                  <a:pt x="5228257" y="710284"/>
                  <a:pt x="5228090" y="710786"/>
                  <a:pt x="5228090" y="711382"/>
                </a:cubicBezTo>
                <a:lnTo>
                  <a:pt x="5228090" y="737054"/>
                </a:lnTo>
                <a:cubicBezTo>
                  <a:pt x="5228090" y="743082"/>
                  <a:pt x="5227643" y="747584"/>
                  <a:pt x="5226751" y="750561"/>
                </a:cubicBezTo>
                <a:cubicBezTo>
                  <a:pt x="5225857" y="753537"/>
                  <a:pt x="5224555" y="755900"/>
                  <a:pt x="5222844" y="757649"/>
                </a:cubicBezTo>
                <a:cubicBezTo>
                  <a:pt x="5221132" y="759397"/>
                  <a:pt x="5219030" y="760625"/>
                  <a:pt x="5216537" y="761332"/>
                </a:cubicBezTo>
                <a:cubicBezTo>
                  <a:pt x="5214044" y="762039"/>
                  <a:pt x="5211124" y="762392"/>
                  <a:pt x="5207774" y="762392"/>
                </a:cubicBezTo>
                <a:cubicBezTo>
                  <a:pt x="5203384" y="762392"/>
                  <a:pt x="5199087" y="761834"/>
                  <a:pt x="5194882" y="760718"/>
                </a:cubicBezTo>
                <a:cubicBezTo>
                  <a:pt x="5190678" y="759602"/>
                  <a:pt x="5186492" y="758002"/>
                  <a:pt x="5182325" y="755918"/>
                </a:cubicBezTo>
                <a:lnTo>
                  <a:pt x="5182325" y="711382"/>
                </a:lnTo>
                <a:cubicBezTo>
                  <a:pt x="5182325" y="710786"/>
                  <a:pt x="5182195" y="710284"/>
                  <a:pt x="5181934" y="709875"/>
                </a:cubicBezTo>
                <a:cubicBezTo>
                  <a:pt x="5181674" y="709465"/>
                  <a:pt x="5181190" y="709093"/>
                  <a:pt x="5180483" y="708759"/>
                </a:cubicBezTo>
                <a:cubicBezTo>
                  <a:pt x="5179776" y="708424"/>
                  <a:pt x="5178809" y="708200"/>
                  <a:pt x="5177581" y="708089"/>
                </a:cubicBezTo>
                <a:cubicBezTo>
                  <a:pt x="5176353" y="707977"/>
                  <a:pt x="5174846" y="707921"/>
                  <a:pt x="5173061" y="707921"/>
                </a:cubicBezTo>
                <a:cubicBezTo>
                  <a:pt x="5171275" y="707921"/>
                  <a:pt x="5169787" y="707977"/>
                  <a:pt x="5168596" y="708089"/>
                </a:cubicBezTo>
                <a:cubicBezTo>
                  <a:pt x="5167405" y="708200"/>
                  <a:pt x="5166475" y="708424"/>
                  <a:pt x="5165805" y="708759"/>
                </a:cubicBezTo>
                <a:cubicBezTo>
                  <a:pt x="5165135" y="709093"/>
                  <a:pt x="5164651" y="709465"/>
                  <a:pt x="5164354" y="709875"/>
                </a:cubicBezTo>
                <a:cubicBezTo>
                  <a:pt x="5164056" y="710284"/>
                  <a:pt x="5163907" y="710786"/>
                  <a:pt x="5163907" y="711382"/>
                </a:cubicBezTo>
                <a:lnTo>
                  <a:pt x="5163907" y="811841"/>
                </a:lnTo>
                <a:cubicBezTo>
                  <a:pt x="5163907" y="812436"/>
                  <a:pt x="5164056" y="812938"/>
                  <a:pt x="5164354" y="813348"/>
                </a:cubicBezTo>
                <a:cubicBezTo>
                  <a:pt x="5164651" y="813757"/>
                  <a:pt x="5165135" y="814110"/>
                  <a:pt x="5165805" y="814408"/>
                </a:cubicBezTo>
                <a:cubicBezTo>
                  <a:pt x="5166475" y="814706"/>
                  <a:pt x="5167405" y="814929"/>
                  <a:pt x="5168596" y="815078"/>
                </a:cubicBezTo>
                <a:cubicBezTo>
                  <a:pt x="5169787" y="815226"/>
                  <a:pt x="5171275" y="815301"/>
                  <a:pt x="5173061" y="815301"/>
                </a:cubicBezTo>
                <a:cubicBezTo>
                  <a:pt x="5174846" y="815301"/>
                  <a:pt x="5176353" y="815226"/>
                  <a:pt x="5177581" y="815078"/>
                </a:cubicBezTo>
                <a:cubicBezTo>
                  <a:pt x="5178809" y="814929"/>
                  <a:pt x="5179776" y="814706"/>
                  <a:pt x="5180483" y="814408"/>
                </a:cubicBezTo>
                <a:cubicBezTo>
                  <a:pt x="5181190" y="814110"/>
                  <a:pt x="5181674" y="813757"/>
                  <a:pt x="5181934" y="813348"/>
                </a:cubicBezTo>
                <a:cubicBezTo>
                  <a:pt x="5182195" y="812938"/>
                  <a:pt x="5182325" y="812436"/>
                  <a:pt x="5182325" y="811841"/>
                </a:cubicBezTo>
                <a:lnTo>
                  <a:pt x="5182325" y="771434"/>
                </a:lnTo>
                <a:cubicBezTo>
                  <a:pt x="5186492" y="773294"/>
                  <a:pt x="5190901" y="774764"/>
                  <a:pt x="5195552" y="775843"/>
                </a:cubicBezTo>
                <a:cubicBezTo>
                  <a:pt x="5200203" y="776922"/>
                  <a:pt x="5205244" y="777461"/>
                  <a:pt x="5210677" y="777461"/>
                </a:cubicBezTo>
                <a:cubicBezTo>
                  <a:pt x="5217597" y="777461"/>
                  <a:pt x="5223364" y="776568"/>
                  <a:pt x="5227978" y="774782"/>
                </a:cubicBezTo>
                <a:cubicBezTo>
                  <a:pt x="5232592" y="772996"/>
                  <a:pt x="5236275" y="770541"/>
                  <a:pt x="5239028" y="767415"/>
                </a:cubicBezTo>
                <a:cubicBezTo>
                  <a:pt x="5241782" y="764290"/>
                  <a:pt x="5243735" y="760569"/>
                  <a:pt x="5244889" y="756253"/>
                </a:cubicBezTo>
                <a:cubicBezTo>
                  <a:pt x="5246042" y="751937"/>
                  <a:pt x="5246618" y="746505"/>
                  <a:pt x="5246618" y="739957"/>
                </a:cubicBezTo>
                <a:lnTo>
                  <a:pt x="5246618" y="711382"/>
                </a:lnTo>
                <a:cubicBezTo>
                  <a:pt x="5246618" y="710786"/>
                  <a:pt x="5246489" y="710284"/>
                  <a:pt x="5246228" y="709875"/>
                </a:cubicBezTo>
                <a:cubicBezTo>
                  <a:pt x="5245968" y="709465"/>
                  <a:pt x="5245465" y="709093"/>
                  <a:pt x="5244721" y="708759"/>
                </a:cubicBezTo>
                <a:cubicBezTo>
                  <a:pt x="5243977" y="708424"/>
                  <a:pt x="5243028" y="708200"/>
                  <a:pt x="5241875" y="708089"/>
                </a:cubicBezTo>
                <a:cubicBezTo>
                  <a:pt x="5240722" y="707977"/>
                  <a:pt x="5239252" y="707921"/>
                  <a:pt x="5237466" y="707921"/>
                </a:cubicBezTo>
                <a:close/>
                <a:moveTo>
                  <a:pt x="5866041" y="707921"/>
                </a:moveTo>
                <a:cubicBezTo>
                  <a:pt x="5862470" y="707921"/>
                  <a:pt x="5860014" y="708200"/>
                  <a:pt x="5858675" y="708759"/>
                </a:cubicBezTo>
                <a:cubicBezTo>
                  <a:pt x="5857335" y="709317"/>
                  <a:pt x="5856665" y="710154"/>
                  <a:pt x="5856665" y="711270"/>
                </a:cubicBezTo>
                <a:lnTo>
                  <a:pt x="5856665" y="769425"/>
                </a:lnTo>
                <a:cubicBezTo>
                  <a:pt x="5856665" y="772327"/>
                  <a:pt x="5856739" y="775210"/>
                  <a:pt x="5856889" y="778075"/>
                </a:cubicBezTo>
                <a:cubicBezTo>
                  <a:pt x="5857037" y="780940"/>
                  <a:pt x="5857223" y="783787"/>
                  <a:pt x="5857447" y="786614"/>
                </a:cubicBezTo>
                <a:cubicBezTo>
                  <a:pt x="5855735" y="783787"/>
                  <a:pt x="5854005" y="781015"/>
                  <a:pt x="5852257" y="778298"/>
                </a:cubicBezTo>
                <a:cubicBezTo>
                  <a:pt x="5850507" y="775582"/>
                  <a:pt x="5848628" y="772922"/>
                  <a:pt x="5846619" y="770318"/>
                </a:cubicBezTo>
                <a:lnTo>
                  <a:pt x="5803422" y="711270"/>
                </a:lnTo>
                <a:cubicBezTo>
                  <a:pt x="5802976" y="710675"/>
                  <a:pt x="5802511" y="710154"/>
                  <a:pt x="5802027" y="709707"/>
                </a:cubicBezTo>
                <a:cubicBezTo>
                  <a:pt x="5801543" y="709261"/>
                  <a:pt x="5800948" y="708907"/>
                  <a:pt x="5800241" y="708647"/>
                </a:cubicBezTo>
                <a:cubicBezTo>
                  <a:pt x="5799534" y="708386"/>
                  <a:pt x="5798697" y="708200"/>
                  <a:pt x="5797729" y="708089"/>
                </a:cubicBezTo>
                <a:cubicBezTo>
                  <a:pt x="5796762" y="707977"/>
                  <a:pt x="5795497" y="707921"/>
                  <a:pt x="5793934" y="707921"/>
                </a:cubicBezTo>
                <a:cubicBezTo>
                  <a:pt x="5792371" y="707921"/>
                  <a:pt x="5791051" y="707977"/>
                  <a:pt x="5789972" y="708089"/>
                </a:cubicBezTo>
                <a:cubicBezTo>
                  <a:pt x="5788892" y="708200"/>
                  <a:pt x="5788037" y="708405"/>
                  <a:pt x="5787404" y="708703"/>
                </a:cubicBezTo>
                <a:cubicBezTo>
                  <a:pt x="5786772" y="709000"/>
                  <a:pt x="5786325" y="709372"/>
                  <a:pt x="5786065" y="709819"/>
                </a:cubicBezTo>
                <a:cubicBezTo>
                  <a:pt x="5785804" y="710265"/>
                  <a:pt x="5785674" y="710786"/>
                  <a:pt x="5785674" y="711382"/>
                </a:cubicBezTo>
                <a:lnTo>
                  <a:pt x="5785674" y="811952"/>
                </a:lnTo>
                <a:cubicBezTo>
                  <a:pt x="5785674" y="812473"/>
                  <a:pt x="5785823" y="812957"/>
                  <a:pt x="5786120" y="813403"/>
                </a:cubicBezTo>
                <a:cubicBezTo>
                  <a:pt x="5786419" y="813850"/>
                  <a:pt x="5786902" y="814203"/>
                  <a:pt x="5787572" y="814464"/>
                </a:cubicBezTo>
                <a:cubicBezTo>
                  <a:pt x="5788242" y="814724"/>
                  <a:pt x="5789172" y="814929"/>
                  <a:pt x="5790362" y="815078"/>
                </a:cubicBezTo>
                <a:cubicBezTo>
                  <a:pt x="5791553" y="815226"/>
                  <a:pt x="5793041" y="815301"/>
                  <a:pt x="5794827" y="815301"/>
                </a:cubicBezTo>
                <a:cubicBezTo>
                  <a:pt x="5796613" y="815301"/>
                  <a:pt x="5798101" y="815226"/>
                  <a:pt x="5799292" y="815078"/>
                </a:cubicBezTo>
                <a:cubicBezTo>
                  <a:pt x="5800483" y="814929"/>
                  <a:pt x="5801450" y="814724"/>
                  <a:pt x="5802194" y="814464"/>
                </a:cubicBezTo>
                <a:cubicBezTo>
                  <a:pt x="5802938" y="814203"/>
                  <a:pt x="5803459" y="813850"/>
                  <a:pt x="5803757" y="813403"/>
                </a:cubicBezTo>
                <a:cubicBezTo>
                  <a:pt x="5804054" y="812957"/>
                  <a:pt x="5804203" y="812473"/>
                  <a:pt x="5804203" y="811952"/>
                </a:cubicBezTo>
                <a:lnTo>
                  <a:pt x="5804203" y="754133"/>
                </a:lnTo>
                <a:cubicBezTo>
                  <a:pt x="5804203" y="751230"/>
                  <a:pt x="5804129" y="748272"/>
                  <a:pt x="5803980" y="745259"/>
                </a:cubicBezTo>
                <a:cubicBezTo>
                  <a:pt x="5803831" y="742245"/>
                  <a:pt x="5803646" y="739287"/>
                  <a:pt x="5803422" y="736385"/>
                </a:cubicBezTo>
                <a:cubicBezTo>
                  <a:pt x="5805134" y="739361"/>
                  <a:pt x="5807012" y="742282"/>
                  <a:pt x="5809059" y="745147"/>
                </a:cubicBezTo>
                <a:cubicBezTo>
                  <a:pt x="5811106" y="748012"/>
                  <a:pt x="5813170" y="750858"/>
                  <a:pt x="5815254" y="753686"/>
                </a:cubicBezTo>
                <a:lnTo>
                  <a:pt x="5857893" y="811952"/>
                </a:lnTo>
                <a:cubicBezTo>
                  <a:pt x="5858414" y="812548"/>
                  <a:pt x="5858879" y="813068"/>
                  <a:pt x="5859288" y="813515"/>
                </a:cubicBezTo>
                <a:cubicBezTo>
                  <a:pt x="5859698" y="813961"/>
                  <a:pt x="5860219" y="814315"/>
                  <a:pt x="5860851" y="814575"/>
                </a:cubicBezTo>
                <a:cubicBezTo>
                  <a:pt x="5861484" y="814836"/>
                  <a:pt x="5862283" y="815022"/>
                  <a:pt x="5863251" y="815133"/>
                </a:cubicBezTo>
                <a:cubicBezTo>
                  <a:pt x="5864218" y="815245"/>
                  <a:pt x="5865409" y="815301"/>
                  <a:pt x="5866823" y="815301"/>
                </a:cubicBezTo>
                <a:cubicBezTo>
                  <a:pt x="5868460" y="815301"/>
                  <a:pt x="5869799" y="815226"/>
                  <a:pt x="5870841" y="815078"/>
                </a:cubicBezTo>
                <a:cubicBezTo>
                  <a:pt x="5871883" y="814929"/>
                  <a:pt x="5872720" y="814724"/>
                  <a:pt x="5873353" y="814464"/>
                </a:cubicBezTo>
                <a:cubicBezTo>
                  <a:pt x="5873985" y="814203"/>
                  <a:pt x="5874431" y="813850"/>
                  <a:pt x="5874692" y="813403"/>
                </a:cubicBezTo>
                <a:cubicBezTo>
                  <a:pt x="5874953" y="812957"/>
                  <a:pt x="5875083" y="812473"/>
                  <a:pt x="5875083" y="811952"/>
                </a:cubicBezTo>
                <a:lnTo>
                  <a:pt x="5875083" y="711270"/>
                </a:lnTo>
                <a:cubicBezTo>
                  <a:pt x="5875083" y="710749"/>
                  <a:pt x="5874953" y="710265"/>
                  <a:pt x="5874692" y="709819"/>
                </a:cubicBezTo>
                <a:cubicBezTo>
                  <a:pt x="5874431" y="709372"/>
                  <a:pt x="5873948" y="709000"/>
                  <a:pt x="5873241" y="708703"/>
                </a:cubicBezTo>
                <a:cubicBezTo>
                  <a:pt x="5872534" y="708405"/>
                  <a:pt x="5871585" y="708200"/>
                  <a:pt x="5870395" y="708089"/>
                </a:cubicBezTo>
                <a:cubicBezTo>
                  <a:pt x="5869204" y="707977"/>
                  <a:pt x="5867753" y="707921"/>
                  <a:pt x="5866041" y="707921"/>
                </a:cubicBezTo>
                <a:close/>
                <a:moveTo>
                  <a:pt x="6637455" y="707921"/>
                </a:moveTo>
                <a:cubicBezTo>
                  <a:pt x="6635669" y="707921"/>
                  <a:pt x="6634181" y="707977"/>
                  <a:pt x="6632990" y="708089"/>
                </a:cubicBezTo>
                <a:cubicBezTo>
                  <a:pt x="6631800" y="708200"/>
                  <a:pt x="6630850" y="708424"/>
                  <a:pt x="6630143" y="708759"/>
                </a:cubicBezTo>
                <a:cubicBezTo>
                  <a:pt x="6629436" y="709093"/>
                  <a:pt x="6628934" y="709465"/>
                  <a:pt x="6628636" y="709875"/>
                </a:cubicBezTo>
                <a:cubicBezTo>
                  <a:pt x="6628339" y="710284"/>
                  <a:pt x="6628190" y="710786"/>
                  <a:pt x="6628190" y="711382"/>
                </a:cubicBezTo>
                <a:lnTo>
                  <a:pt x="6628190" y="746766"/>
                </a:lnTo>
                <a:cubicBezTo>
                  <a:pt x="6625437" y="746542"/>
                  <a:pt x="6622460" y="746375"/>
                  <a:pt x="6619261" y="746263"/>
                </a:cubicBezTo>
                <a:cubicBezTo>
                  <a:pt x="6616061" y="746152"/>
                  <a:pt x="6612787" y="746096"/>
                  <a:pt x="6609438" y="746096"/>
                </a:cubicBezTo>
                <a:cubicBezTo>
                  <a:pt x="6601326" y="746096"/>
                  <a:pt x="6594350" y="746896"/>
                  <a:pt x="6588509" y="748496"/>
                </a:cubicBezTo>
                <a:cubicBezTo>
                  <a:pt x="6582667" y="750096"/>
                  <a:pt x="6577887" y="752384"/>
                  <a:pt x="6574166" y="755360"/>
                </a:cubicBezTo>
                <a:cubicBezTo>
                  <a:pt x="6570445" y="758337"/>
                  <a:pt x="6567692" y="761890"/>
                  <a:pt x="6565906" y="766020"/>
                </a:cubicBezTo>
                <a:cubicBezTo>
                  <a:pt x="6564120" y="770150"/>
                  <a:pt x="6563227" y="774782"/>
                  <a:pt x="6563227" y="779917"/>
                </a:cubicBezTo>
                <a:cubicBezTo>
                  <a:pt x="6563227" y="785052"/>
                  <a:pt x="6564176" y="789851"/>
                  <a:pt x="6566073" y="794316"/>
                </a:cubicBezTo>
                <a:cubicBezTo>
                  <a:pt x="6567971" y="798781"/>
                  <a:pt x="6570928" y="802650"/>
                  <a:pt x="6574947" y="805925"/>
                </a:cubicBezTo>
                <a:cubicBezTo>
                  <a:pt x="6578965" y="809199"/>
                  <a:pt x="6584100" y="811785"/>
                  <a:pt x="6590351" y="813682"/>
                </a:cubicBezTo>
                <a:cubicBezTo>
                  <a:pt x="6596602" y="815580"/>
                  <a:pt x="6604080" y="816529"/>
                  <a:pt x="6612787" y="816529"/>
                </a:cubicBezTo>
                <a:cubicBezTo>
                  <a:pt x="6614796" y="816529"/>
                  <a:pt x="6616879" y="816510"/>
                  <a:pt x="6619038" y="816473"/>
                </a:cubicBezTo>
                <a:cubicBezTo>
                  <a:pt x="6621195" y="816436"/>
                  <a:pt x="6623316" y="816361"/>
                  <a:pt x="6625400" y="816250"/>
                </a:cubicBezTo>
                <a:cubicBezTo>
                  <a:pt x="6627483" y="816138"/>
                  <a:pt x="6629530" y="816008"/>
                  <a:pt x="6631539" y="815859"/>
                </a:cubicBezTo>
                <a:cubicBezTo>
                  <a:pt x="6633548" y="815710"/>
                  <a:pt x="6635520" y="815524"/>
                  <a:pt x="6637455" y="815301"/>
                </a:cubicBezTo>
                <a:cubicBezTo>
                  <a:pt x="6640580" y="814929"/>
                  <a:pt x="6642887" y="813924"/>
                  <a:pt x="6644375" y="812287"/>
                </a:cubicBezTo>
                <a:cubicBezTo>
                  <a:pt x="6645864" y="810650"/>
                  <a:pt x="6646608" y="808157"/>
                  <a:pt x="6646608" y="804808"/>
                </a:cubicBezTo>
                <a:lnTo>
                  <a:pt x="6646608" y="711382"/>
                </a:lnTo>
                <a:cubicBezTo>
                  <a:pt x="6646608" y="710786"/>
                  <a:pt x="6646477" y="710284"/>
                  <a:pt x="6646217" y="709875"/>
                </a:cubicBezTo>
                <a:cubicBezTo>
                  <a:pt x="6645956" y="709465"/>
                  <a:pt x="6645473" y="709093"/>
                  <a:pt x="6644766" y="708759"/>
                </a:cubicBezTo>
                <a:cubicBezTo>
                  <a:pt x="6644059" y="708424"/>
                  <a:pt x="6643110" y="708200"/>
                  <a:pt x="6641919" y="708089"/>
                </a:cubicBezTo>
                <a:cubicBezTo>
                  <a:pt x="6640729" y="707977"/>
                  <a:pt x="6639241" y="707921"/>
                  <a:pt x="6637455" y="707921"/>
                </a:cubicBezTo>
                <a:close/>
                <a:moveTo>
                  <a:pt x="7609005" y="707921"/>
                </a:moveTo>
                <a:cubicBezTo>
                  <a:pt x="7607442" y="707921"/>
                  <a:pt x="7606065" y="707977"/>
                  <a:pt x="7604875" y="708089"/>
                </a:cubicBezTo>
                <a:cubicBezTo>
                  <a:pt x="7603684" y="708200"/>
                  <a:pt x="7602717" y="708368"/>
                  <a:pt x="7601973" y="708591"/>
                </a:cubicBezTo>
                <a:cubicBezTo>
                  <a:pt x="7601229" y="708814"/>
                  <a:pt x="7600670" y="709093"/>
                  <a:pt x="7600298" y="709428"/>
                </a:cubicBezTo>
                <a:cubicBezTo>
                  <a:pt x="7599926" y="709763"/>
                  <a:pt x="7599740" y="710117"/>
                  <a:pt x="7599740" y="710489"/>
                </a:cubicBezTo>
                <a:lnTo>
                  <a:pt x="7599740" y="752570"/>
                </a:lnTo>
                <a:lnTo>
                  <a:pt x="7591927" y="752570"/>
                </a:lnTo>
                <a:cubicBezTo>
                  <a:pt x="7589099" y="752570"/>
                  <a:pt x="7586513" y="752254"/>
                  <a:pt x="7584169" y="751621"/>
                </a:cubicBezTo>
                <a:cubicBezTo>
                  <a:pt x="7581825" y="750989"/>
                  <a:pt x="7579686" y="749947"/>
                  <a:pt x="7577751" y="748496"/>
                </a:cubicBezTo>
                <a:cubicBezTo>
                  <a:pt x="7575816" y="747045"/>
                  <a:pt x="7574086" y="745166"/>
                  <a:pt x="7572560" y="742859"/>
                </a:cubicBezTo>
                <a:cubicBezTo>
                  <a:pt x="7571035" y="740552"/>
                  <a:pt x="7569640" y="737761"/>
                  <a:pt x="7568375" y="734487"/>
                </a:cubicBezTo>
                <a:lnTo>
                  <a:pt x="7558998" y="711382"/>
                </a:lnTo>
                <a:cubicBezTo>
                  <a:pt x="7558850" y="710786"/>
                  <a:pt x="7558589" y="710265"/>
                  <a:pt x="7558217" y="709819"/>
                </a:cubicBezTo>
                <a:cubicBezTo>
                  <a:pt x="7557845" y="709372"/>
                  <a:pt x="7557287" y="709000"/>
                  <a:pt x="7556543" y="708703"/>
                </a:cubicBezTo>
                <a:cubicBezTo>
                  <a:pt x="7555799" y="708405"/>
                  <a:pt x="7554813" y="708200"/>
                  <a:pt x="7553585" y="708089"/>
                </a:cubicBezTo>
                <a:cubicBezTo>
                  <a:pt x="7552357" y="707977"/>
                  <a:pt x="7550739" y="707921"/>
                  <a:pt x="7548729" y="707921"/>
                </a:cubicBezTo>
                <a:cubicBezTo>
                  <a:pt x="7546943" y="707921"/>
                  <a:pt x="7545474" y="707977"/>
                  <a:pt x="7544320" y="708089"/>
                </a:cubicBezTo>
                <a:cubicBezTo>
                  <a:pt x="7543167" y="708200"/>
                  <a:pt x="7542274" y="708368"/>
                  <a:pt x="7541641" y="708591"/>
                </a:cubicBezTo>
                <a:cubicBezTo>
                  <a:pt x="7541009" y="708814"/>
                  <a:pt x="7540581" y="709093"/>
                  <a:pt x="7540358" y="709428"/>
                </a:cubicBezTo>
                <a:cubicBezTo>
                  <a:pt x="7540135" y="709763"/>
                  <a:pt x="7540023" y="710117"/>
                  <a:pt x="7540023" y="710489"/>
                </a:cubicBezTo>
                <a:cubicBezTo>
                  <a:pt x="7540023" y="711158"/>
                  <a:pt x="7540116" y="711865"/>
                  <a:pt x="7540302" y="712609"/>
                </a:cubicBezTo>
                <a:cubicBezTo>
                  <a:pt x="7540488" y="713354"/>
                  <a:pt x="7540767" y="714209"/>
                  <a:pt x="7541139" y="715177"/>
                </a:cubicBezTo>
                <a:lnTo>
                  <a:pt x="7550739" y="737278"/>
                </a:lnTo>
                <a:cubicBezTo>
                  <a:pt x="7552227" y="740998"/>
                  <a:pt x="7553845" y="744124"/>
                  <a:pt x="7555594" y="746654"/>
                </a:cubicBezTo>
                <a:cubicBezTo>
                  <a:pt x="7557343" y="749184"/>
                  <a:pt x="7559110" y="751286"/>
                  <a:pt x="7560896" y="752960"/>
                </a:cubicBezTo>
                <a:cubicBezTo>
                  <a:pt x="7562682" y="754635"/>
                  <a:pt x="7564505" y="755937"/>
                  <a:pt x="7566365" y="756867"/>
                </a:cubicBezTo>
                <a:cubicBezTo>
                  <a:pt x="7568226" y="757797"/>
                  <a:pt x="7570012" y="758523"/>
                  <a:pt x="7571723" y="759044"/>
                </a:cubicBezTo>
                <a:lnTo>
                  <a:pt x="7571723" y="759267"/>
                </a:lnTo>
                <a:cubicBezTo>
                  <a:pt x="7569119" y="760160"/>
                  <a:pt x="7566719" y="761239"/>
                  <a:pt x="7564524" y="762504"/>
                </a:cubicBezTo>
                <a:cubicBezTo>
                  <a:pt x="7562329" y="763769"/>
                  <a:pt x="7560282" y="765332"/>
                  <a:pt x="7558385" y="767192"/>
                </a:cubicBezTo>
                <a:cubicBezTo>
                  <a:pt x="7556487" y="769053"/>
                  <a:pt x="7554720" y="771266"/>
                  <a:pt x="7553083" y="773834"/>
                </a:cubicBezTo>
                <a:cubicBezTo>
                  <a:pt x="7551446" y="776401"/>
                  <a:pt x="7549920" y="779359"/>
                  <a:pt x="7548506" y="782708"/>
                </a:cubicBezTo>
                <a:lnTo>
                  <a:pt x="7537456" y="808157"/>
                </a:lnTo>
                <a:cubicBezTo>
                  <a:pt x="7537158" y="808678"/>
                  <a:pt x="7536935" y="809162"/>
                  <a:pt x="7536786" y="809608"/>
                </a:cubicBezTo>
                <a:cubicBezTo>
                  <a:pt x="7536637" y="810055"/>
                  <a:pt x="7536526" y="810483"/>
                  <a:pt x="7536451" y="810892"/>
                </a:cubicBezTo>
                <a:cubicBezTo>
                  <a:pt x="7536376" y="811301"/>
                  <a:pt x="7536321" y="811636"/>
                  <a:pt x="7536284" y="811896"/>
                </a:cubicBezTo>
                <a:cubicBezTo>
                  <a:pt x="7536246" y="812157"/>
                  <a:pt x="7536228" y="812399"/>
                  <a:pt x="7536228" y="812622"/>
                </a:cubicBezTo>
                <a:cubicBezTo>
                  <a:pt x="7536228" y="813068"/>
                  <a:pt x="7536358" y="813459"/>
                  <a:pt x="7536618" y="813794"/>
                </a:cubicBezTo>
                <a:cubicBezTo>
                  <a:pt x="7536879" y="814129"/>
                  <a:pt x="7537363" y="814408"/>
                  <a:pt x="7538070" y="814631"/>
                </a:cubicBezTo>
                <a:cubicBezTo>
                  <a:pt x="7538776" y="814854"/>
                  <a:pt x="7539707" y="815022"/>
                  <a:pt x="7540860" y="815133"/>
                </a:cubicBezTo>
                <a:cubicBezTo>
                  <a:pt x="7542014" y="815245"/>
                  <a:pt x="7543483" y="815301"/>
                  <a:pt x="7545269" y="815301"/>
                </a:cubicBezTo>
                <a:cubicBezTo>
                  <a:pt x="7547353" y="815301"/>
                  <a:pt x="7549046" y="815226"/>
                  <a:pt x="7550348" y="815078"/>
                </a:cubicBezTo>
                <a:cubicBezTo>
                  <a:pt x="7551650" y="814929"/>
                  <a:pt x="7552710" y="814724"/>
                  <a:pt x="7553529" y="814464"/>
                </a:cubicBezTo>
                <a:cubicBezTo>
                  <a:pt x="7554348" y="814203"/>
                  <a:pt x="7554943" y="813868"/>
                  <a:pt x="7555315" y="813459"/>
                </a:cubicBezTo>
                <a:cubicBezTo>
                  <a:pt x="7555687" y="813050"/>
                  <a:pt x="7555948" y="812585"/>
                  <a:pt x="7556096" y="812064"/>
                </a:cubicBezTo>
                <a:lnTo>
                  <a:pt x="7566812" y="786056"/>
                </a:lnTo>
                <a:cubicBezTo>
                  <a:pt x="7568151" y="782708"/>
                  <a:pt x="7569584" y="779824"/>
                  <a:pt x="7571109" y="777405"/>
                </a:cubicBezTo>
                <a:cubicBezTo>
                  <a:pt x="7572635" y="774987"/>
                  <a:pt x="7574402" y="773034"/>
                  <a:pt x="7576411" y="771545"/>
                </a:cubicBezTo>
                <a:cubicBezTo>
                  <a:pt x="7578421" y="770057"/>
                  <a:pt x="7580690" y="768978"/>
                  <a:pt x="7583220" y="768308"/>
                </a:cubicBezTo>
                <a:cubicBezTo>
                  <a:pt x="7585750" y="767639"/>
                  <a:pt x="7588652" y="767304"/>
                  <a:pt x="7591927" y="767304"/>
                </a:cubicBezTo>
                <a:lnTo>
                  <a:pt x="7599740" y="767304"/>
                </a:lnTo>
                <a:lnTo>
                  <a:pt x="7599740" y="812510"/>
                </a:lnTo>
                <a:cubicBezTo>
                  <a:pt x="7599740" y="812882"/>
                  <a:pt x="7599926" y="813254"/>
                  <a:pt x="7600298" y="813627"/>
                </a:cubicBezTo>
                <a:cubicBezTo>
                  <a:pt x="7600670" y="813999"/>
                  <a:pt x="7601229" y="814296"/>
                  <a:pt x="7601973" y="814520"/>
                </a:cubicBezTo>
                <a:cubicBezTo>
                  <a:pt x="7602717" y="814743"/>
                  <a:pt x="7603684" y="814929"/>
                  <a:pt x="7604875" y="815078"/>
                </a:cubicBezTo>
                <a:cubicBezTo>
                  <a:pt x="7606065" y="815226"/>
                  <a:pt x="7607442" y="815301"/>
                  <a:pt x="7609005" y="815301"/>
                </a:cubicBezTo>
                <a:cubicBezTo>
                  <a:pt x="7610567" y="815301"/>
                  <a:pt x="7611944" y="815226"/>
                  <a:pt x="7613135" y="815078"/>
                </a:cubicBezTo>
                <a:cubicBezTo>
                  <a:pt x="7614325" y="814929"/>
                  <a:pt x="7615293" y="814743"/>
                  <a:pt x="7616037" y="814520"/>
                </a:cubicBezTo>
                <a:cubicBezTo>
                  <a:pt x="7616781" y="814296"/>
                  <a:pt x="7617321" y="813999"/>
                  <a:pt x="7617655" y="813627"/>
                </a:cubicBezTo>
                <a:cubicBezTo>
                  <a:pt x="7617990" y="813254"/>
                  <a:pt x="7618158" y="812882"/>
                  <a:pt x="7618158" y="812510"/>
                </a:cubicBezTo>
                <a:lnTo>
                  <a:pt x="7618158" y="710489"/>
                </a:lnTo>
                <a:cubicBezTo>
                  <a:pt x="7618158" y="710117"/>
                  <a:pt x="7617990" y="709763"/>
                  <a:pt x="7617655" y="709428"/>
                </a:cubicBezTo>
                <a:cubicBezTo>
                  <a:pt x="7617321" y="709093"/>
                  <a:pt x="7616781" y="708814"/>
                  <a:pt x="7616037" y="708591"/>
                </a:cubicBezTo>
                <a:cubicBezTo>
                  <a:pt x="7615293" y="708368"/>
                  <a:pt x="7614325" y="708200"/>
                  <a:pt x="7613135" y="708089"/>
                </a:cubicBezTo>
                <a:cubicBezTo>
                  <a:pt x="7611944" y="707977"/>
                  <a:pt x="7610567" y="707921"/>
                  <a:pt x="7609005" y="707921"/>
                </a:cubicBezTo>
                <a:close/>
                <a:moveTo>
                  <a:pt x="8428266" y="707921"/>
                </a:moveTo>
                <a:cubicBezTo>
                  <a:pt x="8424694" y="707921"/>
                  <a:pt x="8422239" y="708200"/>
                  <a:pt x="8420899" y="708759"/>
                </a:cubicBezTo>
                <a:cubicBezTo>
                  <a:pt x="8419560" y="709317"/>
                  <a:pt x="8418890" y="710154"/>
                  <a:pt x="8418890" y="711270"/>
                </a:cubicBezTo>
                <a:lnTo>
                  <a:pt x="8418890" y="769425"/>
                </a:lnTo>
                <a:cubicBezTo>
                  <a:pt x="8418890" y="772327"/>
                  <a:pt x="8418965" y="775210"/>
                  <a:pt x="8419113" y="778075"/>
                </a:cubicBezTo>
                <a:cubicBezTo>
                  <a:pt x="8419262" y="780940"/>
                  <a:pt x="8419448" y="783787"/>
                  <a:pt x="8419671" y="786614"/>
                </a:cubicBezTo>
                <a:cubicBezTo>
                  <a:pt x="8417960" y="783787"/>
                  <a:pt x="8416230" y="781015"/>
                  <a:pt x="8414481" y="778298"/>
                </a:cubicBezTo>
                <a:cubicBezTo>
                  <a:pt x="8412732" y="775582"/>
                  <a:pt x="8410854" y="772922"/>
                  <a:pt x="8408844" y="770318"/>
                </a:cubicBezTo>
                <a:lnTo>
                  <a:pt x="8365647" y="711270"/>
                </a:lnTo>
                <a:cubicBezTo>
                  <a:pt x="8365200" y="710675"/>
                  <a:pt x="8364735" y="710154"/>
                  <a:pt x="8364251" y="709707"/>
                </a:cubicBezTo>
                <a:cubicBezTo>
                  <a:pt x="8363768" y="709261"/>
                  <a:pt x="8363173" y="708907"/>
                  <a:pt x="8362466" y="708647"/>
                </a:cubicBezTo>
                <a:cubicBezTo>
                  <a:pt x="8361759" y="708386"/>
                  <a:pt x="8360922" y="708200"/>
                  <a:pt x="8359954" y="708089"/>
                </a:cubicBezTo>
                <a:cubicBezTo>
                  <a:pt x="8358987" y="707977"/>
                  <a:pt x="8357722" y="707921"/>
                  <a:pt x="8356159" y="707921"/>
                </a:cubicBezTo>
                <a:cubicBezTo>
                  <a:pt x="8354596" y="707921"/>
                  <a:pt x="8353275" y="707977"/>
                  <a:pt x="8352197" y="708089"/>
                </a:cubicBezTo>
                <a:cubicBezTo>
                  <a:pt x="8351118" y="708200"/>
                  <a:pt x="8350262" y="708405"/>
                  <a:pt x="8349629" y="708703"/>
                </a:cubicBezTo>
                <a:cubicBezTo>
                  <a:pt x="8348997" y="709000"/>
                  <a:pt x="8348550" y="709372"/>
                  <a:pt x="8348290" y="709819"/>
                </a:cubicBezTo>
                <a:cubicBezTo>
                  <a:pt x="8348029" y="710265"/>
                  <a:pt x="8347899" y="710786"/>
                  <a:pt x="8347899" y="711382"/>
                </a:cubicBezTo>
                <a:lnTo>
                  <a:pt x="8347899" y="811952"/>
                </a:lnTo>
                <a:cubicBezTo>
                  <a:pt x="8347899" y="812473"/>
                  <a:pt x="8348048" y="812957"/>
                  <a:pt x="8348346" y="813403"/>
                </a:cubicBezTo>
                <a:cubicBezTo>
                  <a:pt x="8348643" y="813850"/>
                  <a:pt x="8349127" y="814203"/>
                  <a:pt x="8349797" y="814464"/>
                </a:cubicBezTo>
                <a:cubicBezTo>
                  <a:pt x="8350467" y="814724"/>
                  <a:pt x="8351397" y="814929"/>
                  <a:pt x="8352587" y="815078"/>
                </a:cubicBezTo>
                <a:cubicBezTo>
                  <a:pt x="8353778" y="815226"/>
                  <a:pt x="8355266" y="815301"/>
                  <a:pt x="8357052" y="815301"/>
                </a:cubicBezTo>
                <a:cubicBezTo>
                  <a:pt x="8358838" y="815301"/>
                  <a:pt x="8360326" y="815226"/>
                  <a:pt x="8361517" y="815078"/>
                </a:cubicBezTo>
                <a:cubicBezTo>
                  <a:pt x="8362707" y="814929"/>
                  <a:pt x="8363675" y="814724"/>
                  <a:pt x="8364419" y="814464"/>
                </a:cubicBezTo>
                <a:cubicBezTo>
                  <a:pt x="8365163" y="814203"/>
                  <a:pt x="8365684" y="813850"/>
                  <a:pt x="8365982" y="813403"/>
                </a:cubicBezTo>
                <a:cubicBezTo>
                  <a:pt x="8366279" y="812957"/>
                  <a:pt x="8366428" y="812473"/>
                  <a:pt x="8366428" y="811952"/>
                </a:cubicBezTo>
                <a:lnTo>
                  <a:pt x="8366428" y="754133"/>
                </a:lnTo>
                <a:cubicBezTo>
                  <a:pt x="8366428" y="751230"/>
                  <a:pt x="8366354" y="748272"/>
                  <a:pt x="8366205" y="745259"/>
                </a:cubicBezTo>
                <a:cubicBezTo>
                  <a:pt x="8366056" y="742245"/>
                  <a:pt x="8365870" y="739287"/>
                  <a:pt x="8365647" y="736385"/>
                </a:cubicBezTo>
                <a:cubicBezTo>
                  <a:pt x="8367358" y="739361"/>
                  <a:pt x="8369237" y="742282"/>
                  <a:pt x="8371284" y="745147"/>
                </a:cubicBezTo>
                <a:cubicBezTo>
                  <a:pt x="8373330" y="748012"/>
                  <a:pt x="8375395" y="750858"/>
                  <a:pt x="8377479" y="753686"/>
                </a:cubicBezTo>
                <a:lnTo>
                  <a:pt x="8420118" y="811952"/>
                </a:lnTo>
                <a:cubicBezTo>
                  <a:pt x="8420639" y="812548"/>
                  <a:pt x="8421104" y="813068"/>
                  <a:pt x="8421513" y="813515"/>
                </a:cubicBezTo>
                <a:cubicBezTo>
                  <a:pt x="8421922" y="813961"/>
                  <a:pt x="8422443" y="814315"/>
                  <a:pt x="8423076" y="814575"/>
                </a:cubicBezTo>
                <a:cubicBezTo>
                  <a:pt x="8423708" y="814836"/>
                  <a:pt x="8424508" y="815022"/>
                  <a:pt x="8425476" y="815133"/>
                </a:cubicBezTo>
                <a:cubicBezTo>
                  <a:pt x="8426443" y="815245"/>
                  <a:pt x="8427634" y="815301"/>
                  <a:pt x="8429048" y="815301"/>
                </a:cubicBezTo>
                <a:cubicBezTo>
                  <a:pt x="8430685" y="815301"/>
                  <a:pt x="8432024" y="815226"/>
                  <a:pt x="8433066" y="815078"/>
                </a:cubicBezTo>
                <a:cubicBezTo>
                  <a:pt x="8434108" y="814929"/>
                  <a:pt x="8434945" y="814724"/>
                  <a:pt x="8435577" y="814464"/>
                </a:cubicBezTo>
                <a:cubicBezTo>
                  <a:pt x="8436210" y="814203"/>
                  <a:pt x="8436657" y="813850"/>
                  <a:pt x="8436917" y="813403"/>
                </a:cubicBezTo>
                <a:cubicBezTo>
                  <a:pt x="8437177" y="812957"/>
                  <a:pt x="8437308" y="812473"/>
                  <a:pt x="8437308" y="811952"/>
                </a:cubicBezTo>
                <a:lnTo>
                  <a:pt x="8437308" y="711270"/>
                </a:lnTo>
                <a:cubicBezTo>
                  <a:pt x="8437308" y="710749"/>
                  <a:pt x="8437177" y="710265"/>
                  <a:pt x="8436917" y="709819"/>
                </a:cubicBezTo>
                <a:cubicBezTo>
                  <a:pt x="8436657" y="709372"/>
                  <a:pt x="8436173" y="709000"/>
                  <a:pt x="8435466" y="708703"/>
                </a:cubicBezTo>
                <a:cubicBezTo>
                  <a:pt x="8434759" y="708405"/>
                  <a:pt x="8433810" y="708200"/>
                  <a:pt x="8432620" y="708089"/>
                </a:cubicBezTo>
                <a:cubicBezTo>
                  <a:pt x="8431429" y="707977"/>
                  <a:pt x="8429978" y="707921"/>
                  <a:pt x="8428266" y="707921"/>
                </a:cubicBezTo>
                <a:close/>
                <a:moveTo>
                  <a:pt x="1262342" y="707252"/>
                </a:moveTo>
                <a:cubicBezTo>
                  <a:pt x="1260556" y="707252"/>
                  <a:pt x="1258491" y="707289"/>
                  <a:pt x="1256147" y="707363"/>
                </a:cubicBezTo>
                <a:cubicBezTo>
                  <a:pt x="1253803" y="707438"/>
                  <a:pt x="1251384" y="707549"/>
                  <a:pt x="1248891" y="707698"/>
                </a:cubicBezTo>
                <a:cubicBezTo>
                  <a:pt x="1246399" y="707847"/>
                  <a:pt x="1243980" y="708014"/>
                  <a:pt x="1241636" y="708200"/>
                </a:cubicBezTo>
                <a:cubicBezTo>
                  <a:pt x="1239292" y="708386"/>
                  <a:pt x="1237264" y="708554"/>
                  <a:pt x="1235553" y="708703"/>
                </a:cubicBezTo>
                <a:cubicBezTo>
                  <a:pt x="1233320" y="708926"/>
                  <a:pt x="1231646" y="709745"/>
                  <a:pt x="1230530" y="711158"/>
                </a:cubicBezTo>
                <a:cubicBezTo>
                  <a:pt x="1229414" y="712572"/>
                  <a:pt x="1228855" y="714321"/>
                  <a:pt x="1228855" y="716405"/>
                </a:cubicBezTo>
                <a:lnTo>
                  <a:pt x="1228855" y="811841"/>
                </a:lnTo>
                <a:cubicBezTo>
                  <a:pt x="1228855" y="812436"/>
                  <a:pt x="1228986" y="812957"/>
                  <a:pt x="1229246" y="813403"/>
                </a:cubicBezTo>
                <a:cubicBezTo>
                  <a:pt x="1229507" y="813850"/>
                  <a:pt x="1229972" y="814203"/>
                  <a:pt x="1230641" y="814464"/>
                </a:cubicBezTo>
                <a:cubicBezTo>
                  <a:pt x="1231311" y="814724"/>
                  <a:pt x="1232241" y="814929"/>
                  <a:pt x="1233432" y="815078"/>
                </a:cubicBezTo>
                <a:cubicBezTo>
                  <a:pt x="1234623" y="815226"/>
                  <a:pt x="1236185" y="815301"/>
                  <a:pt x="1238120" y="815301"/>
                </a:cubicBezTo>
                <a:cubicBezTo>
                  <a:pt x="1239906" y="815301"/>
                  <a:pt x="1241394" y="815226"/>
                  <a:pt x="1242585" y="815078"/>
                </a:cubicBezTo>
                <a:cubicBezTo>
                  <a:pt x="1243775" y="814929"/>
                  <a:pt x="1244724" y="814724"/>
                  <a:pt x="1245431" y="814464"/>
                </a:cubicBezTo>
                <a:cubicBezTo>
                  <a:pt x="1246138" y="814203"/>
                  <a:pt x="1246622" y="813850"/>
                  <a:pt x="1246882" y="813403"/>
                </a:cubicBezTo>
                <a:cubicBezTo>
                  <a:pt x="1247143" y="812957"/>
                  <a:pt x="1247273" y="812436"/>
                  <a:pt x="1247273" y="811841"/>
                </a:cubicBezTo>
                <a:lnTo>
                  <a:pt x="1247273" y="769536"/>
                </a:lnTo>
                <a:lnTo>
                  <a:pt x="1257877" y="769536"/>
                </a:lnTo>
                <a:cubicBezTo>
                  <a:pt x="1262491" y="769536"/>
                  <a:pt x="1266081" y="769908"/>
                  <a:pt x="1268648" y="770652"/>
                </a:cubicBezTo>
                <a:cubicBezTo>
                  <a:pt x="1271216" y="771397"/>
                  <a:pt x="1273522" y="772643"/>
                  <a:pt x="1275569" y="774392"/>
                </a:cubicBezTo>
                <a:cubicBezTo>
                  <a:pt x="1277615" y="776140"/>
                  <a:pt x="1279457" y="778373"/>
                  <a:pt x="1281094" y="781089"/>
                </a:cubicBezTo>
                <a:cubicBezTo>
                  <a:pt x="1282731" y="783805"/>
                  <a:pt x="1284294" y="787135"/>
                  <a:pt x="1285782" y="791079"/>
                </a:cubicBezTo>
                <a:lnTo>
                  <a:pt x="1293931" y="810724"/>
                </a:lnTo>
                <a:cubicBezTo>
                  <a:pt x="1294303" y="811692"/>
                  <a:pt x="1294712" y="812473"/>
                  <a:pt x="1295158" y="813068"/>
                </a:cubicBezTo>
                <a:cubicBezTo>
                  <a:pt x="1295605" y="813664"/>
                  <a:pt x="1296256" y="814129"/>
                  <a:pt x="1297112" y="814464"/>
                </a:cubicBezTo>
                <a:cubicBezTo>
                  <a:pt x="1297967" y="814799"/>
                  <a:pt x="1299046" y="815022"/>
                  <a:pt x="1300349" y="815133"/>
                </a:cubicBezTo>
                <a:cubicBezTo>
                  <a:pt x="1301651" y="815245"/>
                  <a:pt x="1303269" y="815301"/>
                  <a:pt x="1305204" y="815301"/>
                </a:cubicBezTo>
                <a:cubicBezTo>
                  <a:pt x="1306618" y="815301"/>
                  <a:pt x="1307865" y="815264"/>
                  <a:pt x="1308944" y="815189"/>
                </a:cubicBezTo>
                <a:cubicBezTo>
                  <a:pt x="1310023" y="815115"/>
                  <a:pt x="1310934" y="814985"/>
                  <a:pt x="1311678" y="814799"/>
                </a:cubicBezTo>
                <a:cubicBezTo>
                  <a:pt x="1312422" y="814613"/>
                  <a:pt x="1312981" y="814315"/>
                  <a:pt x="1313353" y="813906"/>
                </a:cubicBezTo>
                <a:cubicBezTo>
                  <a:pt x="1313725" y="813496"/>
                  <a:pt x="1313911" y="812994"/>
                  <a:pt x="1313911" y="812399"/>
                </a:cubicBezTo>
                <a:cubicBezTo>
                  <a:pt x="1313911" y="811878"/>
                  <a:pt x="1313706" y="811041"/>
                  <a:pt x="1313297" y="809887"/>
                </a:cubicBezTo>
                <a:cubicBezTo>
                  <a:pt x="1312888" y="808734"/>
                  <a:pt x="1312050" y="806706"/>
                  <a:pt x="1310785" y="803804"/>
                </a:cubicBezTo>
                <a:lnTo>
                  <a:pt x="1302749" y="784940"/>
                </a:lnTo>
                <a:cubicBezTo>
                  <a:pt x="1300665" y="780177"/>
                  <a:pt x="1298098" y="776066"/>
                  <a:pt x="1295047" y="772606"/>
                </a:cubicBezTo>
                <a:cubicBezTo>
                  <a:pt x="1291996" y="769146"/>
                  <a:pt x="1288498" y="766597"/>
                  <a:pt x="1284554" y="764960"/>
                </a:cubicBezTo>
                <a:cubicBezTo>
                  <a:pt x="1291773" y="763620"/>
                  <a:pt x="1297521" y="760737"/>
                  <a:pt x="1301800" y="756309"/>
                </a:cubicBezTo>
                <a:cubicBezTo>
                  <a:pt x="1306079" y="751881"/>
                  <a:pt x="1308218" y="746021"/>
                  <a:pt x="1308218" y="738729"/>
                </a:cubicBezTo>
                <a:cubicBezTo>
                  <a:pt x="1308218" y="733892"/>
                  <a:pt x="1307213" y="729520"/>
                  <a:pt x="1305204" y="725613"/>
                </a:cubicBezTo>
                <a:cubicBezTo>
                  <a:pt x="1303195" y="721707"/>
                  <a:pt x="1300237" y="718395"/>
                  <a:pt x="1296330" y="715679"/>
                </a:cubicBezTo>
                <a:cubicBezTo>
                  <a:pt x="1292424" y="712963"/>
                  <a:pt x="1287624" y="710879"/>
                  <a:pt x="1281931" y="709428"/>
                </a:cubicBezTo>
                <a:cubicBezTo>
                  <a:pt x="1276239" y="707977"/>
                  <a:pt x="1269709" y="707252"/>
                  <a:pt x="1262342" y="707252"/>
                </a:cubicBezTo>
                <a:close/>
                <a:moveTo>
                  <a:pt x="7429816" y="706917"/>
                </a:moveTo>
                <a:cubicBezTo>
                  <a:pt x="7422597" y="706917"/>
                  <a:pt x="7416347" y="707512"/>
                  <a:pt x="7411063" y="708703"/>
                </a:cubicBezTo>
                <a:cubicBezTo>
                  <a:pt x="7405780" y="709893"/>
                  <a:pt x="7401389" y="711642"/>
                  <a:pt x="7397892" y="713949"/>
                </a:cubicBezTo>
                <a:cubicBezTo>
                  <a:pt x="7394395" y="716256"/>
                  <a:pt x="7391809" y="719083"/>
                  <a:pt x="7390134" y="722432"/>
                </a:cubicBezTo>
                <a:cubicBezTo>
                  <a:pt x="7388460" y="725781"/>
                  <a:pt x="7387623" y="729613"/>
                  <a:pt x="7387623" y="733929"/>
                </a:cubicBezTo>
                <a:cubicBezTo>
                  <a:pt x="7387623" y="739585"/>
                  <a:pt x="7389130" y="744421"/>
                  <a:pt x="7392143" y="748440"/>
                </a:cubicBezTo>
                <a:cubicBezTo>
                  <a:pt x="7395157" y="752458"/>
                  <a:pt x="7399604" y="755323"/>
                  <a:pt x="7405482" y="757035"/>
                </a:cubicBezTo>
                <a:cubicBezTo>
                  <a:pt x="7398115" y="758597"/>
                  <a:pt x="7392571" y="761611"/>
                  <a:pt x="7388851" y="766076"/>
                </a:cubicBezTo>
                <a:cubicBezTo>
                  <a:pt x="7385130" y="770541"/>
                  <a:pt x="7383270" y="776159"/>
                  <a:pt x="7383270" y="782931"/>
                </a:cubicBezTo>
                <a:cubicBezTo>
                  <a:pt x="7383270" y="788214"/>
                  <a:pt x="7384274" y="792921"/>
                  <a:pt x="7386284" y="797051"/>
                </a:cubicBezTo>
                <a:cubicBezTo>
                  <a:pt x="7388293" y="801181"/>
                  <a:pt x="7391269" y="804641"/>
                  <a:pt x="7395213" y="807432"/>
                </a:cubicBezTo>
                <a:cubicBezTo>
                  <a:pt x="7399157" y="810222"/>
                  <a:pt x="7404068" y="812343"/>
                  <a:pt x="7409947" y="813794"/>
                </a:cubicBezTo>
                <a:cubicBezTo>
                  <a:pt x="7415826" y="815245"/>
                  <a:pt x="7422672" y="815971"/>
                  <a:pt x="7430485" y="815971"/>
                </a:cubicBezTo>
                <a:cubicBezTo>
                  <a:pt x="7432941" y="815971"/>
                  <a:pt x="7435322" y="815952"/>
                  <a:pt x="7437629" y="815915"/>
                </a:cubicBezTo>
                <a:cubicBezTo>
                  <a:pt x="7439936" y="815878"/>
                  <a:pt x="7442168" y="815803"/>
                  <a:pt x="7444326" y="815692"/>
                </a:cubicBezTo>
                <a:cubicBezTo>
                  <a:pt x="7446484" y="815580"/>
                  <a:pt x="7448624" y="815450"/>
                  <a:pt x="7450745" y="815301"/>
                </a:cubicBezTo>
                <a:cubicBezTo>
                  <a:pt x="7452865" y="815152"/>
                  <a:pt x="7454968" y="814966"/>
                  <a:pt x="7457051" y="814743"/>
                </a:cubicBezTo>
                <a:cubicBezTo>
                  <a:pt x="7460028" y="814371"/>
                  <a:pt x="7462223" y="813385"/>
                  <a:pt x="7463637" y="811785"/>
                </a:cubicBezTo>
                <a:cubicBezTo>
                  <a:pt x="7465051" y="810185"/>
                  <a:pt x="7465758" y="807822"/>
                  <a:pt x="7465758" y="804697"/>
                </a:cubicBezTo>
                <a:lnTo>
                  <a:pt x="7465758" y="718191"/>
                </a:lnTo>
                <a:cubicBezTo>
                  <a:pt x="7465758" y="715140"/>
                  <a:pt x="7465069" y="712795"/>
                  <a:pt x="7463693" y="711158"/>
                </a:cubicBezTo>
                <a:cubicBezTo>
                  <a:pt x="7462316" y="709521"/>
                  <a:pt x="7460214" y="708554"/>
                  <a:pt x="7457386" y="708256"/>
                </a:cubicBezTo>
                <a:cubicBezTo>
                  <a:pt x="7455451" y="708033"/>
                  <a:pt x="7453386" y="707847"/>
                  <a:pt x="7451191" y="707698"/>
                </a:cubicBezTo>
                <a:cubicBezTo>
                  <a:pt x="7448996" y="707549"/>
                  <a:pt x="7446745" y="707419"/>
                  <a:pt x="7444438" y="707307"/>
                </a:cubicBezTo>
                <a:cubicBezTo>
                  <a:pt x="7442131" y="707196"/>
                  <a:pt x="7439750" y="707103"/>
                  <a:pt x="7437294" y="707028"/>
                </a:cubicBezTo>
                <a:cubicBezTo>
                  <a:pt x="7434839" y="706954"/>
                  <a:pt x="7432346" y="706917"/>
                  <a:pt x="7429816" y="706917"/>
                </a:cubicBezTo>
                <a:close/>
                <a:moveTo>
                  <a:pt x="8020366" y="706917"/>
                </a:moveTo>
                <a:cubicBezTo>
                  <a:pt x="8013147" y="706917"/>
                  <a:pt x="8006897" y="707512"/>
                  <a:pt x="8001613" y="708703"/>
                </a:cubicBezTo>
                <a:cubicBezTo>
                  <a:pt x="7996330" y="709893"/>
                  <a:pt x="7991940" y="711642"/>
                  <a:pt x="7988442" y="713949"/>
                </a:cubicBezTo>
                <a:cubicBezTo>
                  <a:pt x="7984945" y="716256"/>
                  <a:pt x="7982359" y="719083"/>
                  <a:pt x="7980684" y="722432"/>
                </a:cubicBezTo>
                <a:cubicBezTo>
                  <a:pt x="7979010" y="725781"/>
                  <a:pt x="7978173" y="729613"/>
                  <a:pt x="7978173" y="733929"/>
                </a:cubicBezTo>
                <a:cubicBezTo>
                  <a:pt x="7978173" y="739585"/>
                  <a:pt x="7979680" y="744421"/>
                  <a:pt x="7982694" y="748440"/>
                </a:cubicBezTo>
                <a:cubicBezTo>
                  <a:pt x="7985707" y="752458"/>
                  <a:pt x="7990154" y="755323"/>
                  <a:pt x="7996032" y="757035"/>
                </a:cubicBezTo>
                <a:cubicBezTo>
                  <a:pt x="7988665" y="758597"/>
                  <a:pt x="7983121" y="761611"/>
                  <a:pt x="7979401" y="766076"/>
                </a:cubicBezTo>
                <a:cubicBezTo>
                  <a:pt x="7975680" y="770541"/>
                  <a:pt x="7973820" y="776159"/>
                  <a:pt x="7973820" y="782931"/>
                </a:cubicBezTo>
                <a:cubicBezTo>
                  <a:pt x="7973820" y="788214"/>
                  <a:pt x="7974824" y="792921"/>
                  <a:pt x="7976833" y="797051"/>
                </a:cubicBezTo>
                <a:cubicBezTo>
                  <a:pt x="7978843" y="801181"/>
                  <a:pt x="7981819" y="804641"/>
                  <a:pt x="7985763" y="807432"/>
                </a:cubicBezTo>
                <a:cubicBezTo>
                  <a:pt x="7989707" y="810222"/>
                  <a:pt x="7994618" y="812343"/>
                  <a:pt x="8000497" y="813794"/>
                </a:cubicBezTo>
                <a:cubicBezTo>
                  <a:pt x="8006376" y="815245"/>
                  <a:pt x="8013222" y="815971"/>
                  <a:pt x="8021035" y="815971"/>
                </a:cubicBezTo>
                <a:cubicBezTo>
                  <a:pt x="8023491" y="815971"/>
                  <a:pt x="8025872" y="815952"/>
                  <a:pt x="8028179" y="815915"/>
                </a:cubicBezTo>
                <a:cubicBezTo>
                  <a:pt x="8030486" y="815878"/>
                  <a:pt x="8032718" y="815803"/>
                  <a:pt x="8034877" y="815692"/>
                </a:cubicBezTo>
                <a:cubicBezTo>
                  <a:pt x="8037034" y="815580"/>
                  <a:pt x="8039174" y="815450"/>
                  <a:pt x="8041295" y="815301"/>
                </a:cubicBezTo>
                <a:cubicBezTo>
                  <a:pt x="8043415" y="815152"/>
                  <a:pt x="8045518" y="814966"/>
                  <a:pt x="8047601" y="814743"/>
                </a:cubicBezTo>
                <a:cubicBezTo>
                  <a:pt x="8050578" y="814371"/>
                  <a:pt x="8052773" y="813385"/>
                  <a:pt x="8054187" y="811785"/>
                </a:cubicBezTo>
                <a:cubicBezTo>
                  <a:pt x="8055601" y="810185"/>
                  <a:pt x="8056308" y="807822"/>
                  <a:pt x="8056308" y="804697"/>
                </a:cubicBezTo>
                <a:lnTo>
                  <a:pt x="8056308" y="718191"/>
                </a:lnTo>
                <a:cubicBezTo>
                  <a:pt x="8056308" y="715140"/>
                  <a:pt x="8055619" y="712795"/>
                  <a:pt x="8054243" y="711158"/>
                </a:cubicBezTo>
                <a:cubicBezTo>
                  <a:pt x="8052866" y="709521"/>
                  <a:pt x="8050764" y="708554"/>
                  <a:pt x="8047936" y="708256"/>
                </a:cubicBezTo>
                <a:cubicBezTo>
                  <a:pt x="8046001" y="708033"/>
                  <a:pt x="8043936" y="707847"/>
                  <a:pt x="8041741" y="707698"/>
                </a:cubicBezTo>
                <a:cubicBezTo>
                  <a:pt x="8039546" y="707549"/>
                  <a:pt x="8037295" y="707419"/>
                  <a:pt x="8034988" y="707307"/>
                </a:cubicBezTo>
                <a:cubicBezTo>
                  <a:pt x="8032681" y="707196"/>
                  <a:pt x="8030300" y="707103"/>
                  <a:pt x="8027844" y="707028"/>
                </a:cubicBezTo>
                <a:cubicBezTo>
                  <a:pt x="8025389" y="706954"/>
                  <a:pt x="8022896" y="706917"/>
                  <a:pt x="8020366" y="706917"/>
                </a:cubicBezTo>
                <a:close/>
                <a:moveTo>
                  <a:pt x="4377909" y="706470"/>
                </a:moveTo>
                <a:cubicBezTo>
                  <a:pt x="4374710" y="706470"/>
                  <a:pt x="4371603" y="706768"/>
                  <a:pt x="4368589" y="707363"/>
                </a:cubicBezTo>
                <a:cubicBezTo>
                  <a:pt x="4365575" y="707959"/>
                  <a:pt x="4362803" y="708740"/>
                  <a:pt x="4360273" y="709707"/>
                </a:cubicBezTo>
                <a:cubicBezTo>
                  <a:pt x="4357743" y="710675"/>
                  <a:pt x="4355492" y="711791"/>
                  <a:pt x="4353520" y="713056"/>
                </a:cubicBezTo>
                <a:cubicBezTo>
                  <a:pt x="4351548" y="714321"/>
                  <a:pt x="4350116" y="715400"/>
                  <a:pt x="4349223" y="716293"/>
                </a:cubicBezTo>
                <a:cubicBezTo>
                  <a:pt x="4348330" y="717186"/>
                  <a:pt x="4347716" y="717893"/>
                  <a:pt x="4347381" y="718414"/>
                </a:cubicBezTo>
                <a:cubicBezTo>
                  <a:pt x="4347046" y="718935"/>
                  <a:pt x="4346767" y="719549"/>
                  <a:pt x="4346544" y="720255"/>
                </a:cubicBezTo>
                <a:cubicBezTo>
                  <a:pt x="4346321" y="720962"/>
                  <a:pt x="4346172" y="721762"/>
                  <a:pt x="4346097" y="722655"/>
                </a:cubicBezTo>
                <a:cubicBezTo>
                  <a:pt x="4346023" y="723548"/>
                  <a:pt x="4345986" y="724665"/>
                  <a:pt x="4345986" y="726004"/>
                </a:cubicBezTo>
                <a:cubicBezTo>
                  <a:pt x="4345986" y="728906"/>
                  <a:pt x="4346321" y="730934"/>
                  <a:pt x="4346990" y="732087"/>
                </a:cubicBezTo>
                <a:cubicBezTo>
                  <a:pt x="4347660" y="733241"/>
                  <a:pt x="4348479" y="733817"/>
                  <a:pt x="4349446" y="733817"/>
                </a:cubicBezTo>
                <a:cubicBezTo>
                  <a:pt x="4350562" y="733817"/>
                  <a:pt x="4351846" y="733204"/>
                  <a:pt x="4353297" y="731976"/>
                </a:cubicBezTo>
                <a:cubicBezTo>
                  <a:pt x="4354748" y="730748"/>
                  <a:pt x="4356590" y="729390"/>
                  <a:pt x="4358822" y="727902"/>
                </a:cubicBezTo>
                <a:cubicBezTo>
                  <a:pt x="4361055" y="726413"/>
                  <a:pt x="4363752" y="725055"/>
                  <a:pt x="4366915" y="723827"/>
                </a:cubicBezTo>
                <a:cubicBezTo>
                  <a:pt x="4370077" y="722600"/>
                  <a:pt x="4373817" y="721986"/>
                  <a:pt x="4378133" y="721986"/>
                </a:cubicBezTo>
                <a:cubicBezTo>
                  <a:pt x="4386988" y="721986"/>
                  <a:pt x="4393778" y="725390"/>
                  <a:pt x="4398504" y="732199"/>
                </a:cubicBezTo>
                <a:cubicBezTo>
                  <a:pt x="4403229" y="739008"/>
                  <a:pt x="4405591" y="748886"/>
                  <a:pt x="4405591" y="761834"/>
                </a:cubicBezTo>
                <a:cubicBezTo>
                  <a:pt x="4405591" y="768308"/>
                  <a:pt x="4404978" y="773982"/>
                  <a:pt x="4403750" y="778857"/>
                </a:cubicBezTo>
                <a:cubicBezTo>
                  <a:pt x="4402522" y="783731"/>
                  <a:pt x="4400717" y="787805"/>
                  <a:pt x="4398336" y="791079"/>
                </a:cubicBezTo>
                <a:cubicBezTo>
                  <a:pt x="4395955" y="794353"/>
                  <a:pt x="4393034" y="796790"/>
                  <a:pt x="4389574" y="798390"/>
                </a:cubicBezTo>
                <a:cubicBezTo>
                  <a:pt x="4386114" y="799990"/>
                  <a:pt x="4382151" y="800790"/>
                  <a:pt x="4377686" y="800790"/>
                </a:cubicBezTo>
                <a:cubicBezTo>
                  <a:pt x="4373445" y="800790"/>
                  <a:pt x="4369724" y="800120"/>
                  <a:pt x="4366524" y="798781"/>
                </a:cubicBezTo>
                <a:cubicBezTo>
                  <a:pt x="4363324" y="797441"/>
                  <a:pt x="4360552" y="795972"/>
                  <a:pt x="4358208" y="794372"/>
                </a:cubicBezTo>
                <a:cubicBezTo>
                  <a:pt x="4355864" y="792772"/>
                  <a:pt x="4353892" y="791321"/>
                  <a:pt x="4352292" y="790019"/>
                </a:cubicBezTo>
                <a:cubicBezTo>
                  <a:pt x="4350692" y="788716"/>
                  <a:pt x="4349446" y="788065"/>
                  <a:pt x="4348553" y="788065"/>
                </a:cubicBezTo>
                <a:cubicBezTo>
                  <a:pt x="4348032" y="788065"/>
                  <a:pt x="4347586" y="788214"/>
                  <a:pt x="4347214" y="788512"/>
                </a:cubicBezTo>
                <a:cubicBezTo>
                  <a:pt x="4346842" y="788809"/>
                  <a:pt x="4346525" y="789312"/>
                  <a:pt x="4346265" y="790019"/>
                </a:cubicBezTo>
                <a:cubicBezTo>
                  <a:pt x="4346004" y="790726"/>
                  <a:pt x="4345818" y="791619"/>
                  <a:pt x="4345707" y="792698"/>
                </a:cubicBezTo>
                <a:cubicBezTo>
                  <a:pt x="4345595" y="793777"/>
                  <a:pt x="4345539" y="795060"/>
                  <a:pt x="4345539" y="796549"/>
                </a:cubicBezTo>
                <a:cubicBezTo>
                  <a:pt x="4345539" y="797814"/>
                  <a:pt x="4345577" y="798911"/>
                  <a:pt x="4345651" y="799841"/>
                </a:cubicBezTo>
                <a:cubicBezTo>
                  <a:pt x="4345725" y="800772"/>
                  <a:pt x="4345856" y="801553"/>
                  <a:pt x="4346042" y="802185"/>
                </a:cubicBezTo>
                <a:cubicBezTo>
                  <a:pt x="4346228" y="802818"/>
                  <a:pt x="4346451" y="803376"/>
                  <a:pt x="4346711" y="803860"/>
                </a:cubicBezTo>
                <a:cubicBezTo>
                  <a:pt x="4346972" y="804343"/>
                  <a:pt x="4347567" y="805050"/>
                  <a:pt x="4348497" y="805980"/>
                </a:cubicBezTo>
                <a:cubicBezTo>
                  <a:pt x="4349427" y="806911"/>
                  <a:pt x="4351009" y="808064"/>
                  <a:pt x="4353241" y="809441"/>
                </a:cubicBezTo>
                <a:cubicBezTo>
                  <a:pt x="4355474" y="810817"/>
                  <a:pt x="4357985" y="812045"/>
                  <a:pt x="4360776" y="813124"/>
                </a:cubicBezTo>
                <a:cubicBezTo>
                  <a:pt x="4363566" y="814203"/>
                  <a:pt x="4366598" y="815078"/>
                  <a:pt x="4369873" y="815747"/>
                </a:cubicBezTo>
                <a:cubicBezTo>
                  <a:pt x="4373147" y="816417"/>
                  <a:pt x="4376533" y="816752"/>
                  <a:pt x="4380030" y="816752"/>
                </a:cubicBezTo>
                <a:cubicBezTo>
                  <a:pt x="4387248" y="816752"/>
                  <a:pt x="4393648" y="815561"/>
                  <a:pt x="4399229" y="813180"/>
                </a:cubicBezTo>
                <a:cubicBezTo>
                  <a:pt x="4404810" y="810799"/>
                  <a:pt x="4409480" y="807320"/>
                  <a:pt x="4413238" y="802743"/>
                </a:cubicBezTo>
                <a:cubicBezTo>
                  <a:pt x="4416995" y="798167"/>
                  <a:pt x="4419860" y="792549"/>
                  <a:pt x="4421832" y="785889"/>
                </a:cubicBezTo>
                <a:cubicBezTo>
                  <a:pt x="4423804" y="779229"/>
                  <a:pt x="4424790" y="771545"/>
                  <a:pt x="4424790" y="762839"/>
                </a:cubicBezTo>
                <a:cubicBezTo>
                  <a:pt x="4424790" y="752942"/>
                  <a:pt x="4423581" y="744440"/>
                  <a:pt x="4421163" y="737334"/>
                </a:cubicBezTo>
                <a:cubicBezTo>
                  <a:pt x="4418744" y="730227"/>
                  <a:pt x="4415433" y="724404"/>
                  <a:pt x="4411228" y="719865"/>
                </a:cubicBezTo>
                <a:cubicBezTo>
                  <a:pt x="4407024" y="715326"/>
                  <a:pt x="4402075" y="711958"/>
                  <a:pt x="4396383" y="709763"/>
                </a:cubicBezTo>
                <a:cubicBezTo>
                  <a:pt x="4390690" y="707568"/>
                  <a:pt x="4384532" y="706470"/>
                  <a:pt x="4377909" y="706470"/>
                </a:cubicBezTo>
                <a:close/>
                <a:moveTo>
                  <a:pt x="5930484" y="706470"/>
                </a:moveTo>
                <a:cubicBezTo>
                  <a:pt x="5927284" y="706470"/>
                  <a:pt x="5924177" y="706768"/>
                  <a:pt x="5921163" y="707363"/>
                </a:cubicBezTo>
                <a:cubicBezTo>
                  <a:pt x="5918150" y="707959"/>
                  <a:pt x="5915377" y="708740"/>
                  <a:pt x="5912848" y="709707"/>
                </a:cubicBezTo>
                <a:cubicBezTo>
                  <a:pt x="5910318" y="710675"/>
                  <a:pt x="5908067" y="711791"/>
                  <a:pt x="5906095" y="713056"/>
                </a:cubicBezTo>
                <a:cubicBezTo>
                  <a:pt x="5904123" y="714321"/>
                  <a:pt x="5902690" y="715400"/>
                  <a:pt x="5901797" y="716293"/>
                </a:cubicBezTo>
                <a:cubicBezTo>
                  <a:pt x="5900904" y="717186"/>
                  <a:pt x="5900291" y="717893"/>
                  <a:pt x="5899956" y="718414"/>
                </a:cubicBezTo>
                <a:cubicBezTo>
                  <a:pt x="5899621" y="718935"/>
                  <a:pt x="5899342" y="719549"/>
                  <a:pt x="5899118" y="720255"/>
                </a:cubicBezTo>
                <a:cubicBezTo>
                  <a:pt x="5898895" y="720962"/>
                  <a:pt x="5898746" y="721762"/>
                  <a:pt x="5898672" y="722655"/>
                </a:cubicBezTo>
                <a:cubicBezTo>
                  <a:pt x="5898597" y="723548"/>
                  <a:pt x="5898561" y="724665"/>
                  <a:pt x="5898561" y="726004"/>
                </a:cubicBezTo>
                <a:cubicBezTo>
                  <a:pt x="5898561" y="728906"/>
                  <a:pt x="5898895" y="730934"/>
                  <a:pt x="5899565" y="732087"/>
                </a:cubicBezTo>
                <a:cubicBezTo>
                  <a:pt x="5900234" y="733241"/>
                  <a:pt x="5901053" y="733817"/>
                  <a:pt x="5902020" y="733817"/>
                </a:cubicBezTo>
                <a:cubicBezTo>
                  <a:pt x="5903137" y="733817"/>
                  <a:pt x="5904421" y="733204"/>
                  <a:pt x="5905871" y="731976"/>
                </a:cubicBezTo>
                <a:cubicBezTo>
                  <a:pt x="5907322" y="730748"/>
                  <a:pt x="5909164" y="729390"/>
                  <a:pt x="5911397" y="727902"/>
                </a:cubicBezTo>
                <a:cubicBezTo>
                  <a:pt x="5913629" y="726413"/>
                  <a:pt x="5916326" y="725055"/>
                  <a:pt x="5919490" y="723827"/>
                </a:cubicBezTo>
                <a:cubicBezTo>
                  <a:pt x="5922652" y="722600"/>
                  <a:pt x="5926391" y="721986"/>
                  <a:pt x="5930707" y="721986"/>
                </a:cubicBezTo>
                <a:cubicBezTo>
                  <a:pt x="5939562" y="721986"/>
                  <a:pt x="5946353" y="725390"/>
                  <a:pt x="5951078" y="732199"/>
                </a:cubicBezTo>
                <a:cubicBezTo>
                  <a:pt x="5955803" y="739008"/>
                  <a:pt x="5958166" y="748886"/>
                  <a:pt x="5958166" y="761834"/>
                </a:cubicBezTo>
                <a:cubicBezTo>
                  <a:pt x="5958166" y="768308"/>
                  <a:pt x="5957552" y="773982"/>
                  <a:pt x="5956324" y="778857"/>
                </a:cubicBezTo>
                <a:cubicBezTo>
                  <a:pt x="5955097" y="783731"/>
                  <a:pt x="5953292" y="787805"/>
                  <a:pt x="5950911" y="791079"/>
                </a:cubicBezTo>
                <a:cubicBezTo>
                  <a:pt x="5948529" y="794353"/>
                  <a:pt x="5945609" y="796790"/>
                  <a:pt x="5942149" y="798390"/>
                </a:cubicBezTo>
                <a:cubicBezTo>
                  <a:pt x="5938688" y="799990"/>
                  <a:pt x="5934725" y="800790"/>
                  <a:pt x="5930261" y="800790"/>
                </a:cubicBezTo>
                <a:cubicBezTo>
                  <a:pt x="5926019" y="800790"/>
                  <a:pt x="5922298" y="800120"/>
                  <a:pt x="5919098" y="798781"/>
                </a:cubicBezTo>
                <a:cubicBezTo>
                  <a:pt x="5915899" y="797441"/>
                  <a:pt x="5913127" y="795972"/>
                  <a:pt x="5910782" y="794372"/>
                </a:cubicBezTo>
                <a:cubicBezTo>
                  <a:pt x="5908439" y="792772"/>
                  <a:pt x="5906467" y="791321"/>
                  <a:pt x="5904867" y="790019"/>
                </a:cubicBezTo>
                <a:cubicBezTo>
                  <a:pt x="5903267" y="788716"/>
                  <a:pt x="5902020" y="788065"/>
                  <a:pt x="5901128" y="788065"/>
                </a:cubicBezTo>
                <a:cubicBezTo>
                  <a:pt x="5900607" y="788065"/>
                  <a:pt x="5900160" y="788214"/>
                  <a:pt x="5899788" y="788512"/>
                </a:cubicBezTo>
                <a:cubicBezTo>
                  <a:pt x="5899416" y="788809"/>
                  <a:pt x="5899100" y="789312"/>
                  <a:pt x="5898839" y="790019"/>
                </a:cubicBezTo>
                <a:cubicBezTo>
                  <a:pt x="5898579" y="790726"/>
                  <a:pt x="5898393" y="791619"/>
                  <a:pt x="5898281" y="792698"/>
                </a:cubicBezTo>
                <a:cubicBezTo>
                  <a:pt x="5898169" y="793777"/>
                  <a:pt x="5898114" y="795060"/>
                  <a:pt x="5898114" y="796549"/>
                </a:cubicBezTo>
                <a:cubicBezTo>
                  <a:pt x="5898114" y="797814"/>
                  <a:pt x="5898151" y="798911"/>
                  <a:pt x="5898226" y="799841"/>
                </a:cubicBezTo>
                <a:cubicBezTo>
                  <a:pt x="5898300" y="800772"/>
                  <a:pt x="5898430" y="801553"/>
                  <a:pt x="5898616" y="802185"/>
                </a:cubicBezTo>
                <a:cubicBezTo>
                  <a:pt x="5898802" y="802818"/>
                  <a:pt x="5899026" y="803376"/>
                  <a:pt x="5899286" y="803860"/>
                </a:cubicBezTo>
                <a:cubicBezTo>
                  <a:pt x="5899546" y="804343"/>
                  <a:pt x="5900142" y="805050"/>
                  <a:pt x="5901072" y="805980"/>
                </a:cubicBezTo>
                <a:cubicBezTo>
                  <a:pt x="5902002" y="806911"/>
                  <a:pt x="5903583" y="808064"/>
                  <a:pt x="5905816" y="809441"/>
                </a:cubicBezTo>
                <a:cubicBezTo>
                  <a:pt x="5908048" y="810817"/>
                  <a:pt x="5910560" y="812045"/>
                  <a:pt x="5913350" y="813124"/>
                </a:cubicBezTo>
                <a:cubicBezTo>
                  <a:pt x="5916141" y="814203"/>
                  <a:pt x="5919173" y="815078"/>
                  <a:pt x="5922448" y="815747"/>
                </a:cubicBezTo>
                <a:cubicBezTo>
                  <a:pt x="5925721" y="816417"/>
                  <a:pt x="5929107" y="816752"/>
                  <a:pt x="5932605" y="816752"/>
                </a:cubicBezTo>
                <a:cubicBezTo>
                  <a:pt x="5939823" y="816752"/>
                  <a:pt x="5946222" y="815561"/>
                  <a:pt x="5951803" y="813180"/>
                </a:cubicBezTo>
                <a:cubicBezTo>
                  <a:pt x="5957385" y="810799"/>
                  <a:pt x="5962054" y="807320"/>
                  <a:pt x="5965812" y="802743"/>
                </a:cubicBezTo>
                <a:cubicBezTo>
                  <a:pt x="5969570" y="798167"/>
                  <a:pt x="5972435" y="792549"/>
                  <a:pt x="5974407" y="785889"/>
                </a:cubicBezTo>
                <a:cubicBezTo>
                  <a:pt x="5976379" y="779229"/>
                  <a:pt x="5977365" y="771545"/>
                  <a:pt x="5977365" y="762839"/>
                </a:cubicBezTo>
                <a:cubicBezTo>
                  <a:pt x="5977365" y="752942"/>
                  <a:pt x="5976155" y="744440"/>
                  <a:pt x="5973737" y="737334"/>
                </a:cubicBezTo>
                <a:cubicBezTo>
                  <a:pt x="5971319" y="730227"/>
                  <a:pt x="5968008" y="724404"/>
                  <a:pt x="5963803" y="719865"/>
                </a:cubicBezTo>
                <a:cubicBezTo>
                  <a:pt x="5959599" y="715326"/>
                  <a:pt x="5954650" y="711958"/>
                  <a:pt x="5948957" y="709763"/>
                </a:cubicBezTo>
                <a:cubicBezTo>
                  <a:pt x="5943265" y="707568"/>
                  <a:pt x="5937107" y="706470"/>
                  <a:pt x="5930484" y="706470"/>
                </a:cubicBezTo>
                <a:close/>
                <a:moveTo>
                  <a:pt x="6397209" y="706470"/>
                </a:moveTo>
                <a:cubicBezTo>
                  <a:pt x="6394009" y="706470"/>
                  <a:pt x="6390902" y="706768"/>
                  <a:pt x="6387889" y="707363"/>
                </a:cubicBezTo>
                <a:cubicBezTo>
                  <a:pt x="6384875" y="707959"/>
                  <a:pt x="6382103" y="708740"/>
                  <a:pt x="6379573" y="709707"/>
                </a:cubicBezTo>
                <a:cubicBezTo>
                  <a:pt x="6377043" y="710675"/>
                  <a:pt x="6374792" y="711791"/>
                  <a:pt x="6372820" y="713056"/>
                </a:cubicBezTo>
                <a:cubicBezTo>
                  <a:pt x="6370848" y="714321"/>
                  <a:pt x="6369416" y="715400"/>
                  <a:pt x="6368522" y="716293"/>
                </a:cubicBezTo>
                <a:cubicBezTo>
                  <a:pt x="6367629" y="717186"/>
                  <a:pt x="6367015" y="717893"/>
                  <a:pt x="6366681" y="718414"/>
                </a:cubicBezTo>
                <a:cubicBezTo>
                  <a:pt x="6366346" y="718935"/>
                  <a:pt x="6366067" y="719549"/>
                  <a:pt x="6365843" y="720255"/>
                </a:cubicBezTo>
                <a:cubicBezTo>
                  <a:pt x="6365620" y="720962"/>
                  <a:pt x="6365471" y="721762"/>
                  <a:pt x="6365397" y="722655"/>
                </a:cubicBezTo>
                <a:cubicBezTo>
                  <a:pt x="6365322" y="723548"/>
                  <a:pt x="6365285" y="724665"/>
                  <a:pt x="6365285" y="726004"/>
                </a:cubicBezTo>
                <a:cubicBezTo>
                  <a:pt x="6365285" y="728906"/>
                  <a:pt x="6365620" y="730934"/>
                  <a:pt x="6366290" y="732087"/>
                </a:cubicBezTo>
                <a:cubicBezTo>
                  <a:pt x="6366960" y="733241"/>
                  <a:pt x="6367778" y="733817"/>
                  <a:pt x="6368746" y="733817"/>
                </a:cubicBezTo>
                <a:cubicBezTo>
                  <a:pt x="6369862" y="733817"/>
                  <a:pt x="6371145" y="733204"/>
                  <a:pt x="6372597" y="731976"/>
                </a:cubicBezTo>
                <a:cubicBezTo>
                  <a:pt x="6374048" y="730748"/>
                  <a:pt x="6375890" y="729390"/>
                  <a:pt x="6378122" y="727902"/>
                </a:cubicBezTo>
                <a:cubicBezTo>
                  <a:pt x="6380354" y="726413"/>
                  <a:pt x="6383052" y="725055"/>
                  <a:pt x="6386214" y="723827"/>
                </a:cubicBezTo>
                <a:cubicBezTo>
                  <a:pt x="6389377" y="722600"/>
                  <a:pt x="6393116" y="721986"/>
                  <a:pt x="6397432" y="721986"/>
                </a:cubicBezTo>
                <a:cubicBezTo>
                  <a:pt x="6406288" y="721986"/>
                  <a:pt x="6413078" y="725390"/>
                  <a:pt x="6417803" y="732199"/>
                </a:cubicBezTo>
                <a:cubicBezTo>
                  <a:pt x="6422529" y="739008"/>
                  <a:pt x="6424891" y="748886"/>
                  <a:pt x="6424891" y="761834"/>
                </a:cubicBezTo>
                <a:cubicBezTo>
                  <a:pt x="6424891" y="768308"/>
                  <a:pt x="6424277" y="773982"/>
                  <a:pt x="6423049" y="778857"/>
                </a:cubicBezTo>
                <a:cubicBezTo>
                  <a:pt x="6421822" y="783731"/>
                  <a:pt x="6420017" y="787805"/>
                  <a:pt x="6417636" y="791079"/>
                </a:cubicBezTo>
                <a:cubicBezTo>
                  <a:pt x="6415254" y="794353"/>
                  <a:pt x="6412334" y="796790"/>
                  <a:pt x="6408874" y="798390"/>
                </a:cubicBezTo>
                <a:cubicBezTo>
                  <a:pt x="6405413" y="799990"/>
                  <a:pt x="6401451" y="800790"/>
                  <a:pt x="6396986" y="800790"/>
                </a:cubicBezTo>
                <a:cubicBezTo>
                  <a:pt x="6392744" y="800790"/>
                  <a:pt x="6389023" y="800120"/>
                  <a:pt x="6385824" y="798781"/>
                </a:cubicBezTo>
                <a:cubicBezTo>
                  <a:pt x="6382624" y="797441"/>
                  <a:pt x="6379852" y="795972"/>
                  <a:pt x="6377508" y="794372"/>
                </a:cubicBezTo>
                <a:cubicBezTo>
                  <a:pt x="6375164" y="792772"/>
                  <a:pt x="6373192" y="791321"/>
                  <a:pt x="6371592" y="790019"/>
                </a:cubicBezTo>
                <a:cubicBezTo>
                  <a:pt x="6369992" y="788716"/>
                  <a:pt x="6368746" y="788065"/>
                  <a:pt x="6367853" y="788065"/>
                </a:cubicBezTo>
                <a:cubicBezTo>
                  <a:pt x="6367331" y="788065"/>
                  <a:pt x="6366885" y="788214"/>
                  <a:pt x="6366513" y="788512"/>
                </a:cubicBezTo>
                <a:cubicBezTo>
                  <a:pt x="6366141" y="788809"/>
                  <a:pt x="6365825" y="789312"/>
                  <a:pt x="6365564" y="790019"/>
                </a:cubicBezTo>
                <a:cubicBezTo>
                  <a:pt x="6365304" y="790726"/>
                  <a:pt x="6365118" y="791619"/>
                  <a:pt x="6365006" y="792698"/>
                </a:cubicBezTo>
                <a:cubicBezTo>
                  <a:pt x="6364895" y="793777"/>
                  <a:pt x="6364839" y="795060"/>
                  <a:pt x="6364839" y="796549"/>
                </a:cubicBezTo>
                <a:cubicBezTo>
                  <a:pt x="6364839" y="797814"/>
                  <a:pt x="6364876" y="798911"/>
                  <a:pt x="6364951" y="799841"/>
                </a:cubicBezTo>
                <a:cubicBezTo>
                  <a:pt x="6365025" y="800772"/>
                  <a:pt x="6365155" y="801553"/>
                  <a:pt x="6365341" y="802185"/>
                </a:cubicBezTo>
                <a:cubicBezTo>
                  <a:pt x="6365527" y="802818"/>
                  <a:pt x="6365750" y="803376"/>
                  <a:pt x="6366011" y="803860"/>
                </a:cubicBezTo>
                <a:cubicBezTo>
                  <a:pt x="6366271" y="804343"/>
                  <a:pt x="6366866" y="805050"/>
                  <a:pt x="6367797" y="805980"/>
                </a:cubicBezTo>
                <a:cubicBezTo>
                  <a:pt x="6368727" y="806911"/>
                  <a:pt x="6370308" y="808064"/>
                  <a:pt x="6372540" y="809441"/>
                </a:cubicBezTo>
                <a:cubicBezTo>
                  <a:pt x="6374773" y="810817"/>
                  <a:pt x="6377284" y="812045"/>
                  <a:pt x="6380075" y="813124"/>
                </a:cubicBezTo>
                <a:cubicBezTo>
                  <a:pt x="6382866" y="814203"/>
                  <a:pt x="6385898" y="815078"/>
                  <a:pt x="6389172" y="815747"/>
                </a:cubicBezTo>
                <a:cubicBezTo>
                  <a:pt x="6392446" y="816417"/>
                  <a:pt x="6395832" y="816752"/>
                  <a:pt x="6399330" y="816752"/>
                </a:cubicBezTo>
                <a:cubicBezTo>
                  <a:pt x="6406548" y="816752"/>
                  <a:pt x="6412947" y="815561"/>
                  <a:pt x="6418529" y="813180"/>
                </a:cubicBezTo>
                <a:cubicBezTo>
                  <a:pt x="6424110" y="810799"/>
                  <a:pt x="6428779" y="807320"/>
                  <a:pt x="6432537" y="802743"/>
                </a:cubicBezTo>
                <a:cubicBezTo>
                  <a:pt x="6436295" y="798167"/>
                  <a:pt x="6439160" y="792549"/>
                  <a:pt x="6441132" y="785889"/>
                </a:cubicBezTo>
                <a:cubicBezTo>
                  <a:pt x="6443104" y="779229"/>
                  <a:pt x="6444090" y="771545"/>
                  <a:pt x="6444090" y="762839"/>
                </a:cubicBezTo>
                <a:cubicBezTo>
                  <a:pt x="6444090" y="752942"/>
                  <a:pt x="6442881" y="744440"/>
                  <a:pt x="6440462" y="737334"/>
                </a:cubicBezTo>
                <a:cubicBezTo>
                  <a:pt x="6438044" y="730227"/>
                  <a:pt x="6434732" y="724404"/>
                  <a:pt x="6430528" y="719865"/>
                </a:cubicBezTo>
                <a:cubicBezTo>
                  <a:pt x="6426323" y="715326"/>
                  <a:pt x="6421375" y="711958"/>
                  <a:pt x="6415682" y="709763"/>
                </a:cubicBezTo>
                <a:cubicBezTo>
                  <a:pt x="6409990" y="707568"/>
                  <a:pt x="6403832" y="706470"/>
                  <a:pt x="6397209" y="706470"/>
                </a:cubicBezTo>
                <a:close/>
                <a:moveTo>
                  <a:pt x="7016334" y="706470"/>
                </a:moveTo>
                <a:cubicBezTo>
                  <a:pt x="7013134" y="706470"/>
                  <a:pt x="7010027" y="706768"/>
                  <a:pt x="7007013" y="707363"/>
                </a:cubicBezTo>
                <a:cubicBezTo>
                  <a:pt x="7004000" y="707959"/>
                  <a:pt x="7001228" y="708740"/>
                  <a:pt x="6998698" y="709707"/>
                </a:cubicBezTo>
                <a:cubicBezTo>
                  <a:pt x="6996168" y="710675"/>
                  <a:pt x="6993917" y="711791"/>
                  <a:pt x="6991945" y="713056"/>
                </a:cubicBezTo>
                <a:cubicBezTo>
                  <a:pt x="6989973" y="714321"/>
                  <a:pt x="6988540" y="715400"/>
                  <a:pt x="6987647" y="716293"/>
                </a:cubicBezTo>
                <a:cubicBezTo>
                  <a:pt x="6986754" y="717186"/>
                  <a:pt x="6986140" y="717893"/>
                  <a:pt x="6985805" y="718414"/>
                </a:cubicBezTo>
                <a:cubicBezTo>
                  <a:pt x="6985471" y="718935"/>
                  <a:pt x="6985192" y="719549"/>
                  <a:pt x="6984968" y="720255"/>
                </a:cubicBezTo>
                <a:cubicBezTo>
                  <a:pt x="6984745" y="720962"/>
                  <a:pt x="6984596" y="721762"/>
                  <a:pt x="6984522" y="722655"/>
                </a:cubicBezTo>
                <a:cubicBezTo>
                  <a:pt x="6984447" y="723548"/>
                  <a:pt x="6984410" y="724665"/>
                  <a:pt x="6984410" y="726004"/>
                </a:cubicBezTo>
                <a:cubicBezTo>
                  <a:pt x="6984410" y="728906"/>
                  <a:pt x="6984745" y="730934"/>
                  <a:pt x="6985415" y="732087"/>
                </a:cubicBezTo>
                <a:cubicBezTo>
                  <a:pt x="6986085" y="733241"/>
                  <a:pt x="6986903" y="733817"/>
                  <a:pt x="6987870" y="733817"/>
                </a:cubicBezTo>
                <a:cubicBezTo>
                  <a:pt x="6988987" y="733817"/>
                  <a:pt x="6990270" y="733204"/>
                  <a:pt x="6991721" y="731976"/>
                </a:cubicBezTo>
                <a:cubicBezTo>
                  <a:pt x="6993172" y="730748"/>
                  <a:pt x="6995014" y="729390"/>
                  <a:pt x="6997247" y="727902"/>
                </a:cubicBezTo>
                <a:cubicBezTo>
                  <a:pt x="6999479" y="726413"/>
                  <a:pt x="7002177" y="725055"/>
                  <a:pt x="7005339" y="723827"/>
                </a:cubicBezTo>
                <a:cubicBezTo>
                  <a:pt x="7008502" y="722600"/>
                  <a:pt x="7012241" y="721986"/>
                  <a:pt x="7016557" y="721986"/>
                </a:cubicBezTo>
                <a:cubicBezTo>
                  <a:pt x="7025412" y="721986"/>
                  <a:pt x="7032203" y="725390"/>
                  <a:pt x="7036928" y="732199"/>
                </a:cubicBezTo>
                <a:cubicBezTo>
                  <a:pt x="7041653" y="739008"/>
                  <a:pt x="7044016" y="748886"/>
                  <a:pt x="7044016" y="761834"/>
                </a:cubicBezTo>
                <a:cubicBezTo>
                  <a:pt x="7044016" y="768308"/>
                  <a:pt x="7043402" y="773982"/>
                  <a:pt x="7042174" y="778857"/>
                </a:cubicBezTo>
                <a:cubicBezTo>
                  <a:pt x="7040946" y="783731"/>
                  <a:pt x="7039142" y="787805"/>
                  <a:pt x="7036761" y="791079"/>
                </a:cubicBezTo>
                <a:cubicBezTo>
                  <a:pt x="7034379" y="794353"/>
                  <a:pt x="7031459" y="796790"/>
                  <a:pt x="7027998" y="798390"/>
                </a:cubicBezTo>
                <a:cubicBezTo>
                  <a:pt x="7024538" y="799990"/>
                  <a:pt x="7020575" y="800790"/>
                  <a:pt x="7016111" y="800790"/>
                </a:cubicBezTo>
                <a:cubicBezTo>
                  <a:pt x="7011869" y="800790"/>
                  <a:pt x="7008148" y="800120"/>
                  <a:pt x="7004948" y="798781"/>
                </a:cubicBezTo>
                <a:cubicBezTo>
                  <a:pt x="7001749" y="797441"/>
                  <a:pt x="6998977" y="795972"/>
                  <a:pt x="6996633" y="794372"/>
                </a:cubicBezTo>
                <a:cubicBezTo>
                  <a:pt x="6994289" y="792772"/>
                  <a:pt x="6992317" y="791321"/>
                  <a:pt x="6990717" y="790019"/>
                </a:cubicBezTo>
                <a:cubicBezTo>
                  <a:pt x="6989117" y="788716"/>
                  <a:pt x="6987870" y="788065"/>
                  <a:pt x="6986978" y="788065"/>
                </a:cubicBezTo>
                <a:cubicBezTo>
                  <a:pt x="6986456" y="788065"/>
                  <a:pt x="6986010" y="788214"/>
                  <a:pt x="6985638" y="788512"/>
                </a:cubicBezTo>
                <a:cubicBezTo>
                  <a:pt x="6985266" y="788809"/>
                  <a:pt x="6984950" y="789312"/>
                  <a:pt x="6984689" y="790019"/>
                </a:cubicBezTo>
                <a:cubicBezTo>
                  <a:pt x="6984429" y="790726"/>
                  <a:pt x="6984243" y="791619"/>
                  <a:pt x="6984131" y="792698"/>
                </a:cubicBezTo>
                <a:cubicBezTo>
                  <a:pt x="6984020" y="793777"/>
                  <a:pt x="6983964" y="795060"/>
                  <a:pt x="6983964" y="796549"/>
                </a:cubicBezTo>
                <a:cubicBezTo>
                  <a:pt x="6983964" y="797814"/>
                  <a:pt x="6984001" y="798911"/>
                  <a:pt x="6984075" y="799841"/>
                </a:cubicBezTo>
                <a:cubicBezTo>
                  <a:pt x="6984150" y="800772"/>
                  <a:pt x="6984280" y="801553"/>
                  <a:pt x="6984466" y="802185"/>
                </a:cubicBezTo>
                <a:cubicBezTo>
                  <a:pt x="6984652" y="802818"/>
                  <a:pt x="6984875" y="803376"/>
                  <a:pt x="6985136" y="803860"/>
                </a:cubicBezTo>
                <a:cubicBezTo>
                  <a:pt x="6985396" y="804343"/>
                  <a:pt x="6985992" y="805050"/>
                  <a:pt x="6986922" y="805980"/>
                </a:cubicBezTo>
                <a:cubicBezTo>
                  <a:pt x="6987852" y="806911"/>
                  <a:pt x="6989433" y="808064"/>
                  <a:pt x="6991666" y="809441"/>
                </a:cubicBezTo>
                <a:cubicBezTo>
                  <a:pt x="6993898" y="810817"/>
                  <a:pt x="6996409" y="812045"/>
                  <a:pt x="6999200" y="813124"/>
                </a:cubicBezTo>
                <a:cubicBezTo>
                  <a:pt x="7001991" y="814203"/>
                  <a:pt x="7005023" y="815078"/>
                  <a:pt x="7008297" y="815747"/>
                </a:cubicBezTo>
                <a:cubicBezTo>
                  <a:pt x="7011571" y="816417"/>
                  <a:pt x="7014957" y="816752"/>
                  <a:pt x="7018455" y="816752"/>
                </a:cubicBezTo>
                <a:cubicBezTo>
                  <a:pt x="7025673" y="816752"/>
                  <a:pt x="7032072" y="815561"/>
                  <a:pt x="7037653" y="813180"/>
                </a:cubicBezTo>
                <a:cubicBezTo>
                  <a:pt x="7043235" y="810799"/>
                  <a:pt x="7047904" y="807320"/>
                  <a:pt x="7051662" y="802743"/>
                </a:cubicBezTo>
                <a:cubicBezTo>
                  <a:pt x="7055420" y="798167"/>
                  <a:pt x="7058285" y="792549"/>
                  <a:pt x="7060257" y="785889"/>
                </a:cubicBezTo>
                <a:cubicBezTo>
                  <a:pt x="7062229" y="779229"/>
                  <a:pt x="7063215" y="771545"/>
                  <a:pt x="7063215" y="762839"/>
                </a:cubicBezTo>
                <a:cubicBezTo>
                  <a:pt x="7063215" y="752942"/>
                  <a:pt x="7062005" y="744440"/>
                  <a:pt x="7059587" y="737334"/>
                </a:cubicBezTo>
                <a:cubicBezTo>
                  <a:pt x="7057169" y="730227"/>
                  <a:pt x="7053857" y="724404"/>
                  <a:pt x="7049653" y="719865"/>
                </a:cubicBezTo>
                <a:cubicBezTo>
                  <a:pt x="7045448" y="715326"/>
                  <a:pt x="7040500" y="711958"/>
                  <a:pt x="7034807" y="709763"/>
                </a:cubicBezTo>
                <a:cubicBezTo>
                  <a:pt x="7029114" y="707568"/>
                  <a:pt x="7022957" y="706470"/>
                  <a:pt x="7016334" y="706470"/>
                </a:cubicBezTo>
                <a:close/>
                <a:moveTo>
                  <a:pt x="851985" y="706359"/>
                </a:moveTo>
                <a:cubicBezTo>
                  <a:pt x="844098" y="706359"/>
                  <a:pt x="837382" y="707624"/>
                  <a:pt x="831838" y="710154"/>
                </a:cubicBezTo>
                <a:cubicBezTo>
                  <a:pt x="826294" y="712684"/>
                  <a:pt x="821736" y="716088"/>
                  <a:pt x="818164" y="720367"/>
                </a:cubicBezTo>
                <a:cubicBezTo>
                  <a:pt x="814592" y="724646"/>
                  <a:pt x="811969" y="729669"/>
                  <a:pt x="810295" y="735436"/>
                </a:cubicBezTo>
                <a:cubicBezTo>
                  <a:pt x="808621" y="741203"/>
                  <a:pt x="807783" y="747361"/>
                  <a:pt x="807783" y="753909"/>
                </a:cubicBezTo>
                <a:lnTo>
                  <a:pt x="807783" y="757258"/>
                </a:lnTo>
                <a:cubicBezTo>
                  <a:pt x="807783" y="760160"/>
                  <a:pt x="808512" y="762225"/>
                  <a:pt x="809969" y="763453"/>
                </a:cubicBezTo>
                <a:cubicBezTo>
                  <a:pt x="811427" y="764681"/>
                  <a:pt x="813091" y="765295"/>
                  <a:pt x="814960" y="765295"/>
                </a:cubicBezTo>
                <a:lnTo>
                  <a:pt x="881119" y="765295"/>
                </a:lnTo>
                <a:cubicBezTo>
                  <a:pt x="881119" y="770876"/>
                  <a:pt x="880558" y="775899"/>
                  <a:pt x="879436" y="780363"/>
                </a:cubicBezTo>
                <a:cubicBezTo>
                  <a:pt x="878315" y="784828"/>
                  <a:pt x="876446" y="788661"/>
                  <a:pt x="873828" y="791860"/>
                </a:cubicBezTo>
                <a:cubicBezTo>
                  <a:pt x="871211" y="795060"/>
                  <a:pt x="867809" y="797516"/>
                  <a:pt x="863621" y="799227"/>
                </a:cubicBezTo>
                <a:cubicBezTo>
                  <a:pt x="859434" y="800939"/>
                  <a:pt x="854311" y="801795"/>
                  <a:pt x="848255" y="801795"/>
                </a:cubicBezTo>
                <a:cubicBezTo>
                  <a:pt x="843469" y="801795"/>
                  <a:pt x="839207" y="801404"/>
                  <a:pt x="835468" y="800623"/>
                </a:cubicBezTo>
                <a:cubicBezTo>
                  <a:pt x="831730" y="799841"/>
                  <a:pt x="828495" y="798967"/>
                  <a:pt x="825766" y="798000"/>
                </a:cubicBezTo>
                <a:cubicBezTo>
                  <a:pt x="823036" y="797032"/>
                  <a:pt x="820793" y="796158"/>
                  <a:pt x="819035" y="795376"/>
                </a:cubicBezTo>
                <a:cubicBezTo>
                  <a:pt x="817278" y="794595"/>
                  <a:pt x="815950" y="794204"/>
                  <a:pt x="815053" y="794204"/>
                </a:cubicBezTo>
                <a:cubicBezTo>
                  <a:pt x="814530" y="794204"/>
                  <a:pt x="814062" y="794335"/>
                  <a:pt x="813652" y="794595"/>
                </a:cubicBezTo>
                <a:cubicBezTo>
                  <a:pt x="813241" y="794856"/>
                  <a:pt x="812923" y="795246"/>
                  <a:pt x="812698" y="795767"/>
                </a:cubicBezTo>
                <a:cubicBezTo>
                  <a:pt x="812474" y="796288"/>
                  <a:pt x="812306" y="797014"/>
                  <a:pt x="812194" y="797944"/>
                </a:cubicBezTo>
                <a:cubicBezTo>
                  <a:pt x="812081" y="798874"/>
                  <a:pt x="812025" y="800009"/>
                  <a:pt x="812025" y="801348"/>
                </a:cubicBezTo>
                <a:cubicBezTo>
                  <a:pt x="812025" y="802316"/>
                  <a:pt x="812062" y="803153"/>
                  <a:pt x="812137" y="803860"/>
                </a:cubicBezTo>
                <a:cubicBezTo>
                  <a:pt x="812211" y="804567"/>
                  <a:pt x="812304" y="805199"/>
                  <a:pt x="812416" y="805757"/>
                </a:cubicBezTo>
                <a:cubicBezTo>
                  <a:pt x="812527" y="806315"/>
                  <a:pt x="812713" y="806818"/>
                  <a:pt x="812974" y="807264"/>
                </a:cubicBezTo>
                <a:cubicBezTo>
                  <a:pt x="813234" y="807711"/>
                  <a:pt x="813569" y="808139"/>
                  <a:pt x="813978" y="808548"/>
                </a:cubicBezTo>
                <a:cubicBezTo>
                  <a:pt x="814388" y="808957"/>
                  <a:pt x="815597" y="809627"/>
                  <a:pt x="817606" y="810557"/>
                </a:cubicBezTo>
                <a:cubicBezTo>
                  <a:pt x="819615" y="811487"/>
                  <a:pt x="822220" y="812399"/>
                  <a:pt x="825420" y="813292"/>
                </a:cubicBezTo>
                <a:cubicBezTo>
                  <a:pt x="828619" y="814185"/>
                  <a:pt x="832321" y="814985"/>
                  <a:pt x="836526" y="815692"/>
                </a:cubicBezTo>
                <a:cubicBezTo>
                  <a:pt x="840730" y="816398"/>
                  <a:pt x="845214" y="816752"/>
                  <a:pt x="849976" y="816752"/>
                </a:cubicBezTo>
                <a:cubicBezTo>
                  <a:pt x="858236" y="816752"/>
                  <a:pt x="865473" y="815599"/>
                  <a:pt x="871687" y="813292"/>
                </a:cubicBezTo>
                <a:cubicBezTo>
                  <a:pt x="877900" y="810985"/>
                  <a:pt x="883128" y="807562"/>
                  <a:pt x="887369" y="803023"/>
                </a:cubicBezTo>
                <a:cubicBezTo>
                  <a:pt x="891611" y="798483"/>
                  <a:pt x="894811" y="792791"/>
                  <a:pt x="896969" y="785945"/>
                </a:cubicBezTo>
                <a:cubicBezTo>
                  <a:pt x="899127" y="779098"/>
                  <a:pt x="900206" y="771136"/>
                  <a:pt x="900206" y="762058"/>
                </a:cubicBezTo>
                <a:cubicBezTo>
                  <a:pt x="900206" y="753426"/>
                  <a:pt x="899090" y="745668"/>
                  <a:pt x="896857" y="738785"/>
                </a:cubicBezTo>
                <a:cubicBezTo>
                  <a:pt x="894625" y="731901"/>
                  <a:pt x="891406" y="726060"/>
                  <a:pt x="887202" y="721260"/>
                </a:cubicBezTo>
                <a:cubicBezTo>
                  <a:pt x="882997" y="716460"/>
                  <a:pt x="877919" y="712777"/>
                  <a:pt x="871966" y="710210"/>
                </a:cubicBezTo>
                <a:cubicBezTo>
                  <a:pt x="866012" y="707642"/>
                  <a:pt x="859352" y="706359"/>
                  <a:pt x="851985" y="706359"/>
                </a:cubicBezTo>
                <a:close/>
                <a:moveTo>
                  <a:pt x="966285" y="706359"/>
                </a:moveTo>
                <a:cubicBezTo>
                  <a:pt x="958398" y="706359"/>
                  <a:pt x="951682" y="707624"/>
                  <a:pt x="946138" y="710154"/>
                </a:cubicBezTo>
                <a:cubicBezTo>
                  <a:pt x="940594" y="712684"/>
                  <a:pt x="936036" y="716088"/>
                  <a:pt x="932464" y="720367"/>
                </a:cubicBezTo>
                <a:cubicBezTo>
                  <a:pt x="928892" y="724646"/>
                  <a:pt x="926269" y="729669"/>
                  <a:pt x="924595" y="735436"/>
                </a:cubicBezTo>
                <a:cubicBezTo>
                  <a:pt x="922921" y="741203"/>
                  <a:pt x="922083" y="747361"/>
                  <a:pt x="922083" y="753909"/>
                </a:cubicBezTo>
                <a:lnTo>
                  <a:pt x="922083" y="757258"/>
                </a:lnTo>
                <a:cubicBezTo>
                  <a:pt x="922083" y="760160"/>
                  <a:pt x="922812" y="762225"/>
                  <a:pt x="924269" y="763453"/>
                </a:cubicBezTo>
                <a:cubicBezTo>
                  <a:pt x="925727" y="764681"/>
                  <a:pt x="927391" y="765295"/>
                  <a:pt x="929260" y="765295"/>
                </a:cubicBezTo>
                <a:lnTo>
                  <a:pt x="995419" y="765295"/>
                </a:lnTo>
                <a:cubicBezTo>
                  <a:pt x="995419" y="770876"/>
                  <a:pt x="994858" y="775899"/>
                  <a:pt x="993736" y="780363"/>
                </a:cubicBezTo>
                <a:cubicBezTo>
                  <a:pt x="992615" y="784828"/>
                  <a:pt x="990746" y="788661"/>
                  <a:pt x="988128" y="791860"/>
                </a:cubicBezTo>
                <a:cubicBezTo>
                  <a:pt x="985511" y="795060"/>
                  <a:pt x="982109" y="797516"/>
                  <a:pt x="977921" y="799227"/>
                </a:cubicBezTo>
                <a:cubicBezTo>
                  <a:pt x="973734" y="800939"/>
                  <a:pt x="968611" y="801795"/>
                  <a:pt x="962555" y="801795"/>
                </a:cubicBezTo>
                <a:cubicBezTo>
                  <a:pt x="957769" y="801795"/>
                  <a:pt x="953507" y="801404"/>
                  <a:pt x="949768" y="800623"/>
                </a:cubicBezTo>
                <a:cubicBezTo>
                  <a:pt x="946030" y="799841"/>
                  <a:pt x="942795" y="798967"/>
                  <a:pt x="940066" y="798000"/>
                </a:cubicBezTo>
                <a:cubicBezTo>
                  <a:pt x="937336" y="797032"/>
                  <a:pt x="935093" y="796158"/>
                  <a:pt x="933335" y="795376"/>
                </a:cubicBezTo>
                <a:cubicBezTo>
                  <a:pt x="931578" y="794595"/>
                  <a:pt x="930250" y="794204"/>
                  <a:pt x="929353" y="794204"/>
                </a:cubicBezTo>
                <a:cubicBezTo>
                  <a:pt x="928830" y="794204"/>
                  <a:pt x="928362" y="794335"/>
                  <a:pt x="927952" y="794595"/>
                </a:cubicBezTo>
                <a:cubicBezTo>
                  <a:pt x="927541" y="794856"/>
                  <a:pt x="927223" y="795246"/>
                  <a:pt x="926998" y="795767"/>
                </a:cubicBezTo>
                <a:cubicBezTo>
                  <a:pt x="926774" y="796288"/>
                  <a:pt x="926606" y="797014"/>
                  <a:pt x="926494" y="797944"/>
                </a:cubicBezTo>
                <a:cubicBezTo>
                  <a:pt x="926381" y="798874"/>
                  <a:pt x="926325" y="800009"/>
                  <a:pt x="926325" y="801348"/>
                </a:cubicBezTo>
                <a:cubicBezTo>
                  <a:pt x="926325" y="802316"/>
                  <a:pt x="926362" y="803153"/>
                  <a:pt x="926437" y="803860"/>
                </a:cubicBezTo>
                <a:cubicBezTo>
                  <a:pt x="926511" y="804567"/>
                  <a:pt x="926604" y="805199"/>
                  <a:pt x="926716" y="805757"/>
                </a:cubicBezTo>
                <a:cubicBezTo>
                  <a:pt x="926827" y="806315"/>
                  <a:pt x="927013" y="806818"/>
                  <a:pt x="927274" y="807264"/>
                </a:cubicBezTo>
                <a:cubicBezTo>
                  <a:pt x="927534" y="807711"/>
                  <a:pt x="927869" y="808139"/>
                  <a:pt x="928278" y="808548"/>
                </a:cubicBezTo>
                <a:cubicBezTo>
                  <a:pt x="928688" y="808957"/>
                  <a:pt x="929897" y="809627"/>
                  <a:pt x="931906" y="810557"/>
                </a:cubicBezTo>
                <a:cubicBezTo>
                  <a:pt x="933915" y="811487"/>
                  <a:pt x="936520" y="812399"/>
                  <a:pt x="939720" y="813292"/>
                </a:cubicBezTo>
                <a:cubicBezTo>
                  <a:pt x="942919" y="814185"/>
                  <a:pt x="946621" y="814985"/>
                  <a:pt x="950826" y="815692"/>
                </a:cubicBezTo>
                <a:cubicBezTo>
                  <a:pt x="955030" y="816398"/>
                  <a:pt x="959514" y="816752"/>
                  <a:pt x="964276" y="816752"/>
                </a:cubicBezTo>
                <a:cubicBezTo>
                  <a:pt x="972536" y="816752"/>
                  <a:pt x="979773" y="815599"/>
                  <a:pt x="985987" y="813292"/>
                </a:cubicBezTo>
                <a:cubicBezTo>
                  <a:pt x="992200" y="810985"/>
                  <a:pt x="997428" y="807562"/>
                  <a:pt x="1001669" y="803023"/>
                </a:cubicBezTo>
                <a:cubicBezTo>
                  <a:pt x="1005911" y="798483"/>
                  <a:pt x="1009111" y="792791"/>
                  <a:pt x="1011269" y="785945"/>
                </a:cubicBezTo>
                <a:cubicBezTo>
                  <a:pt x="1013427" y="779098"/>
                  <a:pt x="1014506" y="771136"/>
                  <a:pt x="1014506" y="762058"/>
                </a:cubicBezTo>
                <a:cubicBezTo>
                  <a:pt x="1014506" y="753426"/>
                  <a:pt x="1013390" y="745668"/>
                  <a:pt x="1011157" y="738785"/>
                </a:cubicBezTo>
                <a:cubicBezTo>
                  <a:pt x="1008925" y="731901"/>
                  <a:pt x="1005706" y="726060"/>
                  <a:pt x="1001502" y="721260"/>
                </a:cubicBezTo>
                <a:cubicBezTo>
                  <a:pt x="997297" y="716460"/>
                  <a:pt x="992219" y="712777"/>
                  <a:pt x="986266" y="710210"/>
                </a:cubicBezTo>
                <a:cubicBezTo>
                  <a:pt x="980312" y="707642"/>
                  <a:pt x="973652" y="706359"/>
                  <a:pt x="966285" y="706359"/>
                </a:cubicBezTo>
                <a:close/>
                <a:moveTo>
                  <a:pt x="1661610" y="706359"/>
                </a:moveTo>
                <a:cubicBezTo>
                  <a:pt x="1653723" y="706359"/>
                  <a:pt x="1647007" y="707624"/>
                  <a:pt x="1641463" y="710154"/>
                </a:cubicBezTo>
                <a:cubicBezTo>
                  <a:pt x="1635919" y="712684"/>
                  <a:pt x="1631361" y="716088"/>
                  <a:pt x="1627789" y="720367"/>
                </a:cubicBezTo>
                <a:cubicBezTo>
                  <a:pt x="1624217" y="724646"/>
                  <a:pt x="1621594" y="729669"/>
                  <a:pt x="1619920" y="735436"/>
                </a:cubicBezTo>
                <a:cubicBezTo>
                  <a:pt x="1618246" y="741203"/>
                  <a:pt x="1617408" y="747361"/>
                  <a:pt x="1617408" y="753909"/>
                </a:cubicBezTo>
                <a:lnTo>
                  <a:pt x="1617408" y="757258"/>
                </a:lnTo>
                <a:cubicBezTo>
                  <a:pt x="1617408" y="760160"/>
                  <a:pt x="1618137" y="762225"/>
                  <a:pt x="1619594" y="763453"/>
                </a:cubicBezTo>
                <a:cubicBezTo>
                  <a:pt x="1621052" y="764681"/>
                  <a:pt x="1622716" y="765295"/>
                  <a:pt x="1624585" y="765295"/>
                </a:cubicBezTo>
                <a:lnTo>
                  <a:pt x="1690744" y="765295"/>
                </a:lnTo>
                <a:cubicBezTo>
                  <a:pt x="1690744" y="770876"/>
                  <a:pt x="1690183" y="775899"/>
                  <a:pt x="1689061" y="780363"/>
                </a:cubicBezTo>
                <a:cubicBezTo>
                  <a:pt x="1687940" y="784828"/>
                  <a:pt x="1686071" y="788661"/>
                  <a:pt x="1683453" y="791860"/>
                </a:cubicBezTo>
                <a:cubicBezTo>
                  <a:pt x="1680836" y="795060"/>
                  <a:pt x="1677433" y="797516"/>
                  <a:pt x="1673246" y="799227"/>
                </a:cubicBezTo>
                <a:cubicBezTo>
                  <a:pt x="1669058" y="800939"/>
                  <a:pt x="1663936" y="801795"/>
                  <a:pt x="1657880" y="801795"/>
                </a:cubicBezTo>
                <a:cubicBezTo>
                  <a:pt x="1653094" y="801795"/>
                  <a:pt x="1648832" y="801404"/>
                  <a:pt x="1645093" y="800623"/>
                </a:cubicBezTo>
                <a:cubicBezTo>
                  <a:pt x="1641355" y="799841"/>
                  <a:pt x="1638120" y="798967"/>
                  <a:pt x="1635390" y="798000"/>
                </a:cubicBezTo>
                <a:cubicBezTo>
                  <a:pt x="1632661" y="797032"/>
                  <a:pt x="1630418" y="796158"/>
                  <a:pt x="1628660" y="795376"/>
                </a:cubicBezTo>
                <a:cubicBezTo>
                  <a:pt x="1626903" y="794595"/>
                  <a:pt x="1625575" y="794204"/>
                  <a:pt x="1624678" y="794204"/>
                </a:cubicBezTo>
                <a:cubicBezTo>
                  <a:pt x="1624155" y="794204"/>
                  <a:pt x="1623687" y="794335"/>
                  <a:pt x="1623276" y="794595"/>
                </a:cubicBezTo>
                <a:cubicBezTo>
                  <a:pt x="1622866" y="794856"/>
                  <a:pt x="1622548" y="795246"/>
                  <a:pt x="1622323" y="795767"/>
                </a:cubicBezTo>
                <a:cubicBezTo>
                  <a:pt x="1622099" y="796288"/>
                  <a:pt x="1621931" y="797014"/>
                  <a:pt x="1621818" y="797944"/>
                </a:cubicBezTo>
                <a:cubicBezTo>
                  <a:pt x="1621706" y="798874"/>
                  <a:pt x="1621650" y="800009"/>
                  <a:pt x="1621650" y="801348"/>
                </a:cubicBezTo>
                <a:cubicBezTo>
                  <a:pt x="1621650" y="802316"/>
                  <a:pt x="1621687" y="803153"/>
                  <a:pt x="1621762" y="803860"/>
                </a:cubicBezTo>
                <a:cubicBezTo>
                  <a:pt x="1621836" y="804567"/>
                  <a:pt x="1621929" y="805199"/>
                  <a:pt x="1622041" y="805757"/>
                </a:cubicBezTo>
                <a:cubicBezTo>
                  <a:pt x="1622152" y="806315"/>
                  <a:pt x="1622338" y="806818"/>
                  <a:pt x="1622599" y="807264"/>
                </a:cubicBezTo>
                <a:cubicBezTo>
                  <a:pt x="1622859" y="807711"/>
                  <a:pt x="1623194" y="808139"/>
                  <a:pt x="1623603" y="808548"/>
                </a:cubicBezTo>
                <a:cubicBezTo>
                  <a:pt x="1624013" y="808957"/>
                  <a:pt x="1625222" y="809627"/>
                  <a:pt x="1627231" y="810557"/>
                </a:cubicBezTo>
                <a:cubicBezTo>
                  <a:pt x="1629240" y="811487"/>
                  <a:pt x="1631845" y="812399"/>
                  <a:pt x="1635045" y="813292"/>
                </a:cubicBezTo>
                <a:cubicBezTo>
                  <a:pt x="1638244" y="814185"/>
                  <a:pt x="1641946" y="814985"/>
                  <a:pt x="1646151" y="815692"/>
                </a:cubicBezTo>
                <a:cubicBezTo>
                  <a:pt x="1650355" y="816398"/>
                  <a:pt x="1654839" y="816752"/>
                  <a:pt x="1659601" y="816752"/>
                </a:cubicBezTo>
                <a:cubicBezTo>
                  <a:pt x="1667861" y="816752"/>
                  <a:pt x="1675098" y="815599"/>
                  <a:pt x="1681312" y="813292"/>
                </a:cubicBezTo>
                <a:cubicBezTo>
                  <a:pt x="1687525" y="810985"/>
                  <a:pt x="1692753" y="807562"/>
                  <a:pt x="1696994" y="803023"/>
                </a:cubicBezTo>
                <a:cubicBezTo>
                  <a:pt x="1701236" y="798483"/>
                  <a:pt x="1704436" y="792791"/>
                  <a:pt x="1706594" y="785945"/>
                </a:cubicBezTo>
                <a:cubicBezTo>
                  <a:pt x="1708752" y="779098"/>
                  <a:pt x="1709831" y="771136"/>
                  <a:pt x="1709831" y="762058"/>
                </a:cubicBezTo>
                <a:cubicBezTo>
                  <a:pt x="1709831" y="753426"/>
                  <a:pt x="1708715" y="745668"/>
                  <a:pt x="1706482" y="738785"/>
                </a:cubicBezTo>
                <a:cubicBezTo>
                  <a:pt x="1704250" y="731901"/>
                  <a:pt x="1701031" y="726060"/>
                  <a:pt x="1696827" y="721260"/>
                </a:cubicBezTo>
                <a:cubicBezTo>
                  <a:pt x="1692622" y="716460"/>
                  <a:pt x="1687544" y="712777"/>
                  <a:pt x="1681591" y="710210"/>
                </a:cubicBezTo>
                <a:cubicBezTo>
                  <a:pt x="1675637" y="707642"/>
                  <a:pt x="1668977" y="706359"/>
                  <a:pt x="1661610" y="706359"/>
                </a:cubicBezTo>
                <a:close/>
                <a:moveTo>
                  <a:pt x="1775910" y="706359"/>
                </a:moveTo>
                <a:cubicBezTo>
                  <a:pt x="1768023" y="706359"/>
                  <a:pt x="1761307" y="707624"/>
                  <a:pt x="1755763" y="710154"/>
                </a:cubicBezTo>
                <a:cubicBezTo>
                  <a:pt x="1750219" y="712684"/>
                  <a:pt x="1745661" y="716088"/>
                  <a:pt x="1742089" y="720367"/>
                </a:cubicBezTo>
                <a:cubicBezTo>
                  <a:pt x="1738517" y="724646"/>
                  <a:pt x="1735894" y="729669"/>
                  <a:pt x="1734220" y="735436"/>
                </a:cubicBezTo>
                <a:cubicBezTo>
                  <a:pt x="1732546" y="741203"/>
                  <a:pt x="1731708" y="747361"/>
                  <a:pt x="1731708" y="753909"/>
                </a:cubicBezTo>
                <a:lnTo>
                  <a:pt x="1731708" y="757258"/>
                </a:lnTo>
                <a:cubicBezTo>
                  <a:pt x="1731708" y="760160"/>
                  <a:pt x="1732437" y="762225"/>
                  <a:pt x="1733894" y="763453"/>
                </a:cubicBezTo>
                <a:cubicBezTo>
                  <a:pt x="1735352" y="764681"/>
                  <a:pt x="1737016" y="765295"/>
                  <a:pt x="1738885" y="765295"/>
                </a:cubicBezTo>
                <a:lnTo>
                  <a:pt x="1805044" y="765295"/>
                </a:lnTo>
                <a:cubicBezTo>
                  <a:pt x="1805044" y="770876"/>
                  <a:pt x="1804483" y="775899"/>
                  <a:pt x="1803361" y="780363"/>
                </a:cubicBezTo>
                <a:cubicBezTo>
                  <a:pt x="1802240" y="784828"/>
                  <a:pt x="1800371" y="788661"/>
                  <a:pt x="1797753" y="791860"/>
                </a:cubicBezTo>
                <a:cubicBezTo>
                  <a:pt x="1795136" y="795060"/>
                  <a:pt x="1791733" y="797516"/>
                  <a:pt x="1787546" y="799227"/>
                </a:cubicBezTo>
                <a:cubicBezTo>
                  <a:pt x="1783358" y="800939"/>
                  <a:pt x="1778236" y="801795"/>
                  <a:pt x="1772180" y="801795"/>
                </a:cubicBezTo>
                <a:cubicBezTo>
                  <a:pt x="1767394" y="801795"/>
                  <a:pt x="1763132" y="801404"/>
                  <a:pt x="1759393" y="800623"/>
                </a:cubicBezTo>
                <a:cubicBezTo>
                  <a:pt x="1755655" y="799841"/>
                  <a:pt x="1752420" y="798967"/>
                  <a:pt x="1749690" y="798000"/>
                </a:cubicBezTo>
                <a:cubicBezTo>
                  <a:pt x="1746961" y="797032"/>
                  <a:pt x="1744718" y="796158"/>
                  <a:pt x="1742960" y="795376"/>
                </a:cubicBezTo>
                <a:cubicBezTo>
                  <a:pt x="1741203" y="794595"/>
                  <a:pt x="1739875" y="794204"/>
                  <a:pt x="1738978" y="794204"/>
                </a:cubicBezTo>
                <a:cubicBezTo>
                  <a:pt x="1738455" y="794204"/>
                  <a:pt x="1737987" y="794335"/>
                  <a:pt x="1737576" y="794595"/>
                </a:cubicBezTo>
                <a:cubicBezTo>
                  <a:pt x="1737166" y="794856"/>
                  <a:pt x="1736848" y="795246"/>
                  <a:pt x="1736623" y="795767"/>
                </a:cubicBezTo>
                <a:cubicBezTo>
                  <a:pt x="1736399" y="796288"/>
                  <a:pt x="1736231" y="797014"/>
                  <a:pt x="1736118" y="797944"/>
                </a:cubicBezTo>
                <a:cubicBezTo>
                  <a:pt x="1736006" y="798874"/>
                  <a:pt x="1735950" y="800009"/>
                  <a:pt x="1735950" y="801348"/>
                </a:cubicBezTo>
                <a:cubicBezTo>
                  <a:pt x="1735950" y="802316"/>
                  <a:pt x="1735987" y="803153"/>
                  <a:pt x="1736062" y="803860"/>
                </a:cubicBezTo>
                <a:cubicBezTo>
                  <a:pt x="1736136" y="804567"/>
                  <a:pt x="1736229" y="805199"/>
                  <a:pt x="1736341" y="805757"/>
                </a:cubicBezTo>
                <a:cubicBezTo>
                  <a:pt x="1736452" y="806315"/>
                  <a:pt x="1736638" y="806818"/>
                  <a:pt x="1736899" y="807264"/>
                </a:cubicBezTo>
                <a:cubicBezTo>
                  <a:pt x="1737159" y="807711"/>
                  <a:pt x="1737494" y="808139"/>
                  <a:pt x="1737903" y="808548"/>
                </a:cubicBezTo>
                <a:cubicBezTo>
                  <a:pt x="1738313" y="808957"/>
                  <a:pt x="1739522" y="809627"/>
                  <a:pt x="1741531" y="810557"/>
                </a:cubicBezTo>
                <a:cubicBezTo>
                  <a:pt x="1743540" y="811487"/>
                  <a:pt x="1746145" y="812399"/>
                  <a:pt x="1749345" y="813292"/>
                </a:cubicBezTo>
                <a:cubicBezTo>
                  <a:pt x="1752544" y="814185"/>
                  <a:pt x="1756246" y="814985"/>
                  <a:pt x="1760451" y="815692"/>
                </a:cubicBezTo>
                <a:cubicBezTo>
                  <a:pt x="1764655" y="816398"/>
                  <a:pt x="1769139" y="816752"/>
                  <a:pt x="1773901" y="816752"/>
                </a:cubicBezTo>
                <a:cubicBezTo>
                  <a:pt x="1782161" y="816752"/>
                  <a:pt x="1789398" y="815599"/>
                  <a:pt x="1795612" y="813292"/>
                </a:cubicBezTo>
                <a:cubicBezTo>
                  <a:pt x="1801825" y="810985"/>
                  <a:pt x="1807053" y="807562"/>
                  <a:pt x="1811294" y="803023"/>
                </a:cubicBezTo>
                <a:cubicBezTo>
                  <a:pt x="1815536" y="798483"/>
                  <a:pt x="1818736" y="792791"/>
                  <a:pt x="1820894" y="785945"/>
                </a:cubicBezTo>
                <a:cubicBezTo>
                  <a:pt x="1823052" y="779098"/>
                  <a:pt x="1824131" y="771136"/>
                  <a:pt x="1824131" y="762058"/>
                </a:cubicBezTo>
                <a:cubicBezTo>
                  <a:pt x="1824131" y="753426"/>
                  <a:pt x="1823015" y="745668"/>
                  <a:pt x="1820782" y="738785"/>
                </a:cubicBezTo>
                <a:cubicBezTo>
                  <a:pt x="1818550" y="731901"/>
                  <a:pt x="1815331" y="726060"/>
                  <a:pt x="1811127" y="721260"/>
                </a:cubicBezTo>
                <a:cubicBezTo>
                  <a:pt x="1806922" y="716460"/>
                  <a:pt x="1801844" y="712777"/>
                  <a:pt x="1795891" y="710210"/>
                </a:cubicBezTo>
                <a:cubicBezTo>
                  <a:pt x="1789937" y="707642"/>
                  <a:pt x="1783277" y="706359"/>
                  <a:pt x="1775910" y="706359"/>
                </a:cubicBezTo>
                <a:close/>
                <a:moveTo>
                  <a:pt x="2058982" y="706359"/>
                </a:moveTo>
                <a:cubicBezTo>
                  <a:pt x="2050722" y="706359"/>
                  <a:pt x="2043522" y="707587"/>
                  <a:pt x="2037383" y="710042"/>
                </a:cubicBezTo>
                <a:cubicBezTo>
                  <a:pt x="2031244" y="712498"/>
                  <a:pt x="2026128" y="716070"/>
                  <a:pt x="2022035" y="720758"/>
                </a:cubicBezTo>
                <a:cubicBezTo>
                  <a:pt x="2017942" y="725446"/>
                  <a:pt x="2014873" y="731139"/>
                  <a:pt x="2012826" y="737836"/>
                </a:cubicBezTo>
                <a:cubicBezTo>
                  <a:pt x="2010780" y="744533"/>
                  <a:pt x="2009757" y="752086"/>
                  <a:pt x="2009757" y="760495"/>
                </a:cubicBezTo>
                <a:cubicBezTo>
                  <a:pt x="2009757" y="768680"/>
                  <a:pt x="2010836" y="776215"/>
                  <a:pt x="2012994" y="783098"/>
                </a:cubicBezTo>
                <a:cubicBezTo>
                  <a:pt x="2015152" y="789981"/>
                  <a:pt x="2018370" y="795916"/>
                  <a:pt x="2022649" y="800902"/>
                </a:cubicBezTo>
                <a:cubicBezTo>
                  <a:pt x="2026928" y="805887"/>
                  <a:pt x="2032285" y="809776"/>
                  <a:pt x="2038722" y="812566"/>
                </a:cubicBezTo>
                <a:cubicBezTo>
                  <a:pt x="2045159" y="815357"/>
                  <a:pt x="2052619" y="816752"/>
                  <a:pt x="2061102" y="816752"/>
                </a:cubicBezTo>
                <a:cubicBezTo>
                  <a:pt x="2069362" y="816752"/>
                  <a:pt x="2076562" y="815524"/>
                  <a:pt x="2082701" y="813068"/>
                </a:cubicBezTo>
                <a:cubicBezTo>
                  <a:pt x="2088840" y="810613"/>
                  <a:pt x="2093956" y="807041"/>
                  <a:pt x="2098049" y="802353"/>
                </a:cubicBezTo>
                <a:cubicBezTo>
                  <a:pt x="2102142" y="797665"/>
                  <a:pt x="2105193" y="791972"/>
                  <a:pt x="2107202" y="785275"/>
                </a:cubicBezTo>
                <a:cubicBezTo>
                  <a:pt x="2109211" y="778578"/>
                  <a:pt x="2110216" y="770987"/>
                  <a:pt x="2110216" y="762504"/>
                </a:cubicBezTo>
                <a:cubicBezTo>
                  <a:pt x="2110216" y="754319"/>
                  <a:pt x="2109155" y="746784"/>
                  <a:pt x="2107034" y="739901"/>
                </a:cubicBezTo>
                <a:cubicBezTo>
                  <a:pt x="2104914" y="733018"/>
                  <a:pt x="2101714" y="727083"/>
                  <a:pt x="2097435" y="722097"/>
                </a:cubicBezTo>
                <a:cubicBezTo>
                  <a:pt x="2093156" y="717112"/>
                  <a:pt x="2087817" y="713242"/>
                  <a:pt x="2081417" y="710489"/>
                </a:cubicBezTo>
                <a:cubicBezTo>
                  <a:pt x="2075018" y="707735"/>
                  <a:pt x="2067539" y="706359"/>
                  <a:pt x="2058982" y="706359"/>
                </a:cubicBezTo>
                <a:close/>
                <a:moveTo>
                  <a:pt x="2175105" y="706359"/>
                </a:moveTo>
                <a:cubicBezTo>
                  <a:pt x="2167812" y="706359"/>
                  <a:pt x="2161598" y="707773"/>
                  <a:pt x="2156464" y="710600"/>
                </a:cubicBezTo>
                <a:cubicBezTo>
                  <a:pt x="2151329" y="713428"/>
                  <a:pt x="2147144" y="717298"/>
                  <a:pt x="2143907" y="722209"/>
                </a:cubicBezTo>
                <a:cubicBezTo>
                  <a:pt x="2140670" y="727120"/>
                  <a:pt x="2138307" y="732831"/>
                  <a:pt x="2136819" y="739343"/>
                </a:cubicBezTo>
                <a:cubicBezTo>
                  <a:pt x="2135330" y="745854"/>
                  <a:pt x="2134586" y="752756"/>
                  <a:pt x="2134586" y="760048"/>
                </a:cubicBezTo>
                <a:cubicBezTo>
                  <a:pt x="2134586" y="768829"/>
                  <a:pt x="2135535" y="776717"/>
                  <a:pt x="2137433" y="783712"/>
                </a:cubicBezTo>
                <a:cubicBezTo>
                  <a:pt x="2139330" y="790707"/>
                  <a:pt x="2142121" y="796642"/>
                  <a:pt x="2145804" y="801516"/>
                </a:cubicBezTo>
                <a:cubicBezTo>
                  <a:pt x="2149488" y="806390"/>
                  <a:pt x="2154045" y="810148"/>
                  <a:pt x="2159478" y="812789"/>
                </a:cubicBezTo>
                <a:cubicBezTo>
                  <a:pt x="2164910" y="815431"/>
                  <a:pt x="2171123" y="816752"/>
                  <a:pt x="2178118" y="816752"/>
                </a:cubicBezTo>
                <a:cubicBezTo>
                  <a:pt x="2181095" y="816752"/>
                  <a:pt x="2183848" y="816454"/>
                  <a:pt x="2186378" y="815859"/>
                </a:cubicBezTo>
                <a:cubicBezTo>
                  <a:pt x="2188908" y="815264"/>
                  <a:pt x="2191383" y="814333"/>
                  <a:pt x="2193801" y="813068"/>
                </a:cubicBezTo>
                <a:cubicBezTo>
                  <a:pt x="2196220" y="811803"/>
                  <a:pt x="2198619" y="810204"/>
                  <a:pt x="2201001" y="808269"/>
                </a:cubicBezTo>
                <a:cubicBezTo>
                  <a:pt x="2203382" y="806334"/>
                  <a:pt x="2205912" y="804064"/>
                  <a:pt x="2208591" y="801460"/>
                </a:cubicBezTo>
                <a:lnTo>
                  <a:pt x="2208591" y="851689"/>
                </a:lnTo>
                <a:cubicBezTo>
                  <a:pt x="2208591" y="852285"/>
                  <a:pt x="2208740" y="852806"/>
                  <a:pt x="2209037" y="853252"/>
                </a:cubicBezTo>
                <a:cubicBezTo>
                  <a:pt x="2209335" y="853699"/>
                  <a:pt x="2209819" y="854071"/>
                  <a:pt x="2210489" y="854368"/>
                </a:cubicBezTo>
                <a:cubicBezTo>
                  <a:pt x="2211158" y="854666"/>
                  <a:pt x="2212088" y="854889"/>
                  <a:pt x="2213279" y="855038"/>
                </a:cubicBezTo>
                <a:cubicBezTo>
                  <a:pt x="2214470" y="855187"/>
                  <a:pt x="2215995" y="855261"/>
                  <a:pt x="2217856" y="855261"/>
                </a:cubicBezTo>
                <a:cubicBezTo>
                  <a:pt x="2219641" y="855261"/>
                  <a:pt x="2221130" y="855187"/>
                  <a:pt x="2222320" y="855038"/>
                </a:cubicBezTo>
                <a:cubicBezTo>
                  <a:pt x="2223511" y="854889"/>
                  <a:pt x="2224460" y="854666"/>
                  <a:pt x="2225167" y="854368"/>
                </a:cubicBezTo>
                <a:cubicBezTo>
                  <a:pt x="2225874" y="854071"/>
                  <a:pt x="2226357" y="853699"/>
                  <a:pt x="2226618" y="853252"/>
                </a:cubicBezTo>
                <a:cubicBezTo>
                  <a:pt x="2226878" y="852806"/>
                  <a:pt x="2227008" y="852285"/>
                  <a:pt x="2227008" y="851689"/>
                </a:cubicBezTo>
                <a:lnTo>
                  <a:pt x="2227008" y="711382"/>
                </a:lnTo>
                <a:cubicBezTo>
                  <a:pt x="2227008" y="710712"/>
                  <a:pt x="2226897" y="710172"/>
                  <a:pt x="2226674" y="709763"/>
                </a:cubicBezTo>
                <a:cubicBezTo>
                  <a:pt x="2226450" y="709354"/>
                  <a:pt x="2226004" y="709000"/>
                  <a:pt x="2225334" y="708703"/>
                </a:cubicBezTo>
                <a:cubicBezTo>
                  <a:pt x="2224664" y="708405"/>
                  <a:pt x="2223809" y="708200"/>
                  <a:pt x="2222767" y="708089"/>
                </a:cubicBezTo>
                <a:cubicBezTo>
                  <a:pt x="2221725" y="707977"/>
                  <a:pt x="2220460" y="707921"/>
                  <a:pt x="2218972" y="707921"/>
                </a:cubicBezTo>
                <a:cubicBezTo>
                  <a:pt x="2217409" y="707921"/>
                  <a:pt x="2216125" y="707977"/>
                  <a:pt x="2215121" y="708089"/>
                </a:cubicBezTo>
                <a:cubicBezTo>
                  <a:pt x="2214116" y="708200"/>
                  <a:pt x="2213279" y="708405"/>
                  <a:pt x="2212609" y="708703"/>
                </a:cubicBezTo>
                <a:cubicBezTo>
                  <a:pt x="2211940" y="709000"/>
                  <a:pt x="2211475" y="709354"/>
                  <a:pt x="2211214" y="709763"/>
                </a:cubicBezTo>
                <a:cubicBezTo>
                  <a:pt x="2210954" y="710172"/>
                  <a:pt x="2210823" y="710712"/>
                  <a:pt x="2210823" y="711382"/>
                </a:cubicBezTo>
                <a:lnTo>
                  <a:pt x="2210823" y="724888"/>
                </a:lnTo>
                <a:cubicBezTo>
                  <a:pt x="2207772" y="721762"/>
                  <a:pt x="2204833" y="719046"/>
                  <a:pt x="2202005" y="716739"/>
                </a:cubicBezTo>
                <a:cubicBezTo>
                  <a:pt x="2199178" y="714433"/>
                  <a:pt x="2196331" y="712516"/>
                  <a:pt x="2193466" y="710991"/>
                </a:cubicBezTo>
                <a:cubicBezTo>
                  <a:pt x="2190601" y="709465"/>
                  <a:pt x="2187662" y="708312"/>
                  <a:pt x="2184648" y="707531"/>
                </a:cubicBezTo>
                <a:cubicBezTo>
                  <a:pt x="2181634" y="706749"/>
                  <a:pt x="2178453" y="706359"/>
                  <a:pt x="2175105" y="706359"/>
                </a:cubicBezTo>
                <a:close/>
                <a:moveTo>
                  <a:pt x="2306632" y="706359"/>
                </a:moveTo>
                <a:cubicBezTo>
                  <a:pt x="2298372" y="706359"/>
                  <a:pt x="2291172" y="707587"/>
                  <a:pt x="2285033" y="710042"/>
                </a:cubicBezTo>
                <a:cubicBezTo>
                  <a:pt x="2278894" y="712498"/>
                  <a:pt x="2273778" y="716070"/>
                  <a:pt x="2269685" y="720758"/>
                </a:cubicBezTo>
                <a:cubicBezTo>
                  <a:pt x="2265592" y="725446"/>
                  <a:pt x="2262523" y="731139"/>
                  <a:pt x="2260476" y="737836"/>
                </a:cubicBezTo>
                <a:cubicBezTo>
                  <a:pt x="2258430" y="744533"/>
                  <a:pt x="2257407" y="752086"/>
                  <a:pt x="2257407" y="760495"/>
                </a:cubicBezTo>
                <a:cubicBezTo>
                  <a:pt x="2257407" y="768680"/>
                  <a:pt x="2258486" y="776215"/>
                  <a:pt x="2260644" y="783098"/>
                </a:cubicBezTo>
                <a:cubicBezTo>
                  <a:pt x="2262802" y="789981"/>
                  <a:pt x="2266020" y="795916"/>
                  <a:pt x="2270299" y="800902"/>
                </a:cubicBezTo>
                <a:cubicBezTo>
                  <a:pt x="2274578" y="805887"/>
                  <a:pt x="2279935" y="809776"/>
                  <a:pt x="2286372" y="812566"/>
                </a:cubicBezTo>
                <a:cubicBezTo>
                  <a:pt x="2292809" y="815357"/>
                  <a:pt x="2300269" y="816752"/>
                  <a:pt x="2308752" y="816752"/>
                </a:cubicBezTo>
                <a:cubicBezTo>
                  <a:pt x="2317012" y="816752"/>
                  <a:pt x="2324212" y="815524"/>
                  <a:pt x="2330351" y="813068"/>
                </a:cubicBezTo>
                <a:cubicBezTo>
                  <a:pt x="2336490" y="810613"/>
                  <a:pt x="2341606" y="807041"/>
                  <a:pt x="2345699" y="802353"/>
                </a:cubicBezTo>
                <a:cubicBezTo>
                  <a:pt x="2349792" y="797665"/>
                  <a:pt x="2352843" y="791972"/>
                  <a:pt x="2354852" y="785275"/>
                </a:cubicBezTo>
                <a:cubicBezTo>
                  <a:pt x="2356861" y="778578"/>
                  <a:pt x="2357866" y="770987"/>
                  <a:pt x="2357866" y="762504"/>
                </a:cubicBezTo>
                <a:cubicBezTo>
                  <a:pt x="2357866" y="754319"/>
                  <a:pt x="2356805" y="746784"/>
                  <a:pt x="2354684" y="739901"/>
                </a:cubicBezTo>
                <a:cubicBezTo>
                  <a:pt x="2352564" y="733018"/>
                  <a:pt x="2349364" y="727083"/>
                  <a:pt x="2345085" y="722097"/>
                </a:cubicBezTo>
                <a:cubicBezTo>
                  <a:pt x="2340806" y="717112"/>
                  <a:pt x="2335467" y="713242"/>
                  <a:pt x="2329067" y="710489"/>
                </a:cubicBezTo>
                <a:cubicBezTo>
                  <a:pt x="2322668" y="707735"/>
                  <a:pt x="2315189" y="706359"/>
                  <a:pt x="2306632" y="706359"/>
                </a:cubicBezTo>
                <a:close/>
                <a:moveTo>
                  <a:pt x="2566485" y="706359"/>
                </a:moveTo>
                <a:cubicBezTo>
                  <a:pt x="2558598" y="706359"/>
                  <a:pt x="2551882" y="707624"/>
                  <a:pt x="2546338" y="710154"/>
                </a:cubicBezTo>
                <a:cubicBezTo>
                  <a:pt x="2540794" y="712684"/>
                  <a:pt x="2536236" y="716088"/>
                  <a:pt x="2532664" y="720367"/>
                </a:cubicBezTo>
                <a:cubicBezTo>
                  <a:pt x="2529092" y="724646"/>
                  <a:pt x="2526469" y="729669"/>
                  <a:pt x="2524795" y="735436"/>
                </a:cubicBezTo>
                <a:cubicBezTo>
                  <a:pt x="2523121" y="741203"/>
                  <a:pt x="2522283" y="747361"/>
                  <a:pt x="2522283" y="753909"/>
                </a:cubicBezTo>
                <a:lnTo>
                  <a:pt x="2522283" y="757258"/>
                </a:lnTo>
                <a:cubicBezTo>
                  <a:pt x="2522283" y="760160"/>
                  <a:pt x="2523012" y="762225"/>
                  <a:pt x="2524469" y="763453"/>
                </a:cubicBezTo>
                <a:cubicBezTo>
                  <a:pt x="2525927" y="764681"/>
                  <a:pt x="2527591" y="765295"/>
                  <a:pt x="2529460" y="765295"/>
                </a:cubicBezTo>
                <a:lnTo>
                  <a:pt x="2595619" y="765295"/>
                </a:lnTo>
                <a:cubicBezTo>
                  <a:pt x="2595619" y="770876"/>
                  <a:pt x="2595058" y="775899"/>
                  <a:pt x="2593936" y="780363"/>
                </a:cubicBezTo>
                <a:cubicBezTo>
                  <a:pt x="2592815" y="784828"/>
                  <a:pt x="2590946" y="788661"/>
                  <a:pt x="2588328" y="791860"/>
                </a:cubicBezTo>
                <a:cubicBezTo>
                  <a:pt x="2585711" y="795060"/>
                  <a:pt x="2582309" y="797516"/>
                  <a:pt x="2578121" y="799227"/>
                </a:cubicBezTo>
                <a:cubicBezTo>
                  <a:pt x="2573934" y="800939"/>
                  <a:pt x="2568811" y="801795"/>
                  <a:pt x="2562755" y="801795"/>
                </a:cubicBezTo>
                <a:cubicBezTo>
                  <a:pt x="2557969" y="801795"/>
                  <a:pt x="2553707" y="801404"/>
                  <a:pt x="2549968" y="800623"/>
                </a:cubicBezTo>
                <a:cubicBezTo>
                  <a:pt x="2546229" y="799841"/>
                  <a:pt x="2542995" y="798967"/>
                  <a:pt x="2540266" y="798000"/>
                </a:cubicBezTo>
                <a:cubicBezTo>
                  <a:pt x="2537536" y="797032"/>
                  <a:pt x="2535293" y="796158"/>
                  <a:pt x="2533535" y="795376"/>
                </a:cubicBezTo>
                <a:cubicBezTo>
                  <a:pt x="2531778" y="794595"/>
                  <a:pt x="2530450" y="794204"/>
                  <a:pt x="2529553" y="794204"/>
                </a:cubicBezTo>
                <a:cubicBezTo>
                  <a:pt x="2529030" y="794204"/>
                  <a:pt x="2528563" y="794335"/>
                  <a:pt x="2528152" y="794595"/>
                </a:cubicBezTo>
                <a:cubicBezTo>
                  <a:pt x="2527740" y="794856"/>
                  <a:pt x="2527423" y="795246"/>
                  <a:pt x="2527198" y="795767"/>
                </a:cubicBezTo>
                <a:cubicBezTo>
                  <a:pt x="2526974" y="796288"/>
                  <a:pt x="2526805" y="797014"/>
                  <a:pt x="2526694" y="797944"/>
                </a:cubicBezTo>
                <a:cubicBezTo>
                  <a:pt x="2526581" y="798874"/>
                  <a:pt x="2526525" y="800009"/>
                  <a:pt x="2526525" y="801348"/>
                </a:cubicBezTo>
                <a:cubicBezTo>
                  <a:pt x="2526525" y="802316"/>
                  <a:pt x="2526562" y="803153"/>
                  <a:pt x="2526637" y="803860"/>
                </a:cubicBezTo>
                <a:cubicBezTo>
                  <a:pt x="2526711" y="804567"/>
                  <a:pt x="2526804" y="805199"/>
                  <a:pt x="2526916" y="805757"/>
                </a:cubicBezTo>
                <a:cubicBezTo>
                  <a:pt x="2527027" y="806315"/>
                  <a:pt x="2527213" y="806818"/>
                  <a:pt x="2527474" y="807264"/>
                </a:cubicBezTo>
                <a:cubicBezTo>
                  <a:pt x="2527734" y="807711"/>
                  <a:pt x="2528069" y="808139"/>
                  <a:pt x="2528478" y="808548"/>
                </a:cubicBezTo>
                <a:cubicBezTo>
                  <a:pt x="2528888" y="808957"/>
                  <a:pt x="2530097" y="809627"/>
                  <a:pt x="2532106" y="810557"/>
                </a:cubicBezTo>
                <a:cubicBezTo>
                  <a:pt x="2534115" y="811487"/>
                  <a:pt x="2536720" y="812399"/>
                  <a:pt x="2539920" y="813292"/>
                </a:cubicBezTo>
                <a:cubicBezTo>
                  <a:pt x="2543119" y="814185"/>
                  <a:pt x="2546821" y="814985"/>
                  <a:pt x="2551026" y="815692"/>
                </a:cubicBezTo>
                <a:cubicBezTo>
                  <a:pt x="2555230" y="816398"/>
                  <a:pt x="2559714" y="816752"/>
                  <a:pt x="2564476" y="816752"/>
                </a:cubicBezTo>
                <a:cubicBezTo>
                  <a:pt x="2572736" y="816752"/>
                  <a:pt x="2579973" y="815599"/>
                  <a:pt x="2586187" y="813292"/>
                </a:cubicBezTo>
                <a:cubicBezTo>
                  <a:pt x="2592400" y="810985"/>
                  <a:pt x="2597628" y="807562"/>
                  <a:pt x="2601869" y="803023"/>
                </a:cubicBezTo>
                <a:cubicBezTo>
                  <a:pt x="2606111" y="798483"/>
                  <a:pt x="2609311" y="792791"/>
                  <a:pt x="2611469" y="785945"/>
                </a:cubicBezTo>
                <a:cubicBezTo>
                  <a:pt x="2613627" y="779098"/>
                  <a:pt x="2614706" y="771136"/>
                  <a:pt x="2614706" y="762058"/>
                </a:cubicBezTo>
                <a:cubicBezTo>
                  <a:pt x="2614706" y="753426"/>
                  <a:pt x="2613590" y="745668"/>
                  <a:pt x="2611357" y="738785"/>
                </a:cubicBezTo>
                <a:cubicBezTo>
                  <a:pt x="2609125" y="731901"/>
                  <a:pt x="2605906" y="726060"/>
                  <a:pt x="2601702" y="721260"/>
                </a:cubicBezTo>
                <a:cubicBezTo>
                  <a:pt x="2597497" y="716460"/>
                  <a:pt x="2592419" y="712777"/>
                  <a:pt x="2586466" y="710210"/>
                </a:cubicBezTo>
                <a:cubicBezTo>
                  <a:pt x="2580512" y="707642"/>
                  <a:pt x="2573852" y="706359"/>
                  <a:pt x="2566485" y="706359"/>
                </a:cubicBezTo>
                <a:close/>
                <a:moveTo>
                  <a:pt x="2687632" y="706359"/>
                </a:moveTo>
                <a:cubicBezTo>
                  <a:pt x="2679372" y="706359"/>
                  <a:pt x="2672172" y="707587"/>
                  <a:pt x="2666033" y="710042"/>
                </a:cubicBezTo>
                <a:cubicBezTo>
                  <a:pt x="2659894" y="712498"/>
                  <a:pt x="2654778" y="716070"/>
                  <a:pt x="2650685" y="720758"/>
                </a:cubicBezTo>
                <a:cubicBezTo>
                  <a:pt x="2646592" y="725446"/>
                  <a:pt x="2643523" y="731139"/>
                  <a:pt x="2641476" y="737836"/>
                </a:cubicBezTo>
                <a:cubicBezTo>
                  <a:pt x="2639430" y="744533"/>
                  <a:pt x="2638407" y="752086"/>
                  <a:pt x="2638407" y="760495"/>
                </a:cubicBezTo>
                <a:cubicBezTo>
                  <a:pt x="2638407" y="768680"/>
                  <a:pt x="2639486" y="776215"/>
                  <a:pt x="2641644" y="783098"/>
                </a:cubicBezTo>
                <a:cubicBezTo>
                  <a:pt x="2643802" y="789981"/>
                  <a:pt x="2647020" y="795916"/>
                  <a:pt x="2651299" y="800902"/>
                </a:cubicBezTo>
                <a:cubicBezTo>
                  <a:pt x="2655578" y="805887"/>
                  <a:pt x="2660935" y="809776"/>
                  <a:pt x="2667372" y="812566"/>
                </a:cubicBezTo>
                <a:cubicBezTo>
                  <a:pt x="2673809" y="815357"/>
                  <a:pt x="2681269" y="816752"/>
                  <a:pt x="2689752" y="816752"/>
                </a:cubicBezTo>
                <a:cubicBezTo>
                  <a:pt x="2698012" y="816752"/>
                  <a:pt x="2705212" y="815524"/>
                  <a:pt x="2711351" y="813068"/>
                </a:cubicBezTo>
                <a:cubicBezTo>
                  <a:pt x="2717490" y="810613"/>
                  <a:pt x="2722606" y="807041"/>
                  <a:pt x="2726699" y="802353"/>
                </a:cubicBezTo>
                <a:cubicBezTo>
                  <a:pt x="2730792" y="797665"/>
                  <a:pt x="2733843" y="791972"/>
                  <a:pt x="2735852" y="785275"/>
                </a:cubicBezTo>
                <a:cubicBezTo>
                  <a:pt x="2737861" y="778578"/>
                  <a:pt x="2738866" y="770987"/>
                  <a:pt x="2738866" y="762504"/>
                </a:cubicBezTo>
                <a:cubicBezTo>
                  <a:pt x="2738866" y="754319"/>
                  <a:pt x="2737805" y="746784"/>
                  <a:pt x="2735684" y="739901"/>
                </a:cubicBezTo>
                <a:cubicBezTo>
                  <a:pt x="2733564" y="733018"/>
                  <a:pt x="2730364" y="727083"/>
                  <a:pt x="2726085" y="722097"/>
                </a:cubicBezTo>
                <a:cubicBezTo>
                  <a:pt x="2721806" y="717112"/>
                  <a:pt x="2716467" y="713242"/>
                  <a:pt x="2710067" y="710489"/>
                </a:cubicBezTo>
                <a:cubicBezTo>
                  <a:pt x="2703668" y="707735"/>
                  <a:pt x="2696189" y="706359"/>
                  <a:pt x="2687632" y="706359"/>
                </a:cubicBezTo>
                <a:close/>
                <a:moveTo>
                  <a:pt x="2984730" y="706359"/>
                </a:moveTo>
                <a:cubicBezTo>
                  <a:pt x="2977437" y="706359"/>
                  <a:pt x="2971223" y="707773"/>
                  <a:pt x="2966089" y="710600"/>
                </a:cubicBezTo>
                <a:cubicBezTo>
                  <a:pt x="2960954" y="713428"/>
                  <a:pt x="2956769" y="717298"/>
                  <a:pt x="2953532" y="722209"/>
                </a:cubicBezTo>
                <a:cubicBezTo>
                  <a:pt x="2950295" y="727120"/>
                  <a:pt x="2947932" y="732831"/>
                  <a:pt x="2946444" y="739343"/>
                </a:cubicBezTo>
                <a:cubicBezTo>
                  <a:pt x="2944955" y="745854"/>
                  <a:pt x="2944211" y="752756"/>
                  <a:pt x="2944211" y="760048"/>
                </a:cubicBezTo>
                <a:cubicBezTo>
                  <a:pt x="2944211" y="768829"/>
                  <a:pt x="2945160" y="776717"/>
                  <a:pt x="2947058" y="783712"/>
                </a:cubicBezTo>
                <a:cubicBezTo>
                  <a:pt x="2948955" y="790707"/>
                  <a:pt x="2951746" y="796642"/>
                  <a:pt x="2955429" y="801516"/>
                </a:cubicBezTo>
                <a:cubicBezTo>
                  <a:pt x="2959113" y="806390"/>
                  <a:pt x="2963670" y="810148"/>
                  <a:pt x="2969103" y="812789"/>
                </a:cubicBezTo>
                <a:cubicBezTo>
                  <a:pt x="2974535" y="815431"/>
                  <a:pt x="2980748" y="816752"/>
                  <a:pt x="2987743" y="816752"/>
                </a:cubicBezTo>
                <a:cubicBezTo>
                  <a:pt x="2990720" y="816752"/>
                  <a:pt x="2993473" y="816454"/>
                  <a:pt x="2996003" y="815859"/>
                </a:cubicBezTo>
                <a:cubicBezTo>
                  <a:pt x="2998533" y="815264"/>
                  <a:pt x="3001008" y="814333"/>
                  <a:pt x="3003426" y="813068"/>
                </a:cubicBezTo>
                <a:cubicBezTo>
                  <a:pt x="3005845" y="811803"/>
                  <a:pt x="3008244" y="810204"/>
                  <a:pt x="3010626" y="808269"/>
                </a:cubicBezTo>
                <a:cubicBezTo>
                  <a:pt x="3013007" y="806334"/>
                  <a:pt x="3015537" y="804064"/>
                  <a:pt x="3018216" y="801460"/>
                </a:cubicBezTo>
                <a:lnTo>
                  <a:pt x="3018216" y="851689"/>
                </a:lnTo>
                <a:cubicBezTo>
                  <a:pt x="3018216" y="852285"/>
                  <a:pt x="3018365" y="852806"/>
                  <a:pt x="3018662" y="853252"/>
                </a:cubicBezTo>
                <a:cubicBezTo>
                  <a:pt x="3018960" y="853699"/>
                  <a:pt x="3019444" y="854071"/>
                  <a:pt x="3020114" y="854368"/>
                </a:cubicBezTo>
                <a:cubicBezTo>
                  <a:pt x="3020783" y="854666"/>
                  <a:pt x="3021713" y="854889"/>
                  <a:pt x="3022904" y="855038"/>
                </a:cubicBezTo>
                <a:cubicBezTo>
                  <a:pt x="3024095" y="855187"/>
                  <a:pt x="3025620" y="855261"/>
                  <a:pt x="3027481" y="855261"/>
                </a:cubicBezTo>
                <a:cubicBezTo>
                  <a:pt x="3029266" y="855261"/>
                  <a:pt x="3030755" y="855187"/>
                  <a:pt x="3031945" y="855038"/>
                </a:cubicBezTo>
                <a:cubicBezTo>
                  <a:pt x="3033136" y="854889"/>
                  <a:pt x="3034085" y="854666"/>
                  <a:pt x="3034792" y="854368"/>
                </a:cubicBezTo>
                <a:cubicBezTo>
                  <a:pt x="3035499" y="854071"/>
                  <a:pt x="3035982" y="853699"/>
                  <a:pt x="3036243" y="853252"/>
                </a:cubicBezTo>
                <a:cubicBezTo>
                  <a:pt x="3036503" y="852806"/>
                  <a:pt x="3036633" y="852285"/>
                  <a:pt x="3036633" y="851689"/>
                </a:cubicBezTo>
                <a:lnTo>
                  <a:pt x="3036633" y="711382"/>
                </a:lnTo>
                <a:cubicBezTo>
                  <a:pt x="3036633" y="710712"/>
                  <a:pt x="3036522" y="710172"/>
                  <a:pt x="3036299" y="709763"/>
                </a:cubicBezTo>
                <a:cubicBezTo>
                  <a:pt x="3036075" y="709354"/>
                  <a:pt x="3035629" y="709000"/>
                  <a:pt x="3034959" y="708703"/>
                </a:cubicBezTo>
                <a:cubicBezTo>
                  <a:pt x="3034289" y="708405"/>
                  <a:pt x="3033434" y="708200"/>
                  <a:pt x="3032392" y="708089"/>
                </a:cubicBezTo>
                <a:cubicBezTo>
                  <a:pt x="3031350" y="707977"/>
                  <a:pt x="3030085" y="707921"/>
                  <a:pt x="3028597" y="707921"/>
                </a:cubicBezTo>
                <a:cubicBezTo>
                  <a:pt x="3027034" y="707921"/>
                  <a:pt x="3025750" y="707977"/>
                  <a:pt x="3024746" y="708089"/>
                </a:cubicBezTo>
                <a:cubicBezTo>
                  <a:pt x="3023741" y="708200"/>
                  <a:pt x="3022904" y="708405"/>
                  <a:pt x="3022234" y="708703"/>
                </a:cubicBezTo>
                <a:cubicBezTo>
                  <a:pt x="3021565" y="709000"/>
                  <a:pt x="3021100" y="709354"/>
                  <a:pt x="3020839" y="709763"/>
                </a:cubicBezTo>
                <a:cubicBezTo>
                  <a:pt x="3020579" y="710172"/>
                  <a:pt x="3020448" y="710712"/>
                  <a:pt x="3020448" y="711382"/>
                </a:cubicBezTo>
                <a:lnTo>
                  <a:pt x="3020448" y="724888"/>
                </a:lnTo>
                <a:cubicBezTo>
                  <a:pt x="3017397" y="721762"/>
                  <a:pt x="3014458" y="719046"/>
                  <a:pt x="3011630" y="716739"/>
                </a:cubicBezTo>
                <a:cubicBezTo>
                  <a:pt x="3008803" y="714433"/>
                  <a:pt x="3005956" y="712516"/>
                  <a:pt x="3003091" y="710991"/>
                </a:cubicBezTo>
                <a:cubicBezTo>
                  <a:pt x="3000226" y="709465"/>
                  <a:pt x="2997287" y="708312"/>
                  <a:pt x="2994273" y="707531"/>
                </a:cubicBezTo>
                <a:cubicBezTo>
                  <a:pt x="2991259" y="706749"/>
                  <a:pt x="2988078" y="706359"/>
                  <a:pt x="2984730" y="706359"/>
                </a:cubicBezTo>
                <a:close/>
                <a:moveTo>
                  <a:pt x="3459157" y="706359"/>
                </a:moveTo>
                <a:cubicBezTo>
                  <a:pt x="3450897" y="706359"/>
                  <a:pt x="3443697" y="707587"/>
                  <a:pt x="3437558" y="710042"/>
                </a:cubicBezTo>
                <a:cubicBezTo>
                  <a:pt x="3431419" y="712498"/>
                  <a:pt x="3426303" y="716070"/>
                  <a:pt x="3422210" y="720758"/>
                </a:cubicBezTo>
                <a:cubicBezTo>
                  <a:pt x="3418117" y="725446"/>
                  <a:pt x="3415048" y="731139"/>
                  <a:pt x="3413001" y="737836"/>
                </a:cubicBezTo>
                <a:cubicBezTo>
                  <a:pt x="3410955" y="744533"/>
                  <a:pt x="3409932" y="752086"/>
                  <a:pt x="3409932" y="760495"/>
                </a:cubicBezTo>
                <a:cubicBezTo>
                  <a:pt x="3409932" y="768680"/>
                  <a:pt x="3411011" y="776215"/>
                  <a:pt x="3413169" y="783098"/>
                </a:cubicBezTo>
                <a:cubicBezTo>
                  <a:pt x="3415327" y="789981"/>
                  <a:pt x="3418545" y="795916"/>
                  <a:pt x="3422824" y="800902"/>
                </a:cubicBezTo>
                <a:cubicBezTo>
                  <a:pt x="3427103" y="805887"/>
                  <a:pt x="3432460" y="809776"/>
                  <a:pt x="3438897" y="812566"/>
                </a:cubicBezTo>
                <a:cubicBezTo>
                  <a:pt x="3445334" y="815357"/>
                  <a:pt x="3452794" y="816752"/>
                  <a:pt x="3461277" y="816752"/>
                </a:cubicBezTo>
                <a:cubicBezTo>
                  <a:pt x="3469537" y="816752"/>
                  <a:pt x="3476737" y="815524"/>
                  <a:pt x="3482876" y="813068"/>
                </a:cubicBezTo>
                <a:cubicBezTo>
                  <a:pt x="3489015" y="810613"/>
                  <a:pt x="3494131" y="807041"/>
                  <a:pt x="3498224" y="802353"/>
                </a:cubicBezTo>
                <a:cubicBezTo>
                  <a:pt x="3502317" y="797665"/>
                  <a:pt x="3505368" y="791972"/>
                  <a:pt x="3507377" y="785275"/>
                </a:cubicBezTo>
                <a:cubicBezTo>
                  <a:pt x="3509386" y="778578"/>
                  <a:pt x="3510391" y="770987"/>
                  <a:pt x="3510391" y="762504"/>
                </a:cubicBezTo>
                <a:cubicBezTo>
                  <a:pt x="3510391" y="754319"/>
                  <a:pt x="3509330" y="746784"/>
                  <a:pt x="3507209" y="739901"/>
                </a:cubicBezTo>
                <a:cubicBezTo>
                  <a:pt x="3505089" y="733018"/>
                  <a:pt x="3501889" y="727083"/>
                  <a:pt x="3497610" y="722097"/>
                </a:cubicBezTo>
                <a:cubicBezTo>
                  <a:pt x="3493331" y="717112"/>
                  <a:pt x="3487992" y="713242"/>
                  <a:pt x="3481592" y="710489"/>
                </a:cubicBezTo>
                <a:cubicBezTo>
                  <a:pt x="3475193" y="707735"/>
                  <a:pt x="3467714" y="706359"/>
                  <a:pt x="3459157" y="706359"/>
                </a:cubicBezTo>
                <a:close/>
                <a:moveTo>
                  <a:pt x="3666400" y="706359"/>
                </a:moveTo>
                <a:cubicBezTo>
                  <a:pt x="3659554" y="706359"/>
                  <a:pt x="3653266" y="707531"/>
                  <a:pt x="3647536" y="709875"/>
                </a:cubicBezTo>
                <a:cubicBezTo>
                  <a:pt x="3641806" y="712219"/>
                  <a:pt x="3636876" y="715642"/>
                  <a:pt x="3632746" y="720144"/>
                </a:cubicBezTo>
                <a:cubicBezTo>
                  <a:pt x="3628616" y="724646"/>
                  <a:pt x="3625416" y="730171"/>
                  <a:pt x="3623146" y="736720"/>
                </a:cubicBezTo>
                <a:cubicBezTo>
                  <a:pt x="3620877" y="743268"/>
                  <a:pt x="3619742" y="750747"/>
                  <a:pt x="3619742" y="759155"/>
                </a:cubicBezTo>
                <a:cubicBezTo>
                  <a:pt x="3619742" y="768308"/>
                  <a:pt x="3620784" y="776457"/>
                  <a:pt x="3622867" y="783600"/>
                </a:cubicBezTo>
                <a:cubicBezTo>
                  <a:pt x="3624951" y="790744"/>
                  <a:pt x="3628002" y="796772"/>
                  <a:pt x="3632020" y="801683"/>
                </a:cubicBezTo>
                <a:cubicBezTo>
                  <a:pt x="3636039" y="806594"/>
                  <a:pt x="3641062" y="810334"/>
                  <a:pt x="3647089" y="812901"/>
                </a:cubicBezTo>
                <a:cubicBezTo>
                  <a:pt x="3653117" y="815468"/>
                  <a:pt x="3660037" y="816752"/>
                  <a:pt x="3667851" y="816752"/>
                </a:cubicBezTo>
                <a:cubicBezTo>
                  <a:pt x="3671869" y="816752"/>
                  <a:pt x="3675627" y="816436"/>
                  <a:pt x="3679124" y="815803"/>
                </a:cubicBezTo>
                <a:cubicBezTo>
                  <a:pt x="3682622" y="815171"/>
                  <a:pt x="3685729" y="814371"/>
                  <a:pt x="3688445" y="813403"/>
                </a:cubicBezTo>
                <a:cubicBezTo>
                  <a:pt x="3691161" y="812436"/>
                  <a:pt x="3693468" y="811357"/>
                  <a:pt x="3695365" y="810166"/>
                </a:cubicBezTo>
                <a:cubicBezTo>
                  <a:pt x="3697263" y="808976"/>
                  <a:pt x="3698602" y="808027"/>
                  <a:pt x="3699384" y="807320"/>
                </a:cubicBezTo>
                <a:cubicBezTo>
                  <a:pt x="3700165" y="806613"/>
                  <a:pt x="3700723" y="806036"/>
                  <a:pt x="3701058" y="805590"/>
                </a:cubicBezTo>
                <a:cubicBezTo>
                  <a:pt x="3701393" y="805143"/>
                  <a:pt x="3701653" y="804585"/>
                  <a:pt x="3701839" y="803916"/>
                </a:cubicBezTo>
                <a:cubicBezTo>
                  <a:pt x="3702025" y="803246"/>
                  <a:pt x="3702156" y="802446"/>
                  <a:pt x="3702230" y="801516"/>
                </a:cubicBezTo>
                <a:cubicBezTo>
                  <a:pt x="3702304" y="800585"/>
                  <a:pt x="3702342" y="799413"/>
                  <a:pt x="3702342" y="798000"/>
                </a:cubicBezTo>
                <a:cubicBezTo>
                  <a:pt x="3702342" y="795172"/>
                  <a:pt x="3702063" y="793256"/>
                  <a:pt x="3701505" y="792251"/>
                </a:cubicBezTo>
                <a:cubicBezTo>
                  <a:pt x="3700946" y="791247"/>
                  <a:pt x="3700221" y="790744"/>
                  <a:pt x="3699328" y="790744"/>
                </a:cubicBezTo>
                <a:cubicBezTo>
                  <a:pt x="3698509" y="790744"/>
                  <a:pt x="3697412" y="791340"/>
                  <a:pt x="3696035" y="792530"/>
                </a:cubicBezTo>
                <a:cubicBezTo>
                  <a:pt x="3694658" y="793721"/>
                  <a:pt x="3692779" y="795004"/>
                  <a:pt x="3690398" y="796381"/>
                </a:cubicBezTo>
                <a:cubicBezTo>
                  <a:pt x="3688017" y="797758"/>
                  <a:pt x="3685022" y="799041"/>
                  <a:pt x="3681413" y="800232"/>
                </a:cubicBezTo>
                <a:cubicBezTo>
                  <a:pt x="3677804" y="801423"/>
                  <a:pt x="3673357" y="802018"/>
                  <a:pt x="3668074" y="802018"/>
                </a:cubicBezTo>
                <a:cubicBezTo>
                  <a:pt x="3659219" y="802018"/>
                  <a:pt x="3652205" y="799134"/>
                  <a:pt x="3647033" y="793367"/>
                </a:cubicBezTo>
                <a:cubicBezTo>
                  <a:pt x="3641862" y="787600"/>
                  <a:pt x="3639015" y="778838"/>
                  <a:pt x="3638494" y="767081"/>
                </a:cubicBezTo>
                <a:lnTo>
                  <a:pt x="3689059" y="767081"/>
                </a:lnTo>
                <a:cubicBezTo>
                  <a:pt x="3690101" y="767081"/>
                  <a:pt x="3690919" y="766541"/>
                  <a:pt x="3691514" y="765462"/>
                </a:cubicBezTo>
                <a:cubicBezTo>
                  <a:pt x="3692110" y="764383"/>
                  <a:pt x="3692407" y="762616"/>
                  <a:pt x="3692407" y="760160"/>
                </a:cubicBezTo>
                <a:cubicBezTo>
                  <a:pt x="3692407" y="757704"/>
                  <a:pt x="3692110" y="755937"/>
                  <a:pt x="3691514" y="754858"/>
                </a:cubicBezTo>
                <a:cubicBezTo>
                  <a:pt x="3690919" y="753779"/>
                  <a:pt x="3690101" y="753240"/>
                  <a:pt x="3689059" y="753240"/>
                </a:cubicBezTo>
                <a:lnTo>
                  <a:pt x="3638606" y="753240"/>
                </a:lnTo>
                <a:cubicBezTo>
                  <a:pt x="3639052" y="748328"/>
                  <a:pt x="3640020" y="743901"/>
                  <a:pt x="3641508" y="739957"/>
                </a:cubicBezTo>
                <a:cubicBezTo>
                  <a:pt x="3642996" y="736013"/>
                  <a:pt x="3645043" y="732645"/>
                  <a:pt x="3647647" y="729855"/>
                </a:cubicBezTo>
                <a:cubicBezTo>
                  <a:pt x="3650252" y="727064"/>
                  <a:pt x="3653359" y="724906"/>
                  <a:pt x="3656968" y="723381"/>
                </a:cubicBezTo>
                <a:cubicBezTo>
                  <a:pt x="3660577" y="721855"/>
                  <a:pt x="3664688" y="721093"/>
                  <a:pt x="3669302" y="721093"/>
                </a:cubicBezTo>
                <a:cubicBezTo>
                  <a:pt x="3673692" y="721093"/>
                  <a:pt x="3677543" y="721707"/>
                  <a:pt x="3680855" y="722934"/>
                </a:cubicBezTo>
                <a:cubicBezTo>
                  <a:pt x="3684166" y="724162"/>
                  <a:pt x="3687012" y="725502"/>
                  <a:pt x="3689394" y="726953"/>
                </a:cubicBezTo>
                <a:cubicBezTo>
                  <a:pt x="3691775" y="728404"/>
                  <a:pt x="3693691" y="729743"/>
                  <a:pt x="3695142" y="730971"/>
                </a:cubicBezTo>
                <a:cubicBezTo>
                  <a:pt x="3696593" y="732199"/>
                  <a:pt x="3697691" y="732813"/>
                  <a:pt x="3698435" y="732813"/>
                </a:cubicBezTo>
                <a:cubicBezTo>
                  <a:pt x="3698881" y="732813"/>
                  <a:pt x="3699272" y="732683"/>
                  <a:pt x="3699607" y="732422"/>
                </a:cubicBezTo>
                <a:cubicBezTo>
                  <a:pt x="3699942" y="732162"/>
                  <a:pt x="3700239" y="731771"/>
                  <a:pt x="3700500" y="731250"/>
                </a:cubicBezTo>
                <a:cubicBezTo>
                  <a:pt x="3700760" y="730729"/>
                  <a:pt x="3700946" y="729985"/>
                  <a:pt x="3701058" y="729018"/>
                </a:cubicBezTo>
                <a:cubicBezTo>
                  <a:pt x="3701170" y="728050"/>
                  <a:pt x="3701225" y="726860"/>
                  <a:pt x="3701225" y="725446"/>
                </a:cubicBezTo>
                <a:cubicBezTo>
                  <a:pt x="3701225" y="724181"/>
                  <a:pt x="3701170" y="723120"/>
                  <a:pt x="3701058" y="722265"/>
                </a:cubicBezTo>
                <a:cubicBezTo>
                  <a:pt x="3700946" y="721409"/>
                  <a:pt x="3700816" y="720683"/>
                  <a:pt x="3700667" y="720088"/>
                </a:cubicBezTo>
                <a:cubicBezTo>
                  <a:pt x="3700519" y="719493"/>
                  <a:pt x="3700332" y="718990"/>
                  <a:pt x="3700109" y="718581"/>
                </a:cubicBezTo>
                <a:cubicBezTo>
                  <a:pt x="3699886" y="718172"/>
                  <a:pt x="3699477" y="717688"/>
                  <a:pt x="3698881" y="717130"/>
                </a:cubicBezTo>
                <a:cubicBezTo>
                  <a:pt x="3698286" y="716572"/>
                  <a:pt x="3697077" y="715679"/>
                  <a:pt x="3695254" y="714451"/>
                </a:cubicBezTo>
                <a:cubicBezTo>
                  <a:pt x="3693431" y="713223"/>
                  <a:pt x="3691124" y="712014"/>
                  <a:pt x="3688333" y="710824"/>
                </a:cubicBezTo>
                <a:cubicBezTo>
                  <a:pt x="3685543" y="709633"/>
                  <a:pt x="3682287" y="708591"/>
                  <a:pt x="3678566" y="707698"/>
                </a:cubicBezTo>
                <a:cubicBezTo>
                  <a:pt x="3674846" y="706805"/>
                  <a:pt x="3670790" y="706359"/>
                  <a:pt x="3666400" y="706359"/>
                </a:cubicBezTo>
                <a:close/>
                <a:moveTo>
                  <a:pt x="3934030" y="706359"/>
                </a:moveTo>
                <a:cubicBezTo>
                  <a:pt x="3926811" y="706359"/>
                  <a:pt x="3920672" y="707177"/>
                  <a:pt x="3915612" y="708814"/>
                </a:cubicBezTo>
                <a:cubicBezTo>
                  <a:pt x="3910552" y="710451"/>
                  <a:pt x="3906459" y="712851"/>
                  <a:pt x="3903334" y="716014"/>
                </a:cubicBezTo>
                <a:cubicBezTo>
                  <a:pt x="3900208" y="719176"/>
                  <a:pt x="3897939" y="723102"/>
                  <a:pt x="3896525" y="727790"/>
                </a:cubicBezTo>
                <a:cubicBezTo>
                  <a:pt x="3895111" y="732478"/>
                  <a:pt x="3894404" y="737947"/>
                  <a:pt x="3894404" y="744198"/>
                </a:cubicBezTo>
                <a:lnTo>
                  <a:pt x="3894404" y="811952"/>
                </a:lnTo>
                <a:cubicBezTo>
                  <a:pt x="3894404" y="812845"/>
                  <a:pt x="3894702" y="813515"/>
                  <a:pt x="3895297" y="813961"/>
                </a:cubicBezTo>
                <a:cubicBezTo>
                  <a:pt x="3895892" y="814408"/>
                  <a:pt x="3896711" y="814743"/>
                  <a:pt x="3897753" y="814966"/>
                </a:cubicBezTo>
                <a:cubicBezTo>
                  <a:pt x="3898794" y="815189"/>
                  <a:pt x="3900320" y="815301"/>
                  <a:pt x="3902329" y="815301"/>
                </a:cubicBezTo>
                <a:cubicBezTo>
                  <a:pt x="3904264" y="815301"/>
                  <a:pt x="3905808" y="815189"/>
                  <a:pt x="3906961" y="814966"/>
                </a:cubicBezTo>
                <a:cubicBezTo>
                  <a:pt x="3908115" y="814743"/>
                  <a:pt x="3908952" y="814408"/>
                  <a:pt x="3909473" y="813961"/>
                </a:cubicBezTo>
                <a:cubicBezTo>
                  <a:pt x="3909994" y="813515"/>
                  <a:pt x="3910254" y="812845"/>
                  <a:pt x="3910254" y="811952"/>
                </a:cubicBezTo>
                <a:lnTo>
                  <a:pt x="3910254" y="801906"/>
                </a:lnTo>
                <a:cubicBezTo>
                  <a:pt x="3914645" y="806594"/>
                  <a:pt x="3919537" y="810241"/>
                  <a:pt x="3924932" y="812845"/>
                </a:cubicBezTo>
                <a:cubicBezTo>
                  <a:pt x="3930327" y="815450"/>
                  <a:pt x="3936039" y="816752"/>
                  <a:pt x="3942066" y="816752"/>
                </a:cubicBezTo>
                <a:cubicBezTo>
                  <a:pt x="3947350" y="816752"/>
                  <a:pt x="3952131" y="816064"/>
                  <a:pt x="3956410" y="814687"/>
                </a:cubicBezTo>
                <a:cubicBezTo>
                  <a:pt x="3960688" y="813310"/>
                  <a:pt x="3964335" y="811320"/>
                  <a:pt x="3967348" y="808715"/>
                </a:cubicBezTo>
                <a:cubicBezTo>
                  <a:pt x="3970362" y="806111"/>
                  <a:pt x="3972706" y="802911"/>
                  <a:pt x="3974381" y="799116"/>
                </a:cubicBezTo>
                <a:cubicBezTo>
                  <a:pt x="3976055" y="795321"/>
                  <a:pt x="3976892" y="791005"/>
                  <a:pt x="3976892" y="786168"/>
                </a:cubicBezTo>
                <a:cubicBezTo>
                  <a:pt x="3976892" y="780512"/>
                  <a:pt x="3975739" y="775601"/>
                  <a:pt x="3973432" y="771434"/>
                </a:cubicBezTo>
                <a:cubicBezTo>
                  <a:pt x="3971125" y="767267"/>
                  <a:pt x="3967814" y="763806"/>
                  <a:pt x="3963498" y="761053"/>
                </a:cubicBezTo>
                <a:cubicBezTo>
                  <a:pt x="3959182" y="758300"/>
                  <a:pt x="3953898" y="756235"/>
                  <a:pt x="3947647" y="754858"/>
                </a:cubicBezTo>
                <a:cubicBezTo>
                  <a:pt x="3941397" y="753481"/>
                  <a:pt x="3934364" y="752793"/>
                  <a:pt x="3926551" y="752793"/>
                </a:cubicBezTo>
                <a:lnTo>
                  <a:pt x="3912710" y="752793"/>
                </a:lnTo>
                <a:lnTo>
                  <a:pt x="3912710" y="744980"/>
                </a:lnTo>
                <a:cubicBezTo>
                  <a:pt x="3912710" y="741110"/>
                  <a:pt x="3913119" y="737687"/>
                  <a:pt x="3913938" y="734710"/>
                </a:cubicBezTo>
                <a:cubicBezTo>
                  <a:pt x="3914756" y="731734"/>
                  <a:pt x="3916077" y="729260"/>
                  <a:pt x="3917900" y="727288"/>
                </a:cubicBezTo>
                <a:cubicBezTo>
                  <a:pt x="3919723" y="725316"/>
                  <a:pt x="3922086" y="723827"/>
                  <a:pt x="3924988" y="722823"/>
                </a:cubicBezTo>
                <a:cubicBezTo>
                  <a:pt x="3927890" y="721818"/>
                  <a:pt x="3931462" y="721316"/>
                  <a:pt x="3935704" y="721316"/>
                </a:cubicBezTo>
                <a:cubicBezTo>
                  <a:pt x="3940243" y="721316"/>
                  <a:pt x="3944317" y="721855"/>
                  <a:pt x="3947926" y="722934"/>
                </a:cubicBezTo>
                <a:cubicBezTo>
                  <a:pt x="3951535" y="724013"/>
                  <a:pt x="3954698" y="725204"/>
                  <a:pt x="3957414" y="726506"/>
                </a:cubicBezTo>
                <a:cubicBezTo>
                  <a:pt x="3960130" y="727809"/>
                  <a:pt x="3962400" y="728999"/>
                  <a:pt x="3964223" y="730078"/>
                </a:cubicBezTo>
                <a:cubicBezTo>
                  <a:pt x="3966046" y="731157"/>
                  <a:pt x="3967404" y="731697"/>
                  <a:pt x="3968297" y="731697"/>
                </a:cubicBezTo>
                <a:cubicBezTo>
                  <a:pt x="3968893" y="731697"/>
                  <a:pt x="3969413" y="731548"/>
                  <a:pt x="3969860" y="731250"/>
                </a:cubicBezTo>
                <a:cubicBezTo>
                  <a:pt x="3970306" y="730953"/>
                  <a:pt x="3970697" y="730506"/>
                  <a:pt x="3971032" y="729911"/>
                </a:cubicBezTo>
                <a:cubicBezTo>
                  <a:pt x="3971367" y="729315"/>
                  <a:pt x="3971609" y="728553"/>
                  <a:pt x="3971757" y="727622"/>
                </a:cubicBezTo>
                <a:cubicBezTo>
                  <a:pt x="3971906" y="726692"/>
                  <a:pt x="3971981" y="725669"/>
                  <a:pt x="3971981" y="724553"/>
                </a:cubicBezTo>
                <a:cubicBezTo>
                  <a:pt x="3971981" y="722693"/>
                  <a:pt x="3971850" y="721223"/>
                  <a:pt x="3971590" y="720144"/>
                </a:cubicBezTo>
                <a:cubicBezTo>
                  <a:pt x="3971330" y="719065"/>
                  <a:pt x="3970697" y="718042"/>
                  <a:pt x="3969692" y="717074"/>
                </a:cubicBezTo>
                <a:cubicBezTo>
                  <a:pt x="3968688" y="716107"/>
                  <a:pt x="3966958" y="714972"/>
                  <a:pt x="3964502" y="713670"/>
                </a:cubicBezTo>
                <a:cubicBezTo>
                  <a:pt x="3962046" y="712368"/>
                  <a:pt x="3959219" y="711177"/>
                  <a:pt x="3956019" y="710098"/>
                </a:cubicBezTo>
                <a:cubicBezTo>
                  <a:pt x="3952819" y="709019"/>
                  <a:pt x="3949322" y="708126"/>
                  <a:pt x="3945527" y="707419"/>
                </a:cubicBezTo>
                <a:cubicBezTo>
                  <a:pt x="3941731" y="706712"/>
                  <a:pt x="3937899" y="706359"/>
                  <a:pt x="3934030" y="706359"/>
                </a:cubicBezTo>
                <a:close/>
                <a:moveTo>
                  <a:pt x="4157160" y="706359"/>
                </a:moveTo>
                <a:cubicBezTo>
                  <a:pt x="4149272" y="706359"/>
                  <a:pt x="4142556" y="707624"/>
                  <a:pt x="4137013" y="710154"/>
                </a:cubicBezTo>
                <a:cubicBezTo>
                  <a:pt x="4131469" y="712684"/>
                  <a:pt x="4126911" y="716088"/>
                  <a:pt x="4123339" y="720367"/>
                </a:cubicBezTo>
                <a:cubicBezTo>
                  <a:pt x="4119767" y="724646"/>
                  <a:pt x="4117144" y="729669"/>
                  <a:pt x="4115470" y="735436"/>
                </a:cubicBezTo>
                <a:cubicBezTo>
                  <a:pt x="4113795" y="741203"/>
                  <a:pt x="4112958" y="747361"/>
                  <a:pt x="4112958" y="753909"/>
                </a:cubicBezTo>
                <a:lnTo>
                  <a:pt x="4112958" y="757258"/>
                </a:lnTo>
                <a:cubicBezTo>
                  <a:pt x="4112958" y="760160"/>
                  <a:pt x="4113687" y="762225"/>
                  <a:pt x="4115145" y="763453"/>
                </a:cubicBezTo>
                <a:cubicBezTo>
                  <a:pt x="4116602" y="764681"/>
                  <a:pt x="4118265" y="765295"/>
                  <a:pt x="4120135" y="765295"/>
                </a:cubicBezTo>
                <a:lnTo>
                  <a:pt x="4186293" y="765295"/>
                </a:lnTo>
                <a:cubicBezTo>
                  <a:pt x="4186293" y="770876"/>
                  <a:pt x="4185733" y="775899"/>
                  <a:pt x="4184611" y="780363"/>
                </a:cubicBezTo>
                <a:cubicBezTo>
                  <a:pt x="4183490" y="784828"/>
                  <a:pt x="4181620" y="788661"/>
                  <a:pt x="4179003" y="791860"/>
                </a:cubicBezTo>
                <a:cubicBezTo>
                  <a:pt x="4176386" y="795060"/>
                  <a:pt x="4172984" y="797516"/>
                  <a:pt x="4168796" y="799227"/>
                </a:cubicBezTo>
                <a:cubicBezTo>
                  <a:pt x="4164609" y="800939"/>
                  <a:pt x="4159486" y="801795"/>
                  <a:pt x="4153430" y="801795"/>
                </a:cubicBezTo>
                <a:cubicBezTo>
                  <a:pt x="4148644" y="801795"/>
                  <a:pt x="4144381" y="801404"/>
                  <a:pt x="4140643" y="800623"/>
                </a:cubicBezTo>
                <a:cubicBezTo>
                  <a:pt x="4136904" y="799841"/>
                  <a:pt x="4133670" y="798967"/>
                  <a:pt x="4130941" y="798000"/>
                </a:cubicBezTo>
                <a:cubicBezTo>
                  <a:pt x="4128211" y="797032"/>
                  <a:pt x="4125967" y="796158"/>
                  <a:pt x="4124210" y="795376"/>
                </a:cubicBezTo>
                <a:cubicBezTo>
                  <a:pt x="4122453" y="794595"/>
                  <a:pt x="4121125" y="794204"/>
                  <a:pt x="4120227" y="794204"/>
                </a:cubicBezTo>
                <a:cubicBezTo>
                  <a:pt x="4119704" y="794204"/>
                  <a:pt x="4119237" y="794335"/>
                  <a:pt x="4118826" y="794595"/>
                </a:cubicBezTo>
                <a:cubicBezTo>
                  <a:pt x="4118415" y="794856"/>
                  <a:pt x="4118097" y="795246"/>
                  <a:pt x="4117873" y="795767"/>
                </a:cubicBezTo>
                <a:cubicBezTo>
                  <a:pt x="4117649" y="796288"/>
                  <a:pt x="4117480" y="797014"/>
                  <a:pt x="4117368" y="797944"/>
                </a:cubicBezTo>
                <a:cubicBezTo>
                  <a:pt x="4117256" y="798874"/>
                  <a:pt x="4117200" y="800009"/>
                  <a:pt x="4117200" y="801348"/>
                </a:cubicBezTo>
                <a:cubicBezTo>
                  <a:pt x="4117200" y="802316"/>
                  <a:pt x="4117237" y="803153"/>
                  <a:pt x="4117311" y="803860"/>
                </a:cubicBezTo>
                <a:cubicBezTo>
                  <a:pt x="4117386" y="804567"/>
                  <a:pt x="4117479" y="805199"/>
                  <a:pt x="4117590" y="805757"/>
                </a:cubicBezTo>
                <a:cubicBezTo>
                  <a:pt x="4117702" y="806315"/>
                  <a:pt x="4117888" y="806818"/>
                  <a:pt x="4118149" y="807264"/>
                </a:cubicBezTo>
                <a:cubicBezTo>
                  <a:pt x="4118409" y="807711"/>
                  <a:pt x="4118744" y="808139"/>
                  <a:pt x="4119153" y="808548"/>
                </a:cubicBezTo>
                <a:cubicBezTo>
                  <a:pt x="4119562" y="808957"/>
                  <a:pt x="4120772" y="809627"/>
                  <a:pt x="4122781" y="810557"/>
                </a:cubicBezTo>
                <a:cubicBezTo>
                  <a:pt x="4124790" y="811487"/>
                  <a:pt x="4127394" y="812399"/>
                  <a:pt x="4130594" y="813292"/>
                </a:cubicBezTo>
                <a:cubicBezTo>
                  <a:pt x="4133794" y="814185"/>
                  <a:pt x="4137496" y="814985"/>
                  <a:pt x="4141701" y="815692"/>
                </a:cubicBezTo>
                <a:cubicBezTo>
                  <a:pt x="4145905" y="816398"/>
                  <a:pt x="4150388" y="816752"/>
                  <a:pt x="4155151" y="816752"/>
                </a:cubicBezTo>
                <a:cubicBezTo>
                  <a:pt x="4163411" y="816752"/>
                  <a:pt x="4170648" y="815599"/>
                  <a:pt x="4176861" y="813292"/>
                </a:cubicBezTo>
                <a:cubicBezTo>
                  <a:pt x="4183075" y="810985"/>
                  <a:pt x="4188302" y="807562"/>
                  <a:pt x="4192544" y="803023"/>
                </a:cubicBezTo>
                <a:cubicBezTo>
                  <a:pt x="4196786" y="798483"/>
                  <a:pt x="4199985" y="792791"/>
                  <a:pt x="4202143" y="785945"/>
                </a:cubicBezTo>
                <a:cubicBezTo>
                  <a:pt x="4204301" y="779098"/>
                  <a:pt x="4205380" y="771136"/>
                  <a:pt x="4205380" y="762058"/>
                </a:cubicBezTo>
                <a:cubicBezTo>
                  <a:pt x="4205380" y="753426"/>
                  <a:pt x="4204264" y="745668"/>
                  <a:pt x="4202032" y="738785"/>
                </a:cubicBezTo>
                <a:cubicBezTo>
                  <a:pt x="4199799" y="731901"/>
                  <a:pt x="4196581" y="726060"/>
                  <a:pt x="4192377" y="721260"/>
                </a:cubicBezTo>
                <a:cubicBezTo>
                  <a:pt x="4188172" y="716460"/>
                  <a:pt x="4183093" y="712777"/>
                  <a:pt x="4177140" y="710210"/>
                </a:cubicBezTo>
                <a:cubicBezTo>
                  <a:pt x="4171187" y="707642"/>
                  <a:pt x="4164527" y="706359"/>
                  <a:pt x="4157160" y="706359"/>
                </a:cubicBezTo>
                <a:close/>
                <a:moveTo>
                  <a:pt x="4668831" y="706359"/>
                </a:moveTo>
                <a:cubicBezTo>
                  <a:pt x="4660571" y="706359"/>
                  <a:pt x="4653372" y="707587"/>
                  <a:pt x="4647232" y="710042"/>
                </a:cubicBezTo>
                <a:cubicBezTo>
                  <a:pt x="4641093" y="712498"/>
                  <a:pt x="4635977" y="716070"/>
                  <a:pt x="4631885" y="720758"/>
                </a:cubicBezTo>
                <a:cubicBezTo>
                  <a:pt x="4627792" y="725446"/>
                  <a:pt x="4624722" y="731139"/>
                  <a:pt x="4622676" y="737836"/>
                </a:cubicBezTo>
                <a:cubicBezTo>
                  <a:pt x="4620629" y="744533"/>
                  <a:pt x="4619606" y="752086"/>
                  <a:pt x="4619606" y="760495"/>
                </a:cubicBezTo>
                <a:cubicBezTo>
                  <a:pt x="4619606" y="768680"/>
                  <a:pt x="4620685" y="776215"/>
                  <a:pt x="4622843" y="783098"/>
                </a:cubicBezTo>
                <a:cubicBezTo>
                  <a:pt x="4625001" y="789981"/>
                  <a:pt x="4628220" y="795916"/>
                  <a:pt x="4632498" y="800902"/>
                </a:cubicBezTo>
                <a:cubicBezTo>
                  <a:pt x="4636777" y="805887"/>
                  <a:pt x="4642135" y="809776"/>
                  <a:pt x="4648572" y="812566"/>
                </a:cubicBezTo>
                <a:cubicBezTo>
                  <a:pt x="4655009" y="815357"/>
                  <a:pt x="4662469" y="816752"/>
                  <a:pt x="4670952" y="816752"/>
                </a:cubicBezTo>
                <a:cubicBezTo>
                  <a:pt x="4679212" y="816752"/>
                  <a:pt x="4686411" y="815524"/>
                  <a:pt x="4692551" y="813068"/>
                </a:cubicBezTo>
                <a:cubicBezTo>
                  <a:pt x="4698690" y="810613"/>
                  <a:pt x="4703806" y="807041"/>
                  <a:pt x="4707898" y="802353"/>
                </a:cubicBezTo>
                <a:cubicBezTo>
                  <a:pt x="4711991" y="797665"/>
                  <a:pt x="4715042" y="791972"/>
                  <a:pt x="4717051" y="785275"/>
                </a:cubicBezTo>
                <a:cubicBezTo>
                  <a:pt x="4719060" y="778578"/>
                  <a:pt x="4720065" y="770987"/>
                  <a:pt x="4720065" y="762504"/>
                </a:cubicBezTo>
                <a:cubicBezTo>
                  <a:pt x="4720065" y="754319"/>
                  <a:pt x="4719005" y="746784"/>
                  <a:pt x="4716883" y="739901"/>
                </a:cubicBezTo>
                <a:cubicBezTo>
                  <a:pt x="4714763" y="733018"/>
                  <a:pt x="4711563" y="727083"/>
                  <a:pt x="4707284" y="722097"/>
                </a:cubicBezTo>
                <a:cubicBezTo>
                  <a:pt x="4703006" y="717112"/>
                  <a:pt x="4697666" y="713242"/>
                  <a:pt x="4691267" y="710489"/>
                </a:cubicBezTo>
                <a:cubicBezTo>
                  <a:pt x="4684867" y="707735"/>
                  <a:pt x="4677389" y="706359"/>
                  <a:pt x="4668831" y="706359"/>
                </a:cubicBezTo>
                <a:close/>
                <a:moveTo>
                  <a:pt x="5090609" y="706359"/>
                </a:moveTo>
                <a:cubicBezTo>
                  <a:pt x="5082722" y="706359"/>
                  <a:pt x="5076006" y="707624"/>
                  <a:pt x="5070462" y="710154"/>
                </a:cubicBezTo>
                <a:cubicBezTo>
                  <a:pt x="5064918" y="712684"/>
                  <a:pt x="5060360" y="716088"/>
                  <a:pt x="5056788" y="720367"/>
                </a:cubicBezTo>
                <a:cubicBezTo>
                  <a:pt x="5053217" y="724646"/>
                  <a:pt x="5050593" y="729669"/>
                  <a:pt x="5048920" y="735436"/>
                </a:cubicBezTo>
                <a:cubicBezTo>
                  <a:pt x="5047245" y="741203"/>
                  <a:pt x="5046408" y="747361"/>
                  <a:pt x="5046408" y="753909"/>
                </a:cubicBezTo>
                <a:lnTo>
                  <a:pt x="5046408" y="757258"/>
                </a:lnTo>
                <a:cubicBezTo>
                  <a:pt x="5046408" y="760160"/>
                  <a:pt x="5047137" y="762225"/>
                  <a:pt x="5048594" y="763453"/>
                </a:cubicBezTo>
                <a:cubicBezTo>
                  <a:pt x="5050051" y="764681"/>
                  <a:pt x="5051715" y="765295"/>
                  <a:pt x="5053585" y="765295"/>
                </a:cubicBezTo>
                <a:lnTo>
                  <a:pt x="5119743" y="765295"/>
                </a:lnTo>
                <a:cubicBezTo>
                  <a:pt x="5119743" y="770876"/>
                  <a:pt x="5119182" y="775899"/>
                  <a:pt x="5118061" y="780363"/>
                </a:cubicBezTo>
                <a:cubicBezTo>
                  <a:pt x="5116939" y="784828"/>
                  <a:pt x="5115070" y="788661"/>
                  <a:pt x="5112453" y="791860"/>
                </a:cubicBezTo>
                <a:cubicBezTo>
                  <a:pt x="5109835" y="795060"/>
                  <a:pt x="5106433" y="797516"/>
                  <a:pt x="5102245" y="799227"/>
                </a:cubicBezTo>
                <a:cubicBezTo>
                  <a:pt x="5098058" y="800939"/>
                  <a:pt x="5092936" y="801795"/>
                  <a:pt x="5086879" y="801795"/>
                </a:cubicBezTo>
                <a:cubicBezTo>
                  <a:pt x="5082093" y="801795"/>
                  <a:pt x="5077831" y="801404"/>
                  <a:pt x="5074092" y="800623"/>
                </a:cubicBezTo>
                <a:cubicBezTo>
                  <a:pt x="5070354" y="799841"/>
                  <a:pt x="5067120" y="798967"/>
                  <a:pt x="5064390" y="798000"/>
                </a:cubicBezTo>
                <a:cubicBezTo>
                  <a:pt x="5061661" y="797032"/>
                  <a:pt x="5059417" y="796158"/>
                  <a:pt x="5057659" y="795376"/>
                </a:cubicBezTo>
                <a:cubicBezTo>
                  <a:pt x="5055902" y="794595"/>
                  <a:pt x="5054575" y="794204"/>
                  <a:pt x="5053677" y="794204"/>
                </a:cubicBezTo>
                <a:cubicBezTo>
                  <a:pt x="5053154" y="794204"/>
                  <a:pt x="5052687" y="794335"/>
                  <a:pt x="5052276" y="794595"/>
                </a:cubicBezTo>
                <a:cubicBezTo>
                  <a:pt x="5051865" y="794856"/>
                  <a:pt x="5051547" y="795246"/>
                  <a:pt x="5051322" y="795767"/>
                </a:cubicBezTo>
                <a:cubicBezTo>
                  <a:pt x="5051098" y="796288"/>
                  <a:pt x="5050930" y="797014"/>
                  <a:pt x="5050818" y="797944"/>
                </a:cubicBezTo>
                <a:cubicBezTo>
                  <a:pt x="5050705" y="798874"/>
                  <a:pt x="5050649" y="800009"/>
                  <a:pt x="5050649" y="801348"/>
                </a:cubicBezTo>
                <a:cubicBezTo>
                  <a:pt x="5050649" y="802316"/>
                  <a:pt x="5050686" y="803153"/>
                  <a:pt x="5050761" y="803860"/>
                </a:cubicBezTo>
                <a:cubicBezTo>
                  <a:pt x="5050836" y="804567"/>
                  <a:pt x="5050928" y="805199"/>
                  <a:pt x="5051040" y="805757"/>
                </a:cubicBezTo>
                <a:cubicBezTo>
                  <a:pt x="5051152" y="806315"/>
                  <a:pt x="5051338" y="806818"/>
                  <a:pt x="5051598" y="807264"/>
                </a:cubicBezTo>
                <a:cubicBezTo>
                  <a:pt x="5051859" y="807711"/>
                  <a:pt x="5052193" y="808139"/>
                  <a:pt x="5052603" y="808548"/>
                </a:cubicBezTo>
                <a:cubicBezTo>
                  <a:pt x="5053012" y="808957"/>
                  <a:pt x="5054221" y="809627"/>
                  <a:pt x="5056231" y="810557"/>
                </a:cubicBezTo>
                <a:cubicBezTo>
                  <a:pt x="5058240" y="811487"/>
                  <a:pt x="5060844" y="812399"/>
                  <a:pt x="5064044" y="813292"/>
                </a:cubicBezTo>
                <a:cubicBezTo>
                  <a:pt x="5067244" y="814185"/>
                  <a:pt x="5070946" y="814985"/>
                  <a:pt x="5075150" y="815692"/>
                </a:cubicBezTo>
                <a:cubicBezTo>
                  <a:pt x="5079354" y="816398"/>
                  <a:pt x="5083838" y="816752"/>
                  <a:pt x="5088601" y="816752"/>
                </a:cubicBezTo>
                <a:cubicBezTo>
                  <a:pt x="5096861" y="816752"/>
                  <a:pt x="5104098" y="815599"/>
                  <a:pt x="5110311" y="813292"/>
                </a:cubicBezTo>
                <a:cubicBezTo>
                  <a:pt x="5116524" y="810985"/>
                  <a:pt x="5121752" y="807562"/>
                  <a:pt x="5125994" y="803023"/>
                </a:cubicBezTo>
                <a:cubicBezTo>
                  <a:pt x="5130235" y="798483"/>
                  <a:pt x="5133435" y="792791"/>
                  <a:pt x="5135593" y="785945"/>
                </a:cubicBezTo>
                <a:cubicBezTo>
                  <a:pt x="5137751" y="779098"/>
                  <a:pt x="5138830" y="771136"/>
                  <a:pt x="5138830" y="762058"/>
                </a:cubicBezTo>
                <a:cubicBezTo>
                  <a:pt x="5138830" y="753426"/>
                  <a:pt x="5137714" y="745668"/>
                  <a:pt x="5135481" y="738785"/>
                </a:cubicBezTo>
                <a:cubicBezTo>
                  <a:pt x="5133249" y="731901"/>
                  <a:pt x="5130031" y="726060"/>
                  <a:pt x="5125826" y="721260"/>
                </a:cubicBezTo>
                <a:cubicBezTo>
                  <a:pt x="5121622" y="716460"/>
                  <a:pt x="5116543" y="712777"/>
                  <a:pt x="5110590" y="710210"/>
                </a:cubicBezTo>
                <a:cubicBezTo>
                  <a:pt x="5104636" y="707642"/>
                  <a:pt x="5097976" y="706359"/>
                  <a:pt x="5090609" y="706359"/>
                </a:cubicBezTo>
                <a:close/>
                <a:moveTo>
                  <a:pt x="5316531" y="706359"/>
                </a:moveTo>
                <a:cubicBezTo>
                  <a:pt x="5308271" y="706359"/>
                  <a:pt x="5301072" y="707587"/>
                  <a:pt x="5294932" y="710042"/>
                </a:cubicBezTo>
                <a:cubicBezTo>
                  <a:pt x="5288793" y="712498"/>
                  <a:pt x="5283677" y="716070"/>
                  <a:pt x="5279584" y="720758"/>
                </a:cubicBezTo>
                <a:cubicBezTo>
                  <a:pt x="5275491" y="725446"/>
                  <a:pt x="5272422" y="731139"/>
                  <a:pt x="5270376" y="737836"/>
                </a:cubicBezTo>
                <a:cubicBezTo>
                  <a:pt x="5268329" y="744533"/>
                  <a:pt x="5267306" y="752086"/>
                  <a:pt x="5267306" y="760495"/>
                </a:cubicBezTo>
                <a:cubicBezTo>
                  <a:pt x="5267306" y="768680"/>
                  <a:pt x="5268385" y="776215"/>
                  <a:pt x="5270543" y="783098"/>
                </a:cubicBezTo>
                <a:cubicBezTo>
                  <a:pt x="5272701" y="789981"/>
                  <a:pt x="5275919" y="795916"/>
                  <a:pt x="5280198" y="800902"/>
                </a:cubicBezTo>
                <a:cubicBezTo>
                  <a:pt x="5284477" y="805887"/>
                  <a:pt x="5289834" y="809776"/>
                  <a:pt x="5296271" y="812566"/>
                </a:cubicBezTo>
                <a:cubicBezTo>
                  <a:pt x="5302708" y="815357"/>
                  <a:pt x="5310168" y="816752"/>
                  <a:pt x="5318652" y="816752"/>
                </a:cubicBezTo>
                <a:cubicBezTo>
                  <a:pt x="5326912" y="816752"/>
                  <a:pt x="5334111" y="815524"/>
                  <a:pt x="5340250" y="813068"/>
                </a:cubicBezTo>
                <a:cubicBezTo>
                  <a:pt x="5346389" y="810613"/>
                  <a:pt x="5351505" y="807041"/>
                  <a:pt x="5355598" y="802353"/>
                </a:cubicBezTo>
                <a:cubicBezTo>
                  <a:pt x="5359691" y="797665"/>
                  <a:pt x="5362742" y="791972"/>
                  <a:pt x="5364751" y="785275"/>
                </a:cubicBezTo>
                <a:cubicBezTo>
                  <a:pt x="5366761" y="778578"/>
                  <a:pt x="5367765" y="770987"/>
                  <a:pt x="5367765" y="762504"/>
                </a:cubicBezTo>
                <a:cubicBezTo>
                  <a:pt x="5367765" y="754319"/>
                  <a:pt x="5366704" y="746784"/>
                  <a:pt x="5364584" y="739901"/>
                </a:cubicBezTo>
                <a:cubicBezTo>
                  <a:pt x="5362463" y="733018"/>
                  <a:pt x="5359263" y="727083"/>
                  <a:pt x="5354984" y="722097"/>
                </a:cubicBezTo>
                <a:cubicBezTo>
                  <a:pt x="5350705" y="717112"/>
                  <a:pt x="5345366" y="713242"/>
                  <a:pt x="5338967" y="710489"/>
                </a:cubicBezTo>
                <a:cubicBezTo>
                  <a:pt x="5332567" y="707735"/>
                  <a:pt x="5325089" y="706359"/>
                  <a:pt x="5316531" y="706359"/>
                </a:cubicBezTo>
                <a:close/>
                <a:moveTo>
                  <a:pt x="5600904" y="706359"/>
                </a:moveTo>
                <a:cubicBezTo>
                  <a:pt x="5593686" y="706359"/>
                  <a:pt x="5587547" y="707177"/>
                  <a:pt x="5582486" y="708814"/>
                </a:cubicBezTo>
                <a:cubicBezTo>
                  <a:pt x="5577426" y="710451"/>
                  <a:pt x="5573334" y="712851"/>
                  <a:pt x="5570208" y="716014"/>
                </a:cubicBezTo>
                <a:cubicBezTo>
                  <a:pt x="5567083" y="719176"/>
                  <a:pt x="5564813" y="723102"/>
                  <a:pt x="5563399" y="727790"/>
                </a:cubicBezTo>
                <a:cubicBezTo>
                  <a:pt x="5561986" y="732478"/>
                  <a:pt x="5561279" y="737947"/>
                  <a:pt x="5561279" y="744198"/>
                </a:cubicBezTo>
                <a:lnTo>
                  <a:pt x="5561279" y="811952"/>
                </a:lnTo>
                <a:cubicBezTo>
                  <a:pt x="5561279" y="812845"/>
                  <a:pt x="5561576" y="813515"/>
                  <a:pt x="5562172" y="813961"/>
                </a:cubicBezTo>
                <a:cubicBezTo>
                  <a:pt x="5562767" y="814408"/>
                  <a:pt x="5563586" y="814743"/>
                  <a:pt x="5564628" y="814966"/>
                </a:cubicBezTo>
                <a:cubicBezTo>
                  <a:pt x="5565669" y="815189"/>
                  <a:pt x="5567194" y="815301"/>
                  <a:pt x="5569204" y="815301"/>
                </a:cubicBezTo>
                <a:cubicBezTo>
                  <a:pt x="5571139" y="815301"/>
                  <a:pt x="5572683" y="815189"/>
                  <a:pt x="5573836" y="814966"/>
                </a:cubicBezTo>
                <a:cubicBezTo>
                  <a:pt x="5574989" y="814743"/>
                  <a:pt x="5575826" y="814408"/>
                  <a:pt x="5576347" y="813961"/>
                </a:cubicBezTo>
                <a:cubicBezTo>
                  <a:pt x="5576868" y="813515"/>
                  <a:pt x="5577129" y="812845"/>
                  <a:pt x="5577129" y="811952"/>
                </a:cubicBezTo>
                <a:lnTo>
                  <a:pt x="5577129" y="801906"/>
                </a:lnTo>
                <a:cubicBezTo>
                  <a:pt x="5581519" y="806594"/>
                  <a:pt x="5586411" y="810241"/>
                  <a:pt x="5591807" y="812845"/>
                </a:cubicBezTo>
                <a:cubicBezTo>
                  <a:pt x="5597202" y="815450"/>
                  <a:pt x="5602913" y="816752"/>
                  <a:pt x="5608941" y="816752"/>
                </a:cubicBezTo>
                <a:cubicBezTo>
                  <a:pt x="5614224" y="816752"/>
                  <a:pt x="5619005" y="816064"/>
                  <a:pt x="5623284" y="814687"/>
                </a:cubicBezTo>
                <a:cubicBezTo>
                  <a:pt x="5627562" y="813310"/>
                  <a:pt x="5631209" y="811320"/>
                  <a:pt x="5634223" y="808715"/>
                </a:cubicBezTo>
                <a:cubicBezTo>
                  <a:pt x="5637237" y="806111"/>
                  <a:pt x="5639581" y="802911"/>
                  <a:pt x="5641255" y="799116"/>
                </a:cubicBezTo>
                <a:cubicBezTo>
                  <a:pt x="5642930" y="795321"/>
                  <a:pt x="5643766" y="791005"/>
                  <a:pt x="5643766" y="786168"/>
                </a:cubicBezTo>
                <a:cubicBezTo>
                  <a:pt x="5643766" y="780512"/>
                  <a:pt x="5642613" y="775601"/>
                  <a:pt x="5640307" y="771434"/>
                </a:cubicBezTo>
                <a:cubicBezTo>
                  <a:pt x="5638000" y="767267"/>
                  <a:pt x="5634688" y="763806"/>
                  <a:pt x="5630372" y="761053"/>
                </a:cubicBezTo>
                <a:cubicBezTo>
                  <a:pt x="5626056" y="758300"/>
                  <a:pt x="5620772" y="756235"/>
                  <a:pt x="5614522" y="754858"/>
                </a:cubicBezTo>
                <a:cubicBezTo>
                  <a:pt x="5608271" y="753481"/>
                  <a:pt x="5601239" y="752793"/>
                  <a:pt x="5593425" y="752793"/>
                </a:cubicBezTo>
                <a:lnTo>
                  <a:pt x="5579585" y="752793"/>
                </a:lnTo>
                <a:lnTo>
                  <a:pt x="5579585" y="744980"/>
                </a:lnTo>
                <a:cubicBezTo>
                  <a:pt x="5579585" y="741110"/>
                  <a:pt x="5579994" y="737687"/>
                  <a:pt x="5580812" y="734710"/>
                </a:cubicBezTo>
                <a:cubicBezTo>
                  <a:pt x="5581631" y="731734"/>
                  <a:pt x="5582952" y="729260"/>
                  <a:pt x="5584775" y="727288"/>
                </a:cubicBezTo>
                <a:cubicBezTo>
                  <a:pt x="5586598" y="725316"/>
                  <a:pt x="5588961" y="723827"/>
                  <a:pt x="5591863" y="722823"/>
                </a:cubicBezTo>
                <a:cubicBezTo>
                  <a:pt x="5594765" y="721818"/>
                  <a:pt x="5598337" y="721316"/>
                  <a:pt x="5602578" y="721316"/>
                </a:cubicBezTo>
                <a:cubicBezTo>
                  <a:pt x="5607118" y="721316"/>
                  <a:pt x="5611192" y="721855"/>
                  <a:pt x="5614801" y="722934"/>
                </a:cubicBezTo>
                <a:cubicBezTo>
                  <a:pt x="5618410" y="724013"/>
                  <a:pt x="5621573" y="725204"/>
                  <a:pt x="5624289" y="726506"/>
                </a:cubicBezTo>
                <a:cubicBezTo>
                  <a:pt x="5627005" y="727809"/>
                  <a:pt x="5629275" y="728999"/>
                  <a:pt x="5631098" y="730078"/>
                </a:cubicBezTo>
                <a:cubicBezTo>
                  <a:pt x="5632921" y="731157"/>
                  <a:pt x="5634279" y="731697"/>
                  <a:pt x="5635171" y="731697"/>
                </a:cubicBezTo>
                <a:cubicBezTo>
                  <a:pt x="5635767" y="731697"/>
                  <a:pt x="5636288" y="731548"/>
                  <a:pt x="5636735" y="731250"/>
                </a:cubicBezTo>
                <a:cubicBezTo>
                  <a:pt x="5637181" y="730953"/>
                  <a:pt x="5637572" y="730506"/>
                  <a:pt x="5637907" y="729911"/>
                </a:cubicBezTo>
                <a:cubicBezTo>
                  <a:pt x="5638241" y="729315"/>
                  <a:pt x="5638483" y="728553"/>
                  <a:pt x="5638632" y="727622"/>
                </a:cubicBezTo>
                <a:cubicBezTo>
                  <a:pt x="5638781" y="726692"/>
                  <a:pt x="5638855" y="725669"/>
                  <a:pt x="5638855" y="724553"/>
                </a:cubicBezTo>
                <a:cubicBezTo>
                  <a:pt x="5638855" y="722693"/>
                  <a:pt x="5638725" y="721223"/>
                  <a:pt x="5638464" y="720144"/>
                </a:cubicBezTo>
                <a:cubicBezTo>
                  <a:pt x="5638204" y="719065"/>
                  <a:pt x="5637572" y="718042"/>
                  <a:pt x="5636567" y="717074"/>
                </a:cubicBezTo>
                <a:cubicBezTo>
                  <a:pt x="5635562" y="716107"/>
                  <a:pt x="5633833" y="714972"/>
                  <a:pt x="5631377" y="713670"/>
                </a:cubicBezTo>
                <a:cubicBezTo>
                  <a:pt x="5628921" y="712368"/>
                  <a:pt x="5626093" y="711177"/>
                  <a:pt x="5622894" y="710098"/>
                </a:cubicBezTo>
                <a:cubicBezTo>
                  <a:pt x="5619694" y="709019"/>
                  <a:pt x="5616196" y="708126"/>
                  <a:pt x="5612401" y="707419"/>
                </a:cubicBezTo>
                <a:cubicBezTo>
                  <a:pt x="5608606" y="706712"/>
                  <a:pt x="5604773" y="706359"/>
                  <a:pt x="5600904" y="706359"/>
                </a:cubicBezTo>
                <a:close/>
                <a:moveTo>
                  <a:pt x="6049956" y="706359"/>
                </a:moveTo>
                <a:cubicBezTo>
                  <a:pt x="6041696" y="706359"/>
                  <a:pt x="6034496" y="707587"/>
                  <a:pt x="6028357" y="710042"/>
                </a:cubicBezTo>
                <a:cubicBezTo>
                  <a:pt x="6022218" y="712498"/>
                  <a:pt x="6017102" y="716070"/>
                  <a:pt x="6013009" y="720758"/>
                </a:cubicBezTo>
                <a:cubicBezTo>
                  <a:pt x="6008916" y="725446"/>
                  <a:pt x="6005847" y="731139"/>
                  <a:pt x="6003801" y="737836"/>
                </a:cubicBezTo>
                <a:cubicBezTo>
                  <a:pt x="6001754" y="744533"/>
                  <a:pt x="6000731" y="752086"/>
                  <a:pt x="6000731" y="760495"/>
                </a:cubicBezTo>
                <a:cubicBezTo>
                  <a:pt x="6000731" y="768680"/>
                  <a:pt x="6001810" y="776215"/>
                  <a:pt x="6003968" y="783098"/>
                </a:cubicBezTo>
                <a:cubicBezTo>
                  <a:pt x="6006126" y="789981"/>
                  <a:pt x="6009345" y="795916"/>
                  <a:pt x="6013623" y="800902"/>
                </a:cubicBezTo>
                <a:cubicBezTo>
                  <a:pt x="6017902" y="805887"/>
                  <a:pt x="6023260" y="809776"/>
                  <a:pt x="6029696" y="812566"/>
                </a:cubicBezTo>
                <a:cubicBezTo>
                  <a:pt x="6036133" y="815357"/>
                  <a:pt x="6043594" y="816752"/>
                  <a:pt x="6052076" y="816752"/>
                </a:cubicBezTo>
                <a:cubicBezTo>
                  <a:pt x="6060336" y="816752"/>
                  <a:pt x="6067536" y="815524"/>
                  <a:pt x="6073675" y="813068"/>
                </a:cubicBezTo>
                <a:cubicBezTo>
                  <a:pt x="6079814" y="810613"/>
                  <a:pt x="6084931" y="807041"/>
                  <a:pt x="6089023" y="802353"/>
                </a:cubicBezTo>
                <a:cubicBezTo>
                  <a:pt x="6093116" y="797665"/>
                  <a:pt x="6096167" y="791972"/>
                  <a:pt x="6098176" y="785275"/>
                </a:cubicBezTo>
                <a:cubicBezTo>
                  <a:pt x="6100186" y="778578"/>
                  <a:pt x="6101190" y="770987"/>
                  <a:pt x="6101190" y="762504"/>
                </a:cubicBezTo>
                <a:cubicBezTo>
                  <a:pt x="6101190" y="754319"/>
                  <a:pt x="6100129" y="746784"/>
                  <a:pt x="6098009" y="739901"/>
                </a:cubicBezTo>
                <a:cubicBezTo>
                  <a:pt x="6095888" y="733018"/>
                  <a:pt x="6092688" y="727083"/>
                  <a:pt x="6088409" y="722097"/>
                </a:cubicBezTo>
                <a:cubicBezTo>
                  <a:pt x="6084131" y="717112"/>
                  <a:pt x="6078791" y="713242"/>
                  <a:pt x="6072392" y="710489"/>
                </a:cubicBezTo>
                <a:cubicBezTo>
                  <a:pt x="6065992" y="707735"/>
                  <a:pt x="6058513" y="706359"/>
                  <a:pt x="6049956" y="706359"/>
                </a:cubicBezTo>
                <a:close/>
                <a:moveTo>
                  <a:pt x="6166079" y="706359"/>
                </a:moveTo>
                <a:cubicBezTo>
                  <a:pt x="6158786" y="706359"/>
                  <a:pt x="6152573" y="707773"/>
                  <a:pt x="6147438" y="710600"/>
                </a:cubicBezTo>
                <a:cubicBezTo>
                  <a:pt x="6142304" y="713428"/>
                  <a:pt x="6138118" y="717298"/>
                  <a:pt x="6134881" y="722209"/>
                </a:cubicBezTo>
                <a:cubicBezTo>
                  <a:pt x="6131644" y="727120"/>
                  <a:pt x="6129281" y="732831"/>
                  <a:pt x="6127793" y="739343"/>
                </a:cubicBezTo>
                <a:cubicBezTo>
                  <a:pt x="6126305" y="745854"/>
                  <a:pt x="6125561" y="752756"/>
                  <a:pt x="6125561" y="760048"/>
                </a:cubicBezTo>
                <a:cubicBezTo>
                  <a:pt x="6125561" y="768829"/>
                  <a:pt x="6126509" y="776717"/>
                  <a:pt x="6128407" y="783712"/>
                </a:cubicBezTo>
                <a:cubicBezTo>
                  <a:pt x="6130304" y="790707"/>
                  <a:pt x="6133095" y="796642"/>
                  <a:pt x="6136778" y="801516"/>
                </a:cubicBezTo>
                <a:cubicBezTo>
                  <a:pt x="6140462" y="806390"/>
                  <a:pt x="6145020" y="810148"/>
                  <a:pt x="6150452" y="812789"/>
                </a:cubicBezTo>
                <a:cubicBezTo>
                  <a:pt x="6155884" y="815431"/>
                  <a:pt x="6162098" y="816752"/>
                  <a:pt x="6169093" y="816752"/>
                </a:cubicBezTo>
                <a:cubicBezTo>
                  <a:pt x="6172069" y="816752"/>
                  <a:pt x="6174822" y="816454"/>
                  <a:pt x="6177352" y="815859"/>
                </a:cubicBezTo>
                <a:cubicBezTo>
                  <a:pt x="6179883" y="815264"/>
                  <a:pt x="6182357" y="814333"/>
                  <a:pt x="6184776" y="813068"/>
                </a:cubicBezTo>
                <a:cubicBezTo>
                  <a:pt x="6187194" y="811803"/>
                  <a:pt x="6189594" y="810204"/>
                  <a:pt x="6191975" y="808269"/>
                </a:cubicBezTo>
                <a:cubicBezTo>
                  <a:pt x="6194356" y="806334"/>
                  <a:pt x="6196886" y="804064"/>
                  <a:pt x="6199565" y="801460"/>
                </a:cubicBezTo>
                <a:lnTo>
                  <a:pt x="6199565" y="851689"/>
                </a:lnTo>
                <a:cubicBezTo>
                  <a:pt x="6199565" y="852285"/>
                  <a:pt x="6199714" y="852806"/>
                  <a:pt x="6200012" y="853252"/>
                </a:cubicBezTo>
                <a:cubicBezTo>
                  <a:pt x="6200309" y="853699"/>
                  <a:pt x="6200793" y="854071"/>
                  <a:pt x="6201463" y="854368"/>
                </a:cubicBezTo>
                <a:cubicBezTo>
                  <a:pt x="6202132" y="854666"/>
                  <a:pt x="6203063" y="854889"/>
                  <a:pt x="6204254" y="855038"/>
                </a:cubicBezTo>
                <a:cubicBezTo>
                  <a:pt x="6205444" y="855187"/>
                  <a:pt x="6206970" y="855261"/>
                  <a:pt x="6208830" y="855261"/>
                </a:cubicBezTo>
                <a:cubicBezTo>
                  <a:pt x="6210616" y="855261"/>
                  <a:pt x="6212104" y="855187"/>
                  <a:pt x="6213295" y="855038"/>
                </a:cubicBezTo>
                <a:cubicBezTo>
                  <a:pt x="6214485" y="854889"/>
                  <a:pt x="6215434" y="854666"/>
                  <a:pt x="6216141" y="854368"/>
                </a:cubicBezTo>
                <a:cubicBezTo>
                  <a:pt x="6216848" y="854071"/>
                  <a:pt x="6217332" y="853699"/>
                  <a:pt x="6217592" y="853252"/>
                </a:cubicBezTo>
                <a:cubicBezTo>
                  <a:pt x="6217853" y="852806"/>
                  <a:pt x="6217983" y="852285"/>
                  <a:pt x="6217983" y="851689"/>
                </a:cubicBezTo>
                <a:lnTo>
                  <a:pt x="6217983" y="711382"/>
                </a:lnTo>
                <a:cubicBezTo>
                  <a:pt x="6217983" y="710712"/>
                  <a:pt x="6217871" y="710172"/>
                  <a:pt x="6217648" y="709763"/>
                </a:cubicBezTo>
                <a:cubicBezTo>
                  <a:pt x="6217425" y="709354"/>
                  <a:pt x="6216978" y="709000"/>
                  <a:pt x="6216308" y="708703"/>
                </a:cubicBezTo>
                <a:cubicBezTo>
                  <a:pt x="6215639" y="708405"/>
                  <a:pt x="6214783" y="708200"/>
                  <a:pt x="6213741" y="708089"/>
                </a:cubicBezTo>
                <a:cubicBezTo>
                  <a:pt x="6212699" y="707977"/>
                  <a:pt x="6211434" y="707921"/>
                  <a:pt x="6209946" y="707921"/>
                </a:cubicBezTo>
                <a:cubicBezTo>
                  <a:pt x="6208383" y="707921"/>
                  <a:pt x="6207100" y="707977"/>
                  <a:pt x="6206095" y="708089"/>
                </a:cubicBezTo>
                <a:cubicBezTo>
                  <a:pt x="6205090" y="708200"/>
                  <a:pt x="6204254" y="708405"/>
                  <a:pt x="6203583" y="708703"/>
                </a:cubicBezTo>
                <a:cubicBezTo>
                  <a:pt x="6202914" y="709000"/>
                  <a:pt x="6202449" y="709354"/>
                  <a:pt x="6202188" y="709763"/>
                </a:cubicBezTo>
                <a:cubicBezTo>
                  <a:pt x="6201928" y="710172"/>
                  <a:pt x="6201798" y="710712"/>
                  <a:pt x="6201798" y="711382"/>
                </a:cubicBezTo>
                <a:lnTo>
                  <a:pt x="6201798" y="724888"/>
                </a:lnTo>
                <a:cubicBezTo>
                  <a:pt x="6198747" y="721762"/>
                  <a:pt x="6195808" y="719046"/>
                  <a:pt x="6192980" y="716739"/>
                </a:cubicBezTo>
                <a:cubicBezTo>
                  <a:pt x="6190152" y="714433"/>
                  <a:pt x="6187305" y="712516"/>
                  <a:pt x="6184441" y="710991"/>
                </a:cubicBezTo>
                <a:cubicBezTo>
                  <a:pt x="6181576" y="709465"/>
                  <a:pt x="6178636" y="708312"/>
                  <a:pt x="6175623" y="707531"/>
                </a:cubicBezTo>
                <a:cubicBezTo>
                  <a:pt x="6172609" y="706749"/>
                  <a:pt x="6169427" y="706359"/>
                  <a:pt x="6166079" y="706359"/>
                </a:cubicBezTo>
                <a:close/>
                <a:moveTo>
                  <a:pt x="6833685" y="706359"/>
                </a:moveTo>
                <a:cubicBezTo>
                  <a:pt x="6825797" y="706359"/>
                  <a:pt x="6819081" y="707624"/>
                  <a:pt x="6813537" y="710154"/>
                </a:cubicBezTo>
                <a:cubicBezTo>
                  <a:pt x="6807993" y="712684"/>
                  <a:pt x="6803435" y="716088"/>
                  <a:pt x="6799863" y="720367"/>
                </a:cubicBezTo>
                <a:cubicBezTo>
                  <a:pt x="6796292" y="724646"/>
                  <a:pt x="6793669" y="729669"/>
                  <a:pt x="6791994" y="735436"/>
                </a:cubicBezTo>
                <a:cubicBezTo>
                  <a:pt x="6790320" y="741203"/>
                  <a:pt x="6789483" y="747361"/>
                  <a:pt x="6789483" y="753909"/>
                </a:cubicBezTo>
                <a:lnTo>
                  <a:pt x="6789483" y="757258"/>
                </a:lnTo>
                <a:cubicBezTo>
                  <a:pt x="6789483" y="760160"/>
                  <a:pt x="6790211" y="762225"/>
                  <a:pt x="6791669" y="763453"/>
                </a:cubicBezTo>
                <a:cubicBezTo>
                  <a:pt x="6793126" y="764681"/>
                  <a:pt x="6794790" y="765295"/>
                  <a:pt x="6796660" y="765295"/>
                </a:cubicBezTo>
                <a:lnTo>
                  <a:pt x="6862818" y="765295"/>
                </a:lnTo>
                <a:cubicBezTo>
                  <a:pt x="6862818" y="770876"/>
                  <a:pt x="6862257" y="775899"/>
                  <a:pt x="6861135" y="780363"/>
                </a:cubicBezTo>
                <a:cubicBezTo>
                  <a:pt x="6860014" y="784828"/>
                  <a:pt x="6858145" y="788661"/>
                  <a:pt x="6855527" y="791860"/>
                </a:cubicBezTo>
                <a:cubicBezTo>
                  <a:pt x="6852910" y="795060"/>
                  <a:pt x="6849508" y="797516"/>
                  <a:pt x="6845320" y="799227"/>
                </a:cubicBezTo>
                <a:cubicBezTo>
                  <a:pt x="6841133" y="800939"/>
                  <a:pt x="6836011" y="801795"/>
                  <a:pt x="6829954" y="801795"/>
                </a:cubicBezTo>
                <a:cubicBezTo>
                  <a:pt x="6825168" y="801795"/>
                  <a:pt x="6820906" y="801404"/>
                  <a:pt x="6817167" y="800623"/>
                </a:cubicBezTo>
                <a:cubicBezTo>
                  <a:pt x="6813429" y="799841"/>
                  <a:pt x="6810194" y="798967"/>
                  <a:pt x="6807465" y="798000"/>
                </a:cubicBezTo>
                <a:cubicBezTo>
                  <a:pt x="6804735" y="797032"/>
                  <a:pt x="6802492" y="796158"/>
                  <a:pt x="6800734" y="795376"/>
                </a:cubicBezTo>
                <a:cubicBezTo>
                  <a:pt x="6798977" y="794595"/>
                  <a:pt x="6797650" y="794204"/>
                  <a:pt x="6796752" y="794204"/>
                </a:cubicBezTo>
                <a:cubicBezTo>
                  <a:pt x="6796229" y="794204"/>
                  <a:pt x="6795762" y="794335"/>
                  <a:pt x="6795350" y="794595"/>
                </a:cubicBezTo>
                <a:cubicBezTo>
                  <a:pt x="6794939" y="794856"/>
                  <a:pt x="6794622" y="795246"/>
                  <a:pt x="6794397" y="795767"/>
                </a:cubicBezTo>
                <a:cubicBezTo>
                  <a:pt x="6794173" y="796288"/>
                  <a:pt x="6794005" y="797014"/>
                  <a:pt x="6793892" y="797944"/>
                </a:cubicBezTo>
                <a:cubicBezTo>
                  <a:pt x="6793780" y="798874"/>
                  <a:pt x="6793725" y="800009"/>
                  <a:pt x="6793725" y="801348"/>
                </a:cubicBezTo>
                <a:cubicBezTo>
                  <a:pt x="6793725" y="802316"/>
                  <a:pt x="6793761" y="803153"/>
                  <a:pt x="6793836" y="803860"/>
                </a:cubicBezTo>
                <a:cubicBezTo>
                  <a:pt x="6793910" y="804567"/>
                  <a:pt x="6794004" y="805199"/>
                  <a:pt x="6794115" y="805757"/>
                </a:cubicBezTo>
                <a:cubicBezTo>
                  <a:pt x="6794226" y="806315"/>
                  <a:pt x="6794413" y="806818"/>
                  <a:pt x="6794673" y="807264"/>
                </a:cubicBezTo>
                <a:cubicBezTo>
                  <a:pt x="6794933" y="807711"/>
                  <a:pt x="6795268" y="808139"/>
                  <a:pt x="6795678" y="808548"/>
                </a:cubicBezTo>
                <a:cubicBezTo>
                  <a:pt x="6796087" y="808957"/>
                  <a:pt x="6797296" y="809627"/>
                  <a:pt x="6799306" y="810557"/>
                </a:cubicBezTo>
                <a:cubicBezTo>
                  <a:pt x="6801314" y="811487"/>
                  <a:pt x="6803919" y="812399"/>
                  <a:pt x="6807119" y="813292"/>
                </a:cubicBezTo>
                <a:cubicBezTo>
                  <a:pt x="6810319" y="814185"/>
                  <a:pt x="6814021" y="814985"/>
                  <a:pt x="6818225" y="815692"/>
                </a:cubicBezTo>
                <a:cubicBezTo>
                  <a:pt x="6822429" y="816398"/>
                  <a:pt x="6826913" y="816752"/>
                  <a:pt x="6831675" y="816752"/>
                </a:cubicBezTo>
                <a:cubicBezTo>
                  <a:pt x="6839935" y="816752"/>
                  <a:pt x="6847172" y="815599"/>
                  <a:pt x="6853386" y="813292"/>
                </a:cubicBezTo>
                <a:cubicBezTo>
                  <a:pt x="6859599" y="810985"/>
                  <a:pt x="6864827" y="807562"/>
                  <a:pt x="6869069" y="803023"/>
                </a:cubicBezTo>
                <a:cubicBezTo>
                  <a:pt x="6873310" y="798483"/>
                  <a:pt x="6876510" y="792791"/>
                  <a:pt x="6878668" y="785945"/>
                </a:cubicBezTo>
                <a:cubicBezTo>
                  <a:pt x="6880826" y="779098"/>
                  <a:pt x="6881905" y="771136"/>
                  <a:pt x="6881905" y="762058"/>
                </a:cubicBezTo>
                <a:cubicBezTo>
                  <a:pt x="6881905" y="753426"/>
                  <a:pt x="6880789" y="745668"/>
                  <a:pt x="6878556" y="738785"/>
                </a:cubicBezTo>
                <a:cubicBezTo>
                  <a:pt x="6876324" y="731901"/>
                  <a:pt x="6873105" y="726060"/>
                  <a:pt x="6868901" y="721260"/>
                </a:cubicBezTo>
                <a:cubicBezTo>
                  <a:pt x="6864697" y="716460"/>
                  <a:pt x="6859618" y="712777"/>
                  <a:pt x="6853665" y="710210"/>
                </a:cubicBezTo>
                <a:cubicBezTo>
                  <a:pt x="6847712" y="707642"/>
                  <a:pt x="6841052" y="706359"/>
                  <a:pt x="6833685" y="706359"/>
                </a:cubicBezTo>
                <a:close/>
                <a:moveTo>
                  <a:pt x="7135806" y="706359"/>
                </a:moveTo>
                <a:cubicBezTo>
                  <a:pt x="7127546" y="706359"/>
                  <a:pt x="7120346" y="707587"/>
                  <a:pt x="7114207" y="710042"/>
                </a:cubicBezTo>
                <a:cubicBezTo>
                  <a:pt x="7108068" y="712498"/>
                  <a:pt x="7102952" y="716070"/>
                  <a:pt x="7098859" y="720758"/>
                </a:cubicBezTo>
                <a:cubicBezTo>
                  <a:pt x="7094766" y="725446"/>
                  <a:pt x="7091697" y="731139"/>
                  <a:pt x="7089650" y="737836"/>
                </a:cubicBezTo>
                <a:cubicBezTo>
                  <a:pt x="7087604" y="744533"/>
                  <a:pt x="7086581" y="752086"/>
                  <a:pt x="7086581" y="760495"/>
                </a:cubicBezTo>
                <a:cubicBezTo>
                  <a:pt x="7086581" y="768680"/>
                  <a:pt x="7087660" y="776215"/>
                  <a:pt x="7089818" y="783098"/>
                </a:cubicBezTo>
                <a:cubicBezTo>
                  <a:pt x="7091976" y="789981"/>
                  <a:pt x="7095194" y="795916"/>
                  <a:pt x="7099473" y="800902"/>
                </a:cubicBezTo>
                <a:cubicBezTo>
                  <a:pt x="7103752" y="805887"/>
                  <a:pt x="7109110" y="809776"/>
                  <a:pt x="7115546" y="812566"/>
                </a:cubicBezTo>
                <a:cubicBezTo>
                  <a:pt x="7121983" y="815357"/>
                  <a:pt x="7129443" y="816752"/>
                  <a:pt x="7137926" y="816752"/>
                </a:cubicBezTo>
                <a:cubicBezTo>
                  <a:pt x="7146186" y="816752"/>
                  <a:pt x="7153386" y="815524"/>
                  <a:pt x="7159525" y="813068"/>
                </a:cubicBezTo>
                <a:cubicBezTo>
                  <a:pt x="7165664" y="810613"/>
                  <a:pt x="7170780" y="807041"/>
                  <a:pt x="7174873" y="802353"/>
                </a:cubicBezTo>
                <a:cubicBezTo>
                  <a:pt x="7178966" y="797665"/>
                  <a:pt x="7182017" y="791972"/>
                  <a:pt x="7184026" y="785275"/>
                </a:cubicBezTo>
                <a:cubicBezTo>
                  <a:pt x="7186035" y="778578"/>
                  <a:pt x="7187040" y="770987"/>
                  <a:pt x="7187040" y="762504"/>
                </a:cubicBezTo>
                <a:cubicBezTo>
                  <a:pt x="7187040" y="754319"/>
                  <a:pt x="7185979" y="746784"/>
                  <a:pt x="7183859" y="739901"/>
                </a:cubicBezTo>
                <a:cubicBezTo>
                  <a:pt x="7181738" y="733018"/>
                  <a:pt x="7178538" y="727083"/>
                  <a:pt x="7174259" y="722097"/>
                </a:cubicBezTo>
                <a:cubicBezTo>
                  <a:pt x="7169980" y="717112"/>
                  <a:pt x="7164641" y="713242"/>
                  <a:pt x="7158241" y="710489"/>
                </a:cubicBezTo>
                <a:cubicBezTo>
                  <a:pt x="7151842" y="707735"/>
                  <a:pt x="7144363" y="706359"/>
                  <a:pt x="7135806" y="706359"/>
                </a:cubicBezTo>
                <a:close/>
                <a:moveTo>
                  <a:pt x="7696404" y="706359"/>
                </a:moveTo>
                <a:cubicBezTo>
                  <a:pt x="7689186" y="706359"/>
                  <a:pt x="7683047" y="707177"/>
                  <a:pt x="7677987" y="708814"/>
                </a:cubicBezTo>
                <a:cubicBezTo>
                  <a:pt x="7672927" y="710451"/>
                  <a:pt x="7668834" y="712851"/>
                  <a:pt x="7665708" y="716014"/>
                </a:cubicBezTo>
                <a:cubicBezTo>
                  <a:pt x="7662583" y="719176"/>
                  <a:pt x="7660313" y="723102"/>
                  <a:pt x="7658899" y="727790"/>
                </a:cubicBezTo>
                <a:cubicBezTo>
                  <a:pt x="7657486" y="732478"/>
                  <a:pt x="7656779" y="737947"/>
                  <a:pt x="7656779" y="744198"/>
                </a:cubicBezTo>
                <a:lnTo>
                  <a:pt x="7656779" y="811952"/>
                </a:lnTo>
                <a:cubicBezTo>
                  <a:pt x="7656779" y="812845"/>
                  <a:pt x="7657076" y="813515"/>
                  <a:pt x="7657672" y="813961"/>
                </a:cubicBezTo>
                <a:cubicBezTo>
                  <a:pt x="7658267" y="814408"/>
                  <a:pt x="7659085" y="814743"/>
                  <a:pt x="7660127" y="814966"/>
                </a:cubicBezTo>
                <a:cubicBezTo>
                  <a:pt x="7661169" y="815189"/>
                  <a:pt x="7662695" y="815301"/>
                  <a:pt x="7664704" y="815301"/>
                </a:cubicBezTo>
                <a:cubicBezTo>
                  <a:pt x="7666638" y="815301"/>
                  <a:pt x="7668183" y="815189"/>
                  <a:pt x="7669336" y="814966"/>
                </a:cubicBezTo>
                <a:cubicBezTo>
                  <a:pt x="7670489" y="814743"/>
                  <a:pt x="7671327" y="814408"/>
                  <a:pt x="7671848" y="813961"/>
                </a:cubicBezTo>
                <a:cubicBezTo>
                  <a:pt x="7672368" y="813515"/>
                  <a:pt x="7672629" y="812845"/>
                  <a:pt x="7672629" y="811952"/>
                </a:cubicBezTo>
                <a:lnTo>
                  <a:pt x="7672629" y="801906"/>
                </a:lnTo>
                <a:cubicBezTo>
                  <a:pt x="7677019" y="806594"/>
                  <a:pt x="7681912" y="810241"/>
                  <a:pt x="7687307" y="812845"/>
                </a:cubicBezTo>
                <a:cubicBezTo>
                  <a:pt x="7692702" y="815450"/>
                  <a:pt x="7698413" y="816752"/>
                  <a:pt x="7704441" y="816752"/>
                </a:cubicBezTo>
                <a:cubicBezTo>
                  <a:pt x="7709724" y="816752"/>
                  <a:pt x="7714505" y="816064"/>
                  <a:pt x="7718784" y="814687"/>
                </a:cubicBezTo>
                <a:cubicBezTo>
                  <a:pt x="7723063" y="813310"/>
                  <a:pt x="7726709" y="811320"/>
                  <a:pt x="7729723" y="808715"/>
                </a:cubicBezTo>
                <a:cubicBezTo>
                  <a:pt x="7732737" y="806111"/>
                  <a:pt x="7735081" y="802911"/>
                  <a:pt x="7736755" y="799116"/>
                </a:cubicBezTo>
                <a:cubicBezTo>
                  <a:pt x="7738429" y="795321"/>
                  <a:pt x="7739267" y="791005"/>
                  <a:pt x="7739267" y="786168"/>
                </a:cubicBezTo>
                <a:cubicBezTo>
                  <a:pt x="7739267" y="780512"/>
                  <a:pt x="7738113" y="775601"/>
                  <a:pt x="7735806" y="771434"/>
                </a:cubicBezTo>
                <a:cubicBezTo>
                  <a:pt x="7733500" y="767267"/>
                  <a:pt x="7730188" y="763806"/>
                  <a:pt x="7725872" y="761053"/>
                </a:cubicBezTo>
                <a:cubicBezTo>
                  <a:pt x="7721556" y="758300"/>
                  <a:pt x="7716273" y="756235"/>
                  <a:pt x="7710022" y="754858"/>
                </a:cubicBezTo>
                <a:cubicBezTo>
                  <a:pt x="7703771" y="753481"/>
                  <a:pt x="7696739" y="752793"/>
                  <a:pt x="7688925" y="752793"/>
                </a:cubicBezTo>
                <a:lnTo>
                  <a:pt x="7675085" y="752793"/>
                </a:lnTo>
                <a:lnTo>
                  <a:pt x="7675085" y="744980"/>
                </a:lnTo>
                <a:cubicBezTo>
                  <a:pt x="7675085" y="741110"/>
                  <a:pt x="7675494" y="737687"/>
                  <a:pt x="7676312" y="734710"/>
                </a:cubicBezTo>
                <a:cubicBezTo>
                  <a:pt x="7677131" y="731734"/>
                  <a:pt x="7678452" y="729260"/>
                  <a:pt x="7680275" y="727288"/>
                </a:cubicBezTo>
                <a:cubicBezTo>
                  <a:pt x="7682098" y="725316"/>
                  <a:pt x="7684461" y="723827"/>
                  <a:pt x="7687363" y="722823"/>
                </a:cubicBezTo>
                <a:cubicBezTo>
                  <a:pt x="7690265" y="721818"/>
                  <a:pt x="7693837" y="721316"/>
                  <a:pt x="7698078" y="721316"/>
                </a:cubicBezTo>
                <a:cubicBezTo>
                  <a:pt x="7702618" y="721316"/>
                  <a:pt x="7706692" y="721855"/>
                  <a:pt x="7710301" y="722934"/>
                </a:cubicBezTo>
                <a:cubicBezTo>
                  <a:pt x="7713910" y="724013"/>
                  <a:pt x="7717073" y="725204"/>
                  <a:pt x="7719789" y="726506"/>
                </a:cubicBezTo>
                <a:cubicBezTo>
                  <a:pt x="7722505" y="727809"/>
                  <a:pt x="7724775" y="728999"/>
                  <a:pt x="7726598" y="730078"/>
                </a:cubicBezTo>
                <a:cubicBezTo>
                  <a:pt x="7728421" y="731157"/>
                  <a:pt x="7729779" y="731697"/>
                  <a:pt x="7730672" y="731697"/>
                </a:cubicBezTo>
                <a:cubicBezTo>
                  <a:pt x="7731267" y="731697"/>
                  <a:pt x="7731788" y="731548"/>
                  <a:pt x="7732234" y="731250"/>
                </a:cubicBezTo>
                <a:cubicBezTo>
                  <a:pt x="7732681" y="730953"/>
                  <a:pt x="7733072" y="730506"/>
                  <a:pt x="7733406" y="729911"/>
                </a:cubicBezTo>
                <a:cubicBezTo>
                  <a:pt x="7733741" y="729315"/>
                  <a:pt x="7733983" y="728553"/>
                  <a:pt x="7734132" y="727622"/>
                </a:cubicBezTo>
                <a:cubicBezTo>
                  <a:pt x="7734281" y="726692"/>
                  <a:pt x="7734355" y="725669"/>
                  <a:pt x="7734355" y="724553"/>
                </a:cubicBezTo>
                <a:cubicBezTo>
                  <a:pt x="7734355" y="722693"/>
                  <a:pt x="7734225" y="721223"/>
                  <a:pt x="7733965" y="720144"/>
                </a:cubicBezTo>
                <a:cubicBezTo>
                  <a:pt x="7733704" y="719065"/>
                  <a:pt x="7733072" y="718042"/>
                  <a:pt x="7732067" y="717074"/>
                </a:cubicBezTo>
                <a:cubicBezTo>
                  <a:pt x="7731062" y="716107"/>
                  <a:pt x="7729332" y="714972"/>
                  <a:pt x="7726877" y="713670"/>
                </a:cubicBezTo>
                <a:cubicBezTo>
                  <a:pt x="7724421" y="712368"/>
                  <a:pt x="7721593" y="711177"/>
                  <a:pt x="7718393" y="710098"/>
                </a:cubicBezTo>
                <a:cubicBezTo>
                  <a:pt x="7715194" y="709019"/>
                  <a:pt x="7711696" y="708126"/>
                  <a:pt x="7707901" y="707419"/>
                </a:cubicBezTo>
                <a:cubicBezTo>
                  <a:pt x="7704106" y="706712"/>
                  <a:pt x="7700274" y="706359"/>
                  <a:pt x="7696404" y="706359"/>
                </a:cubicBezTo>
                <a:close/>
                <a:moveTo>
                  <a:pt x="7804379" y="706359"/>
                </a:moveTo>
                <a:cubicBezTo>
                  <a:pt x="7797086" y="706359"/>
                  <a:pt x="7790873" y="707773"/>
                  <a:pt x="7785738" y="710600"/>
                </a:cubicBezTo>
                <a:cubicBezTo>
                  <a:pt x="7780604" y="713428"/>
                  <a:pt x="7776418" y="717298"/>
                  <a:pt x="7773181" y="722209"/>
                </a:cubicBezTo>
                <a:cubicBezTo>
                  <a:pt x="7769944" y="727120"/>
                  <a:pt x="7767581" y="732831"/>
                  <a:pt x="7766093" y="739343"/>
                </a:cubicBezTo>
                <a:cubicBezTo>
                  <a:pt x="7764605" y="745854"/>
                  <a:pt x="7763860" y="752756"/>
                  <a:pt x="7763860" y="760048"/>
                </a:cubicBezTo>
                <a:cubicBezTo>
                  <a:pt x="7763860" y="768829"/>
                  <a:pt x="7764809" y="776717"/>
                  <a:pt x="7766707" y="783712"/>
                </a:cubicBezTo>
                <a:cubicBezTo>
                  <a:pt x="7768604" y="790707"/>
                  <a:pt x="7771395" y="796642"/>
                  <a:pt x="7775078" y="801516"/>
                </a:cubicBezTo>
                <a:cubicBezTo>
                  <a:pt x="7778762" y="806390"/>
                  <a:pt x="7783320" y="810148"/>
                  <a:pt x="7788752" y="812789"/>
                </a:cubicBezTo>
                <a:cubicBezTo>
                  <a:pt x="7794184" y="815431"/>
                  <a:pt x="7800398" y="816752"/>
                  <a:pt x="7807393" y="816752"/>
                </a:cubicBezTo>
                <a:cubicBezTo>
                  <a:pt x="7810369" y="816752"/>
                  <a:pt x="7813123" y="816454"/>
                  <a:pt x="7815653" y="815859"/>
                </a:cubicBezTo>
                <a:cubicBezTo>
                  <a:pt x="7818183" y="815264"/>
                  <a:pt x="7820657" y="814333"/>
                  <a:pt x="7823075" y="813068"/>
                </a:cubicBezTo>
                <a:cubicBezTo>
                  <a:pt x="7825494" y="811803"/>
                  <a:pt x="7827894" y="810204"/>
                  <a:pt x="7830275" y="808269"/>
                </a:cubicBezTo>
                <a:cubicBezTo>
                  <a:pt x="7832656" y="806334"/>
                  <a:pt x="7835186" y="804064"/>
                  <a:pt x="7837865" y="801460"/>
                </a:cubicBezTo>
                <a:lnTo>
                  <a:pt x="7837865" y="851689"/>
                </a:lnTo>
                <a:cubicBezTo>
                  <a:pt x="7837865" y="852285"/>
                  <a:pt x="7838014" y="852806"/>
                  <a:pt x="7838312" y="853252"/>
                </a:cubicBezTo>
                <a:cubicBezTo>
                  <a:pt x="7838609" y="853699"/>
                  <a:pt x="7839093" y="854071"/>
                  <a:pt x="7839763" y="854368"/>
                </a:cubicBezTo>
                <a:cubicBezTo>
                  <a:pt x="7840433" y="854666"/>
                  <a:pt x="7841363" y="854889"/>
                  <a:pt x="7842553" y="855038"/>
                </a:cubicBezTo>
                <a:cubicBezTo>
                  <a:pt x="7843744" y="855187"/>
                  <a:pt x="7845269" y="855261"/>
                  <a:pt x="7847130" y="855261"/>
                </a:cubicBezTo>
                <a:cubicBezTo>
                  <a:pt x="7848916" y="855261"/>
                  <a:pt x="7850404" y="855187"/>
                  <a:pt x="7851594" y="855038"/>
                </a:cubicBezTo>
                <a:cubicBezTo>
                  <a:pt x="7852785" y="854889"/>
                  <a:pt x="7853734" y="854666"/>
                  <a:pt x="7854441" y="854368"/>
                </a:cubicBezTo>
                <a:cubicBezTo>
                  <a:pt x="7855148" y="854071"/>
                  <a:pt x="7855632" y="853699"/>
                  <a:pt x="7855892" y="853252"/>
                </a:cubicBezTo>
                <a:cubicBezTo>
                  <a:pt x="7856152" y="852806"/>
                  <a:pt x="7856283" y="852285"/>
                  <a:pt x="7856283" y="851689"/>
                </a:cubicBezTo>
                <a:lnTo>
                  <a:pt x="7856283" y="711382"/>
                </a:lnTo>
                <a:cubicBezTo>
                  <a:pt x="7856283" y="710712"/>
                  <a:pt x="7856171" y="710172"/>
                  <a:pt x="7855948" y="709763"/>
                </a:cubicBezTo>
                <a:cubicBezTo>
                  <a:pt x="7855724" y="709354"/>
                  <a:pt x="7855278" y="709000"/>
                  <a:pt x="7854608" y="708703"/>
                </a:cubicBezTo>
                <a:cubicBezTo>
                  <a:pt x="7853939" y="708405"/>
                  <a:pt x="7853083" y="708200"/>
                  <a:pt x="7852041" y="708089"/>
                </a:cubicBezTo>
                <a:cubicBezTo>
                  <a:pt x="7850999" y="707977"/>
                  <a:pt x="7849734" y="707921"/>
                  <a:pt x="7848246" y="707921"/>
                </a:cubicBezTo>
                <a:cubicBezTo>
                  <a:pt x="7846683" y="707921"/>
                  <a:pt x="7845400" y="707977"/>
                  <a:pt x="7844395" y="708089"/>
                </a:cubicBezTo>
                <a:cubicBezTo>
                  <a:pt x="7843390" y="708200"/>
                  <a:pt x="7842553" y="708405"/>
                  <a:pt x="7841884" y="708703"/>
                </a:cubicBezTo>
                <a:cubicBezTo>
                  <a:pt x="7841214" y="709000"/>
                  <a:pt x="7840749" y="709354"/>
                  <a:pt x="7840488" y="709763"/>
                </a:cubicBezTo>
                <a:cubicBezTo>
                  <a:pt x="7840228" y="710172"/>
                  <a:pt x="7840098" y="710712"/>
                  <a:pt x="7840098" y="711382"/>
                </a:cubicBezTo>
                <a:lnTo>
                  <a:pt x="7840098" y="724888"/>
                </a:lnTo>
                <a:cubicBezTo>
                  <a:pt x="7837047" y="721762"/>
                  <a:pt x="7834107" y="719046"/>
                  <a:pt x="7831280" y="716739"/>
                </a:cubicBezTo>
                <a:cubicBezTo>
                  <a:pt x="7828452" y="714433"/>
                  <a:pt x="7825605" y="712516"/>
                  <a:pt x="7822741" y="710991"/>
                </a:cubicBezTo>
                <a:cubicBezTo>
                  <a:pt x="7819876" y="709465"/>
                  <a:pt x="7816936" y="708312"/>
                  <a:pt x="7813922" y="707531"/>
                </a:cubicBezTo>
                <a:cubicBezTo>
                  <a:pt x="7810909" y="706749"/>
                  <a:pt x="7807728" y="706359"/>
                  <a:pt x="7804379" y="706359"/>
                </a:cubicBezTo>
                <a:close/>
                <a:moveTo>
                  <a:pt x="8134554" y="706359"/>
                </a:moveTo>
                <a:cubicBezTo>
                  <a:pt x="8127336" y="706359"/>
                  <a:pt x="8121197" y="707177"/>
                  <a:pt x="8116137" y="708814"/>
                </a:cubicBezTo>
                <a:cubicBezTo>
                  <a:pt x="8111076" y="710451"/>
                  <a:pt x="8106984" y="712851"/>
                  <a:pt x="8103858" y="716014"/>
                </a:cubicBezTo>
                <a:cubicBezTo>
                  <a:pt x="8100733" y="719176"/>
                  <a:pt x="8098463" y="723102"/>
                  <a:pt x="8097049" y="727790"/>
                </a:cubicBezTo>
                <a:cubicBezTo>
                  <a:pt x="8095636" y="732478"/>
                  <a:pt x="8094928" y="737947"/>
                  <a:pt x="8094928" y="744198"/>
                </a:cubicBezTo>
                <a:lnTo>
                  <a:pt x="8094928" y="811952"/>
                </a:lnTo>
                <a:cubicBezTo>
                  <a:pt x="8094928" y="812845"/>
                  <a:pt x="8095226" y="813515"/>
                  <a:pt x="8095822" y="813961"/>
                </a:cubicBezTo>
                <a:cubicBezTo>
                  <a:pt x="8096417" y="814408"/>
                  <a:pt x="8097235" y="814743"/>
                  <a:pt x="8098277" y="814966"/>
                </a:cubicBezTo>
                <a:cubicBezTo>
                  <a:pt x="8099319" y="815189"/>
                  <a:pt x="8100845" y="815301"/>
                  <a:pt x="8102854" y="815301"/>
                </a:cubicBezTo>
                <a:cubicBezTo>
                  <a:pt x="8104789" y="815301"/>
                  <a:pt x="8106332" y="815189"/>
                  <a:pt x="8107486" y="814966"/>
                </a:cubicBezTo>
                <a:cubicBezTo>
                  <a:pt x="8108639" y="814743"/>
                  <a:pt x="8109476" y="814408"/>
                  <a:pt x="8109997" y="813961"/>
                </a:cubicBezTo>
                <a:cubicBezTo>
                  <a:pt x="8110518" y="813515"/>
                  <a:pt x="8110779" y="812845"/>
                  <a:pt x="8110779" y="811952"/>
                </a:cubicBezTo>
                <a:lnTo>
                  <a:pt x="8110779" y="801906"/>
                </a:lnTo>
                <a:cubicBezTo>
                  <a:pt x="8115169" y="806594"/>
                  <a:pt x="8120062" y="810241"/>
                  <a:pt x="8125457" y="812845"/>
                </a:cubicBezTo>
                <a:cubicBezTo>
                  <a:pt x="8130852" y="815450"/>
                  <a:pt x="8136563" y="816752"/>
                  <a:pt x="8142591" y="816752"/>
                </a:cubicBezTo>
                <a:cubicBezTo>
                  <a:pt x="8147874" y="816752"/>
                  <a:pt x="8152655" y="816064"/>
                  <a:pt x="8156934" y="814687"/>
                </a:cubicBezTo>
                <a:cubicBezTo>
                  <a:pt x="8161213" y="813310"/>
                  <a:pt x="8164859" y="811320"/>
                  <a:pt x="8167873" y="808715"/>
                </a:cubicBezTo>
                <a:cubicBezTo>
                  <a:pt x="8170887" y="806111"/>
                  <a:pt x="8173231" y="802911"/>
                  <a:pt x="8174905" y="799116"/>
                </a:cubicBezTo>
                <a:cubicBezTo>
                  <a:pt x="8176579" y="795321"/>
                  <a:pt x="8177416" y="791005"/>
                  <a:pt x="8177416" y="786168"/>
                </a:cubicBezTo>
                <a:cubicBezTo>
                  <a:pt x="8177416" y="780512"/>
                  <a:pt x="8176263" y="775601"/>
                  <a:pt x="8173956" y="771434"/>
                </a:cubicBezTo>
                <a:cubicBezTo>
                  <a:pt x="8171649" y="767267"/>
                  <a:pt x="8168338" y="763806"/>
                  <a:pt x="8164022" y="761053"/>
                </a:cubicBezTo>
                <a:cubicBezTo>
                  <a:pt x="8159706" y="758300"/>
                  <a:pt x="8154422" y="756235"/>
                  <a:pt x="8148172" y="754858"/>
                </a:cubicBezTo>
                <a:cubicBezTo>
                  <a:pt x="8141921" y="753481"/>
                  <a:pt x="8134889" y="752793"/>
                  <a:pt x="8127075" y="752793"/>
                </a:cubicBezTo>
                <a:lnTo>
                  <a:pt x="8113234" y="752793"/>
                </a:lnTo>
                <a:lnTo>
                  <a:pt x="8113234" y="744980"/>
                </a:lnTo>
                <a:cubicBezTo>
                  <a:pt x="8113234" y="741110"/>
                  <a:pt x="8113644" y="737687"/>
                  <a:pt x="8114462" y="734710"/>
                </a:cubicBezTo>
                <a:cubicBezTo>
                  <a:pt x="8115281" y="731734"/>
                  <a:pt x="8116602" y="729260"/>
                  <a:pt x="8118425" y="727288"/>
                </a:cubicBezTo>
                <a:cubicBezTo>
                  <a:pt x="8120248" y="725316"/>
                  <a:pt x="8122611" y="723827"/>
                  <a:pt x="8125513" y="722823"/>
                </a:cubicBezTo>
                <a:cubicBezTo>
                  <a:pt x="8128415" y="721818"/>
                  <a:pt x="8131987" y="721316"/>
                  <a:pt x="8136228" y="721316"/>
                </a:cubicBezTo>
                <a:cubicBezTo>
                  <a:pt x="8140768" y="721316"/>
                  <a:pt x="8144842" y="721855"/>
                  <a:pt x="8148451" y="722934"/>
                </a:cubicBezTo>
                <a:cubicBezTo>
                  <a:pt x="8152060" y="724013"/>
                  <a:pt x="8155223" y="725204"/>
                  <a:pt x="8157939" y="726506"/>
                </a:cubicBezTo>
                <a:cubicBezTo>
                  <a:pt x="8160655" y="727809"/>
                  <a:pt x="8162924" y="728999"/>
                  <a:pt x="8164748" y="730078"/>
                </a:cubicBezTo>
                <a:cubicBezTo>
                  <a:pt x="8166571" y="731157"/>
                  <a:pt x="8167929" y="731697"/>
                  <a:pt x="8168822" y="731697"/>
                </a:cubicBezTo>
                <a:cubicBezTo>
                  <a:pt x="8169417" y="731697"/>
                  <a:pt x="8169938" y="731548"/>
                  <a:pt x="8170384" y="731250"/>
                </a:cubicBezTo>
                <a:cubicBezTo>
                  <a:pt x="8170831" y="730953"/>
                  <a:pt x="8171222" y="730506"/>
                  <a:pt x="8171556" y="729911"/>
                </a:cubicBezTo>
                <a:cubicBezTo>
                  <a:pt x="8171891" y="729315"/>
                  <a:pt x="8172133" y="728553"/>
                  <a:pt x="8172282" y="727622"/>
                </a:cubicBezTo>
                <a:cubicBezTo>
                  <a:pt x="8172431" y="726692"/>
                  <a:pt x="8172505" y="725669"/>
                  <a:pt x="8172505" y="724553"/>
                </a:cubicBezTo>
                <a:cubicBezTo>
                  <a:pt x="8172505" y="722693"/>
                  <a:pt x="8172375" y="721223"/>
                  <a:pt x="8172114" y="720144"/>
                </a:cubicBezTo>
                <a:cubicBezTo>
                  <a:pt x="8171854" y="719065"/>
                  <a:pt x="8171222" y="718042"/>
                  <a:pt x="8170217" y="717074"/>
                </a:cubicBezTo>
                <a:cubicBezTo>
                  <a:pt x="8169212" y="716107"/>
                  <a:pt x="8167482" y="714972"/>
                  <a:pt x="8165027" y="713670"/>
                </a:cubicBezTo>
                <a:cubicBezTo>
                  <a:pt x="8162571" y="712368"/>
                  <a:pt x="8159743" y="711177"/>
                  <a:pt x="8156543" y="710098"/>
                </a:cubicBezTo>
                <a:cubicBezTo>
                  <a:pt x="8153344" y="709019"/>
                  <a:pt x="8149846" y="708126"/>
                  <a:pt x="8146051" y="707419"/>
                </a:cubicBezTo>
                <a:cubicBezTo>
                  <a:pt x="8142256" y="706712"/>
                  <a:pt x="8138424" y="706359"/>
                  <a:pt x="8134554" y="706359"/>
                </a:cubicBezTo>
                <a:close/>
                <a:moveTo>
                  <a:pt x="8237059" y="706359"/>
                </a:moveTo>
                <a:cubicBezTo>
                  <a:pt x="8231627" y="706359"/>
                  <a:pt x="8226641" y="706935"/>
                  <a:pt x="8222102" y="708089"/>
                </a:cubicBezTo>
                <a:cubicBezTo>
                  <a:pt x="8217563" y="709242"/>
                  <a:pt x="8213675" y="710991"/>
                  <a:pt x="8210438" y="713335"/>
                </a:cubicBezTo>
                <a:cubicBezTo>
                  <a:pt x="8207201" y="715679"/>
                  <a:pt x="8204689" y="718581"/>
                  <a:pt x="8202903" y="722041"/>
                </a:cubicBezTo>
                <a:cubicBezTo>
                  <a:pt x="8201117" y="725502"/>
                  <a:pt x="8200224" y="729539"/>
                  <a:pt x="8200224" y="734152"/>
                </a:cubicBezTo>
                <a:cubicBezTo>
                  <a:pt x="8200224" y="736906"/>
                  <a:pt x="8200671" y="739529"/>
                  <a:pt x="8201564" y="742022"/>
                </a:cubicBezTo>
                <a:cubicBezTo>
                  <a:pt x="8202457" y="744514"/>
                  <a:pt x="8203741" y="746803"/>
                  <a:pt x="8205415" y="748886"/>
                </a:cubicBezTo>
                <a:cubicBezTo>
                  <a:pt x="8207089" y="750970"/>
                  <a:pt x="8209154" y="752830"/>
                  <a:pt x="8211610" y="754467"/>
                </a:cubicBezTo>
                <a:cubicBezTo>
                  <a:pt x="8214066" y="756104"/>
                  <a:pt x="8216782" y="757370"/>
                  <a:pt x="8219758" y="758262"/>
                </a:cubicBezTo>
                <a:lnTo>
                  <a:pt x="8219981" y="758374"/>
                </a:lnTo>
                <a:cubicBezTo>
                  <a:pt x="8217079" y="758672"/>
                  <a:pt x="8214214" y="759509"/>
                  <a:pt x="8211386" y="760886"/>
                </a:cubicBezTo>
                <a:cubicBezTo>
                  <a:pt x="8208559" y="762262"/>
                  <a:pt x="8206029" y="764048"/>
                  <a:pt x="8203796" y="766243"/>
                </a:cubicBezTo>
                <a:cubicBezTo>
                  <a:pt x="8201564" y="768439"/>
                  <a:pt x="8199759" y="771043"/>
                  <a:pt x="8198383" y="774057"/>
                </a:cubicBezTo>
                <a:cubicBezTo>
                  <a:pt x="8197006" y="777071"/>
                  <a:pt x="8196318" y="780401"/>
                  <a:pt x="8196318" y="784047"/>
                </a:cubicBezTo>
                <a:cubicBezTo>
                  <a:pt x="8196318" y="789107"/>
                  <a:pt x="8197322" y="793646"/>
                  <a:pt x="8199332" y="797665"/>
                </a:cubicBezTo>
                <a:cubicBezTo>
                  <a:pt x="8201341" y="801683"/>
                  <a:pt x="8204224" y="805125"/>
                  <a:pt x="8207982" y="807990"/>
                </a:cubicBezTo>
                <a:cubicBezTo>
                  <a:pt x="8211740" y="810855"/>
                  <a:pt x="8216335" y="813031"/>
                  <a:pt x="8221767" y="814520"/>
                </a:cubicBezTo>
                <a:cubicBezTo>
                  <a:pt x="8227200" y="816008"/>
                  <a:pt x="8233376" y="816752"/>
                  <a:pt x="8240297" y="816752"/>
                </a:cubicBezTo>
                <a:cubicBezTo>
                  <a:pt x="8244166" y="816752"/>
                  <a:pt x="8247794" y="816473"/>
                  <a:pt x="8251179" y="815915"/>
                </a:cubicBezTo>
                <a:cubicBezTo>
                  <a:pt x="8254565" y="815357"/>
                  <a:pt x="8257654" y="814650"/>
                  <a:pt x="8260444" y="813794"/>
                </a:cubicBezTo>
                <a:cubicBezTo>
                  <a:pt x="8263234" y="812938"/>
                  <a:pt x="8265579" y="812008"/>
                  <a:pt x="8267476" y="811003"/>
                </a:cubicBezTo>
                <a:cubicBezTo>
                  <a:pt x="8269374" y="809999"/>
                  <a:pt x="8270713" y="809162"/>
                  <a:pt x="8271495" y="808492"/>
                </a:cubicBezTo>
                <a:cubicBezTo>
                  <a:pt x="8272276" y="807822"/>
                  <a:pt x="8272853" y="807208"/>
                  <a:pt x="8273225" y="806650"/>
                </a:cubicBezTo>
                <a:cubicBezTo>
                  <a:pt x="8273597" y="806092"/>
                  <a:pt x="8273857" y="805478"/>
                  <a:pt x="8274006" y="804808"/>
                </a:cubicBezTo>
                <a:cubicBezTo>
                  <a:pt x="8274155" y="804139"/>
                  <a:pt x="8274285" y="803320"/>
                  <a:pt x="8274397" y="802353"/>
                </a:cubicBezTo>
                <a:cubicBezTo>
                  <a:pt x="8274508" y="801385"/>
                  <a:pt x="8274564" y="800232"/>
                  <a:pt x="8274564" y="798893"/>
                </a:cubicBezTo>
                <a:cubicBezTo>
                  <a:pt x="8274564" y="797702"/>
                  <a:pt x="8274490" y="796697"/>
                  <a:pt x="8274341" y="795879"/>
                </a:cubicBezTo>
                <a:cubicBezTo>
                  <a:pt x="8274192" y="795060"/>
                  <a:pt x="8274006" y="794391"/>
                  <a:pt x="8273783" y="793870"/>
                </a:cubicBezTo>
                <a:cubicBezTo>
                  <a:pt x="8273559" y="793349"/>
                  <a:pt x="8273299" y="792958"/>
                  <a:pt x="8273001" y="792698"/>
                </a:cubicBezTo>
                <a:cubicBezTo>
                  <a:pt x="8272704" y="792437"/>
                  <a:pt x="8272294" y="792307"/>
                  <a:pt x="8271774" y="792307"/>
                </a:cubicBezTo>
                <a:cubicBezTo>
                  <a:pt x="8270955" y="792307"/>
                  <a:pt x="8269820" y="792809"/>
                  <a:pt x="8268369" y="793814"/>
                </a:cubicBezTo>
                <a:cubicBezTo>
                  <a:pt x="8266918" y="794818"/>
                  <a:pt x="8264965" y="795935"/>
                  <a:pt x="8262509" y="797162"/>
                </a:cubicBezTo>
                <a:cubicBezTo>
                  <a:pt x="8260054" y="798390"/>
                  <a:pt x="8257021" y="799525"/>
                  <a:pt x="8253412" y="800567"/>
                </a:cubicBezTo>
                <a:cubicBezTo>
                  <a:pt x="8249803" y="801609"/>
                  <a:pt x="8245357" y="802130"/>
                  <a:pt x="8240073" y="802130"/>
                </a:cubicBezTo>
                <a:cubicBezTo>
                  <a:pt x="8236352" y="802130"/>
                  <a:pt x="8233004" y="801739"/>
                  <a:pt x="8230027" y="800958"/>
                </a:cubicBezTo>
                <a:cubicBezTo>
                  <a:pt x="8227051" y="800176"/>
                  <a:pt x="8224521" y="799023"/>
                  <a:pt x="8222437" y="797497"/>
                </a:cubicBezTo>
                <a:cubicBezTo>
                  <a:pt x="8220353" y="795972"/>
                  <a:pt x="8218735" y="794056"/>
                  <a:pt x="8217582" y="791749"/>
                </a:cubicBezTo>
                <a:cubicBezTo>
                  <a:pt x="8216428" y="789442"/>
                  <a:pt x="8215851" y="786763"/>
                  <a:pt x="8215851" y="783712"/>
                </a:cubicBezTo>
                <a:cubicBezTo>
                  <a:pt x="8215851" y="781108"/>
                  <a:pt x="8216410" y="778764"/>
                  <a:pt x="8217526" y="776680"/>
                </a:cubicBezTo>
                <a:cubicBezTo>
                  <a:pt x="8218642" y="774596"/>
                  <a:pt x="8220391" y="772829"/>
                  <a:pt x="8222772" y="771378"/>
                </a:cubicBezTo>
                <a:cubicBezTo>
                  <a:pt x="8225153" y="769927"/>
                  <a:pt x="8228204" y="768792"/>
                  <a:pt x="8231925" y="767974"/>
                </a:cubicBezTo>
                <a:cubicBezTo>
                  <a:pt x="8235645" y="767155"/>
                  <a:pt x="8240148" y="766746"/>
                  <a:pt x="8245431" y="766746"/>
                </a:cubicBezTo>
                <a:lnTo>
                  <a:pt x="8256593" y="766746"/>
                </a:lnTo>
                <a:cubicBezTo>
                  <a:pt x="8257337" y="766746"/>
                  <a:pt x="8257932" y="766615"/>
                  <a:pt x="8258379" y="766355"/>
                </a:cubicBezTo>
                <a:cubicBezTo>
                  <a:pt x="8258826" y="766095"/>
                  <a:pt x="8259216" y="765685"/>
                  <a:pt x="8259551" y="765127"/>
                </a:cubicBezTo>
                <a:cubicBezTo>
                  <a:pt x="8259886" y="764569"/>
                  <a:pt x="8260109" y="763825"/>
                  <a:pt x="8260221" y="762895"/>
                </a:cubicBezTo>
                <a:cubicBezTo>
                  <a:pt x="8260332" y="761965"/>
                  <a:pt x="8260388" y="760867"/>
                  <a:pt x="8260388" y="759602"/>
                </a:cubicBezTo>
                <a:cubicBezTo>
                  <a:pt x="8260388" y="758411"/>
                  <a:pt x="8260314" y="757370"/>
                  <a:pt x="8260165" y="756477"/>
                </a:cubicBezTo>
                <a:cubicBezTo>
                  <a:pt x="8260016" y="755584"/>
                  <a:pt x="8259793" y="754877"/>
                  <a:pt x="8259495" y="754356"/>
                </a:cubicBezTo>
                <a:cubicBezTo>
                  <a:pt x="8259198" y="753835"/>
                  <a:pt x="8258826" y="753444"/>
                  <a:pt x="8258379" y="753184"/>
                </a:cubicBezTo>
                <a:cubicBezTo>
                  <a:pt x="8257932" y="752923"/>
                  <a:pt x="8257375" y="752793"/>
                  <a:pt x="8256705" y="752793"/>
                </a:cubicBezTo>
                <a:lnTo>
                  <a:pt x="8245878" y="752793"/>
                </a:lnTo>
                <a:cubicBezTo>
                  <a:pt x="8241189" y="752793"/>
                  <a:pt x="8237152" y="752421"/>
                  <a:pt x="8233767" y="751677"/>
                </a:cubicBezTo>
                <a:cubicBezTo>
                  <a:pt x="8230381" y="750933"/>
                  <a:pt x="8227553" y="749835"/>
                  <a:pt x="8225283" y="748384"/>
                </a:cubicBezTo>
                <a:cubicBezTo>
                  <a:pt x="8223014" y="746933"/>
                  <a:pt x="8221339" y="745147"/>
                  <a:pt x="8220261" y="743026"/>
                </a:cubicBezTo>
                <a:cubicBezTo>
                  <a:pt x="8219181" y="740905"/>
                  <a:pt x="8218642" y="738468"/>
                  <a:pt x="8218642" y="735715"/>
                </a:cubicBezTo>
                <a:cubicBezTo>
                  <a:pt x="8218642" y="733259"/>
                  <a:pt x="8219163" y="731101"/>
                  <a:pt x="8220205" y="729241"/>
                </a:cubicBezTo>
                <a:cubicBezTo>
                  <a:pt x="8221246" y="727381"/>
                  <a:pt x="8222642" y="725837"/>
                  <a:pt x="8224391" y="724609"/>
                </a:cubicBezTo>
                <a:cubicBezTo>
                  <a:pt x="8226139" y="723381"/>
                  <a:pt x="8228278" y="722451"/>
                  <a:pt x="8230809" y="721818"/>
                </a:cubicBezTo>
                <a:cubicBezTo>
                  <a:pt x="8233339" y="721186"/>
                  <a:pt x="8236055" y="720869"/>
                  <a:pt x="8238957" y="720869"/>
                </a:cubicBezTo>
                <a:cubicBezTo>
                  <a:pt x="8243496" y="720869"/>
                  <a:pt x="8247533" y="721390"/>
                  <a:pt x="8251068" y="722432"/>
                </a:cubicBezTo>
                <a:cubicBezTo>
                  <a:pt x="8254603" y="723474"/>
                  <a:pt x="8257654" y="724609"/>
                  <a:pt x="8260221" y="725837"/>
                </a:cubicBezTo>
                <a:cubicBezTo>
                  <a:pt x="8262788" y="727064"/>
                  <a:pt x="8264890" y="728181"/>
                  <a:pt x="8266527" y="729185"/>
                </a:cubicBezTo>
                <a:cubicBezTo>
                  <a:pt x="8268164" y="730190"/>
                  <a:pt x="8269318" y="730692"/>
                  <a:pt x="8269988" y="730692"/>
                </a:cubicBezTo>
                <a:cubicBezTo>
                  <a:pt x="8270360" y="730692"/>
                  <a:pt x="8270713" y="730599"/>
                  <a:pt x="8271048" y="730413"/>
                </a:cubicBezTo>
                <a:cubicBezTo>
                  <a:pt x="8271383" y="730227"/>
                  <a:pt x="8271681" y="729892"/>
                  <a:pt x="8271941" y="729408"/>
                </a:cubicBezTo>
                <a:cubicBezTo>
                  <a:pt x="8272201" y="728925"/>
                  <a:pt x="8272387" y="728255"/>
                  <a:pt x="8272499" y="727399"/>
                </a:cubicBezTo>
                <a:cubicBezTo>
                  <a:pt x="8272611" y="726543"/>
                  <a:pt x="8272666" y="725520"/>
                  <a:pt x="8272666" y="724330"/>
                </a:cubicBezTo>
                <a:cubicBezTo>
                  <a:pt x="8272666" y="722172"/>
                  <a:pt x="8272499" y="720460"/>
                  <a:pt x="8272164" y="719195"/>
                </a:cubicBezTo>
                <a:cubicBezTo>
                  <a:pt x="8271830" y="717930"/>
                  <a:pt x="8271215" y="716851"/>
                  <a:pt x="8270323" y="715958"/>
                </a:cubicBezTo>
                <a:cubicBezTo>
                  <a:pt x="8269430" y="715065"/>
                  <a:pt x="8267867" y="714023"/>
                  <a:pt x="8265634" y="712833"/>
                </a:cubicBezTo>
                <a:cubicBezTo>
                  <a:pt x="8263402" y="711642"/>
                  <a:pt x="8260779" y="710582"/>
                  <a:pt x="8257765" y="709651"/>
                </a:cubicBezTo>
                <a:cubicBezTo>
                  <a:pt x="8254751" y="708721"/>
                  <a:pt x="8251477" y="707940"/>
                  <a:pt x="8247943" y="707307"/>
                </a:cubicBezTo>
                <a:cubicBezTo>
                  <a:pt x="8244408" y="706675"/>
                  <a:pt x="8240780" y="706359"/>
                  <a:pt x="8237059" y="706359"/>
                </a:cubicBezTo>
                <a:close/>
                <a:moveTo>
                  <a:pt x="8510085" y="706359"/>
                </a:moveTo>
                <a:cubicBezTo>
                  <a:pt x="8502197" y="706359"/>
                  <a:pt x="8495481" y="707624"/>
                  <a:pt x="8489937" y="710154"/>
                </a:cubicBezTo>
                <a:cubicBezTo>
                  <a:pt x="8484393" y="712684"/>
                  <a:pt x="8479835" y="716088"/>
                  <a:pt x="8476263" y="720367"/>
                </a:cubicBezTo>
                <a:cubicBezTo>
                  <a:pt x="8472692" y="724646"/>
                  <a:pt x="8470068" y="729669"/>
                  <a:pt x="8468394" y="735436"/>
                </a:cubicBezTo>
                <a:cubicBezTo>
                  <a:pt x="8466720" y="741203"/>
                  <a:pt x="8465883" y="747361"/>
                  <a:pt x="8465883" y="753909"/>
                </a:cubicBezTo>
                <a:lnTo>
                  <a:pt x="8465883" y="757258"/>
                </a:lnTo>
                <a:cubicBezTo>
                  <a:pt x="8465883" y="760160"/>
                  <a:pt x="8466611" y="762225"/>
                  <a:pt x="8468069" y="763453"/>
                </a:cubicBezTo>
                <a:cubicBezTo>
                  <a:pt x="8469526" y="764681"/>
                  <a:pt x="8471190" y="765295"/>
                  <a:pt x="8473060" y="765295"/>
                </a:cubicBezTo>
                <a:lnTo>
                  <a:pt x="8539218" y="765295"/>
                </a:lnTo>
                <a:cubicBezTo>
                  <a:pt x="8539218" y="770876"/>
                  <a:pt x="8538657" y="775899"/>
                  <a:pt x="8537536" y="780363"/>
                </a:cubicBezTo>
                <a:cubicBezTo>
                  <a:pt x="8536414" y="784828"/>
                  <a:pt x="8534545" y="788661"/>
                  <a:pt x="8531927" y="791860"/>
                </a:cubicBezTo>
                <a:cubicBezTo>
                  <a:pt x="8529310" y="795060"/>
                  <a:pt x="8525908" y="797516"/>
                  <a:pt x="8521720" y="799227"/>
                </a:cubicBezTo>
                <a:cubicBezTo>
                  <a:pt x="8517533" y="800939"/>
                  <a:pt x="8512411" y="801795"/>
                  <a:pt x="8506354" y="801795"/>
                </a:cubicBezTo>
                <a:cubicBezTo>
                  <a:pt x="8501568" y="801795"/>
                  <a:pt x="8497306" y="801404"/>
                  <a:pt x="8493567" y="800623"/>
                </a:cubicBezTo>
                <a:cubicBezTo>
                  <a:pt x="8489829" y="799841"/>
                  <a:pt x="8486594" y="798967"/>
                  <a:pt x="8483865" y="798000"/>
                </a:cubicBezTo>
                <a:cubicBezTo>
                  <a:pt x="8481136" y="797032"/>
                  <a:pt x="8478892" y="796158"/>
                  <a:pt x="8477134" y="795376"/>
                </a:cubicBezTo>
                <a:cubicBezTo>
                  <a:pt x="8475377" y="794595"/>
                  <a:pt x="8474050" y="794204"/>
                  <a:pt x="8473152" y="794204"/>
                </a:cubicBezTo>
                <a:cubicBezTo>
                  <a:pt x="8472629" y="794204"/>
                  <a:pt x="8472162" y="794335"/>
                  <a:pt x="8471751" y="794595"/>
                </a:cubicBezTo>
                <a:cubicBezTo>
                  <a:pt x="8471340" y="794856"/>
                  <a:pt x="8471022" y="795246"/>
                  <a:pt x="8470798" y="795767"/>
                </a:cubicBezTo>
                <a:cubicBezTo>
                  <a:pt x="8470573" y="796288"/>
                  <a:pt x="8470405" y="797014"/>
                  <a:pt x="8470292" y="797944"/>
                </a:cubicBezTo>
                <a:cubicBezTo>
                  <a:pt x="8470180" y="798874"/>
                  <a:pt x="8470124" y="800009"/>
                  <a:pt x="8470124" y="801348"/>
                </a:cubicBezTo>
                <a:cubicBezTo>
                  <a:pt x="8470124" y="802316"/>
                  <a:pt x="8470161" y="803153"/>
                  <a:pt x="8470236" y="803860"/>
                </a:cubicBezTo>
                <a:cubicBezTo>
                  <a:pt x="8470310" y="804567"/>
                  <a:pt x="8470403" y="805199"/>
                  <a:pt x="8470515" y="805757"/>
                </a:cubicBezTo>
                <a:cubicBezTo>
                  <a:pt x="8470627" y="806315"/>
                  <a:pt x="8470813" y="806818"/>
                  <a:pt x="8471073" y="807264"/>
                </a:cubicBezTo>
                <a:cubicBezTo>
                  <a:pt x="8471333" y="807711"/>
                  <a:pt x="8471668" y="808139"/>
                  <a:pt x="8472078" y="808548"/>
                </a:cubicBezTo>
                <a:cubicBezTo>
                  <a:pt x="8472487" y="808957"/>
                  <a:pt x="8473696" y="809627"/>
                  <a:pt x="8475705" y="810557"/>
                </a:cubicBezTo>
                <a:cubicBezTo>
                  <a:pt x="8477715" y="811487"/>
                  <a:pt x="8480319" y="812399"/>
                  <a:pt x="8483519" y="813292"/>
                </a:cubicBezTo>
                <a:cubicBezTo>
                  <a:pt x="8486719" y="814185"/>
                  <a:pt x="8490421" y="814985"/>
                  <a:pt x="8494625" y="815692"/>
                </a:cubicBezTo>
                <a:cubicBezTo>
                  <a:pt x="8498829" y="816398"/>
                  <a:pt x="8503313" y="816752"/>
                  <a:pt x="8508076" y="816752"/>
                </a:cubicBezTo>
                <a:cubicBezTo>
                  <a:pt x="8516335" y="816752"/>
                  <a:pt x="8523572" y="815599"/>
                  <a:pt x="8529786" y="813292"/>
                </a:cubicBezTo>
                <a:cubicBezTo>
                  <a:pt x="8535999" y="810985"/>
                  <a:pt x="8541227" y="807562"/>
                  <a:pt x="8545468" y="803023"/>
                </a:cubicBezTo>
                <a:cubicBezTo>
                  <a:pt x="8549710" y="798483"/>
                  <a:pt x="8552910" y="792791"/>
                  <a:pt x="8555068" y="785945"/>
                </a:cubicBezTo>
                <a:cubicBezTo>
                  <a:pt x="8557226" y="779098"/>
                  <a:pt x="8558305" y="771136"/>
                  <a:pt x="8558305" y="762058"/>
                </a:cubicBezTo>
                <a:cubicBezTo>
                  <a:pt x="8558305" y="753426"/>
                  <a:pt x="8557189" y="745668"/>
                  <a:pt x="8554956" y="738785"/>
                </a:cubicBezTo>
                <a:cubicBezTo>
                  <a:pt x="8552724" y="731901"/>
                  <a:pt x="8549505" y="726060"/>
                  <a:pt x="8545301" y="721260"/>
                </a:cubicBezTo>
                <a:cubicBezTo>
                  <a:pt x="8541097" y="716460"/>
                  <a:pt x="8536018" y="712777"/>
                  <a:pt x="8530065" y="710210"/>
                </a:cubicBezTo>
                <a:cubicBezTo>
                  <a:pt x="8524112" y="707642"/>
                  <a:pt x="8517452" y="706359"/>
                  <a:pt x="8510085" y="706359"/>
                </a:cubicBezTo>
                <a:close/>
                <a:moveTo>
                  <a:pt x="832898" y="668408"/>
                </a:moveTo>
                <a:cubicBezTo>
                  <a:pt x="828805" y="668408"/>
                  <a:pt x="826052" y="669152"/>
                  <a:pt x="824638" y="670640"/>
                </a:cubicBezTo>
                <a:cubicBezTo>
                  <a:pt x="823224" y="672128"/>
                  <a:pt x="822517" y="674844"/>
                  <a:pt x="822517" y="678788"/>
                </a:cubicBezTo>
                <a:cubicBezTo>
                  <a:pt x="822517" y="682881"/>
                  <a:pt x="823262" y="685672"/>
                  <a:pt x="824750" y="687160"/>
                </a:cubicBezTo>
                <a:cubicBezTo>
                  <a:pt x="826238" y="688648"/>
                  <a:pt x="828991" y="689392"/>
                  <a:pt x="833010" y="689392"/>
                </a:cubicBezTo>
                <a:cubicBezTo>
                  <a:pt x="837028" y="689392"/>
                  <a:pt x="839744" y="688667"/>
                  <a:pt x="841158" y="687216"/>
                </a:cubicBezTo>
                <a:cubicBezTo>
                  <a:pt x="842572" y="685765"/>
                  <a:pt x="843279" y="683067"/>
                  <a:pt x="843279" y="679123"/>
                </a:cubicBezTo>
                <a:cubicBezTo>
                  <a:pt x="843279" y="674956"/>
                  <a:pt x="842553" y="672128"/>
                  <a:pt x="841102" y="670640"/>
                </a:cubicBezTo>
                <a:cubicBezTo>
                  <a:pt x="839651" y="669152"/>
                  <a:pt x="836917" y="668408"/>
                  <a:pt x="832898" y="668408"/>
                </a:cubicBezTo>
                <a:close/>
                <a:moveTo>
                  <a:pt x="872412" y="668408"/>
                </a:moveTo>
                <a:cubicBezTo>
                  <a:pt x="868319" y="668408"/>
                  <a:pt x="865566" y="669152"/>
                  <a:pt x="864152" y="670640"/>
                </a:cubicBezTo>
                <a:cubicBezTo>
                  <a:pt x="862738" y="672128"/>
                  <a:pt x="862031" y="674844"/>
                  <a:pt x="862031" y="678788"/>
                </a:cubicBezTo>
                <a:cubicBezTo>
                  <a:pt x="862031" y="682881"/>
                  <a:pt x="862775" y="685672"/>
                  <a:pt x="864264" y="687160"/>
                </a:cubicBezTo>
                <a:cubicBezTo>
                  <a:pt x="865752" y="688648"/>
                  <a:pt x="868505" y="689392"/>
                  <a:pt x="872524" y="689392"/>
                </a:cubicBezTo>
                <a:cubicBezTo>
                  <a:pt x="876542" y="689392"/>
                  <a:pt x="879258" y="688667"/>
                  <a:pt x="880672" y="687216"/>
                </a:cubicBezTo>
                <a:cubicBezTo>
                  <a:pt x="882086" y="685765"/>
                  <a:pt x="882793" y="683067"/>
                  <a:pt x="882793" y="679123"/>
                </a:cubicBezTo>
                <a:cubicBezTo>
                  <a:pt x="882793" y="674956"/>
                  <a:pt x="882067" y="672128"/>
                  <a:pt x="880616" y="670640"/>
                </a:cubicBezTo>
                <a:cubicBezTo>
                  <a:pt x="879165" y="669152"/>
                  <a:pt x="876430" y="668408"/>
                  <a:pt x="872412" y="668408"/>
                </a:cubicBezTo>
                <a:close/>
                <a:moveTo>
                  <a:pt x="8417439" y="659924"/>
                </a:moveTo>
                <a:cubicBezTo>
                  <a:pt x="8415653" y="659924"/>
                  <a:pt x="8414239" y="660017"/>
                  <a:pt x="8413197" y="660203"/>
                </a:cubicBezTo>
                <a:cubicBezTo>
                  <a:pt x="8412156" y="660389"/>
                  <a:pt x="8411356" y="660668"/>
                  <a:pt x="8410798" y="661041"/>
                </a:cubicBezTo>
                <a:cubicBezTo>
                  <a:pt x="8410239" y="661413"/>
                  <a:pt x="8409867" y="661896"/>
                  <a:pt x="8409681" y="662492"/>
                </a:cubicBezTo>
                <a:cubicBezTo>
                  <a:pt x="8409495" y="663087"/>
                  <a:pt x="8409402" y="663794"/>
                  <a:pt x="8409402" y="664612"/>
                </a:cubicBezTo>
                <a:cubicBezTo>
                  <a:pt x="8409402" y="666994"/>
                  <a:pt x="8409030" y="669189"/>
                  <a:pt x="8408286" y="671198"/>
                </a:cubicBezTo>
                <a:cubicBezTo>
                  <a:pt x="8407542" y="673207"/>
                  <a:pt x="8406407" y="674956"/>
                  <a:pt x="8404882" y="676444"/>
                </a:cubicBezTo>
                <a:cubicBezTo>
                  <a:pt x="8403356" y="677933"/>
                  <a:pt x="8401514" y="679086"/>
                  <a:pt x="8399357" y="679904"/>
                </a:cubicBezTo>
                <a:cubicBezTo>
                  <a:pt x="8397198" y="680723"/>
                  <a:pt x="8394706" y="681132"/>
                  <a:pt x="8391878" y="681132"/>
                </a:cubicBezTo>
                <a:cubicBezTo>
                  <a:pt x="8389125" y="681132"/>
                  <a:pt x="8386687" y="680723"/>
                  <a:pt x="8384567" y="679904"/>
                </a:cubicBezTo>
                <a:cubicBezTo>
                  <a:pt x="8382446" y="679086"/>
                  <a:pt x="8380641" y="677933"/>
                  <a:pt x="8379153" y="676444"/>
                </a:cubicBezTo>
                <a:cubicBezTo>
                  <a:pt x="8377665" y="674956"/>
                  <a:pt x="8376549" y="673170"/>
                  <a:pt x="8375804" y="671086"/>
                </a:cubicBezTo>
                <a:cubicBezTo>
                  <a:pt x="8375060" y="669003"/>
                  <a:pt x="8374688" y="666770"/>
                  <a:pt x="8374688" y="664389"/>
                </a:cubicBezTo>
                <a:cubicBezTo>
                  <a:pt x="8374688" y="663645"/>
                  <a:pt x="8374595" y="662994"/>
                  <a:pt x="8374409" y="662436"/>
                </a:cubicBezTo>
                <a:cubicBezTo>
                  <a:pt x="8374223" y="661878"/>
                  <a:pt x="8373851" y="661413"/>
                  <a:pt x="8373293" y="661041"/>
                </a:cubicBezTo>
                <a:cubicBezTo>
                  <a:pt x="8372735" y="660668"/>
                  <a:pt x="8371954" y="660389"/>
                  <a:pt x="8370949" y="660203"/>
                </a:cubicBezTo>
                <a:cubicBezTo>
                  <a:pt x="8369944" y="660017"/>
                  <a:pt x="8368586" y="659924"/>
                  <a:pt x="8366875" y="659924"/>
                </a:cubicBezTo>
                <a:cubicBezTo>
                  <a:pt x="8365089" y="659924"/>
                  <a:pt x="8363619" y="659999"/>
                  <a:pt x="8362466" y="660148"/>
                </a:cubicBezTo>
                <a:cubicBezTo>
                  <a:pt x="8361312" y="660296"/>
                  <a:pt x="8360382" y="660520"/>
                  <a:pt x="8359675" y="660817"/>
                </a:cubicBezTo>
                <a:cubicBezTo>
                  <a:pt x="8358968" y="661115"/>
                  <a:pt x="8358466" y="661524"/>
                  <a:pt x="8358168" y="662045"/>
                </a:cubicBezTo>
                <a:cubicBezTo>
                  <a:pt x="8357871" y="662566"/>
                  <a:pt x="8357722" y="663199"/>
                  <a:pt x="8357722" y="663943"/>
                </a:cubicBezTo>
                <a:cubicBezTo>
                  <a:pt x="8357722" y="668184"/>
                  <a:pt x="8358354" y="672165"/>
                  <a:pt x="8359619" y="675886"/>
                </a:cubicBezTo>
                <a:cubicBezTo>
                  <a:pt x="8360884" y="679607"/>
                  <a:pt x="8362894" y="682862"/>
                  <a:pt x="8365647" y="685653"/>
                </a:cubicBezTo>
                <a:cubicBezTo>
                  <a:pt x="8368400" y="688443"/>
                  <a:pt x="8371935" y="690639"/>
                  <a:pt x="8376251" y="692239"/>
                </a:cubicBezTo>
                <a:cubicBezTo>
                  <a:pt x="8380567" y="693839"/>
                  <a:pt x="8385813" y="694638"/>
                  <a:pt x="8391989" y="694638"/>
                </a:cubicBezTo>
                <a:cubicBezTo>
                  <a:pt x="8397645" y="694638"/>
                  <a:pt x="8402612" y="693932"/>
                  <a:pt x="8406891" y="692518"/>
                </a:cubicBezTo>
                <a:cubicBezTo>
                  <a:pt x="8411170" y="691104"/>
                  <a:pt x="8414742" y="689076"/>
                  <a:pt x="8417606" y="686434"/>
                </a:cubicBezTo>
                <a:cubicBezTo>
                  <a:pt x="8420471" y="683793"/>
                  <a:pt x="8422630" y="680574"/>
                  <a:pt x="8424080" y="676779"/>
                </a:cubicBezTo>
                <a:cubicBezTo>
                  <a:pt x="8425532" y="672984"/>
                  <a:pt x="8426257" y="668705"/>
                  <a:pt x="8426257" y="663943"/>
                </a:cubicBezTo>
                <a:cubicBezTo>
                  <a:pt x="8426257" y="663199"/>
                  <a:pt x="8426127" y="662566"/>
                  <a:pt x="8425866" y="662045"/>
                </a:cubicBezTo>
                <a:cubicBezTo>
                  <a:pt x="8425606" y="661524"/>
                  <a:pt x="8425122" y="661115"/>
                  <a:pt x="8424415" y="660817"/>
                </a:cubicBezTo>
                <a:cubicBezTo>
                  <a:pt x="8423708" y="660520"/>
                  <a:pt x="8422778" y="660296"/>
                  <a:pt x="8421625" y="660148"/>
                </a:cubicBezTo>
                <a:cubicBezTo>
                  <a:pt x="8420471" y="659999"/>
                  <a:pt x="8419076" y="659924"/>
                  <a:pt x="8417439" y="659924"/>
                </a:cubicBezTo>
                <a:close/>
                <a:moveTo>
                  <a:pt x="3041953" y="513403"/>
                </a:moveTo>
                <a:cubicBezTo>
                  <a:pt x="3040094" y="513403"/>
                  <a:pt x="3038493" y="513515"/>
                  <a:pt x="3037154" y="513738"/>
                </a:cubicBezTo>
                <a:cubicBezTo>
                  <a:pt x="3035815" y="513961"/>
                  <a:pt x="3034717" y="514370"/>
                  <a:pt x="3033861" y="514966"/>
                </a:cubicBezTo>
                <a:cubicBezTo>
                  <a:pt x="3033005" y="515561"/>
                  <a:pt x="3032373" y="516454"/>
                  <a:pt x="3031964" y="517645"/>
                </a:cubicBezTo>
                <a:cubicBezTo>
                  <a:pt x="3031555" y="518835"/>
                  <a:pt x="3031350" y="520435"/>
                  <a:pt x="3031350" y="522444"/>
                </a:cubicBezTo>
                <a:cubicBezTo>
                  <a:pt x="3031350" y="524751"/>
                  <a:pt x="3031462" y="526872"/>
                  <a:pt x="3031684" y="528807"/>
                </a:cubicBezTo>
                <a:cubicBezTo>
                  <a:pt x="3031908" y="530741"/>
                  <a:pt x="3032280" y="532565"/>
                  <a:pt x="3032801" y="534276"/>
                </a:cubicBezTo>
                <a:cubicBezTo>
                  <a:pt x="3033322" y="535988"/>
                  <a:pt x="3034010" y="537681"/>
                  <a:pt x="3034866" y="539355"/>
                </a:cubicBezTo>
                <a:cubicBezTo>
                  <a:pt x="3035722" y="541029"/>
                  <a:pt x="3036782" y="542797"/>
                  <a:pt x="3038047" y="544657"/>
                </a:cubicBezTo>
                <a:lnTo>
                  <a:pt x="3053339" y="567651"/>
                </a:lnTo>
                <a:cubicBezTo>
                  <a:pt x="3053711" y="568172"/>
                  <a:pt x="3054139" y="568618"/>
                  <a:pt x="3054623" y="568990"/>
                </a:cubicBezTo>
                <a:cubicBezTo>
                  <a:pt x="3055106" y="569362"/>
                  <a:pt x="3055702" y="569697"/>
                  <a:pt x="3056409" y="569995"/>
                </a:cubicBezTo>
                <a:cubicBezTo>
                  <a:pt x="3057116" y="570293"/>
                  <a:pt x="3057934" y="570497"/>
                  <a:pt x="3058865" y="570609"/>
                </a:cubicBezTo>
                <a:cubicBezTo>
                  <a:pt x="3059794" y="570720"/>
                  <a:pt x="3060966" y="570776"/>
                  <a:pt x="3062380" y="570776"/>
                </a:cubicBezTo>
                <a:cubicBezTo>
                  <a:pt x="3063645" y="570776"/>
                  <a:pt x="3064706" y="570720"/>
                  <a:pt x="3065562" y="570609"/>
                </a:cubicBezTo>
                <a:cubicBezTo>
                  <a:pt x="3066418" y="570497"/>
                  <a:pt x="3067032" y="570311"/>
                  <a:pt x="3067404" y="570051"/>
                </a:cubicBezTo>
                <a:cubicBezTo>
                  <a:pt x="3067775" y="569790"/>
                  <a:pt x="3067980" y="569437"/>
                  <a:pt x="3068017" y="568990"/>
                </a:cubicBezTo>
                <a:cubicBezTo>
                  <a:pt x="3068055" y="568544"/>
                  <a:pt x="3067924" y="568023"/>
                  <a:pt x="3067626" y="567428"/>
                </a:cubicBezTo>
                <a:lnTo>
                  <a:pt x="3052781" y="536732"/>
                </a:lnTo>
                <a:lnTo>
                  <a:pt x="3052781" y="522444"/>
                </a:lnTo>
                <a:cubicBezTo>
                  <a:pt x="3052781" y="520435"/>
                  <a:pt x="3052576" y="518835"/>
                  <a:pt x="3052167" y="517645"/>
                </a:cubicBezTo>
                <a:cubicBezTo>
                  <a:pt x="3051758" y="516454"/>
                  <a:pt x="3051106" y="515561"/>
                  <a:pt x="3050214" y="514966"/>
                </a:cubicBezTo>
                <a:cubicBezTo>
                  <a:pt x="3049320" y="514370"/>
                  <a:pt x="3048204" y="513961"/>
                  <a:pt x="3046865" y="513738"/>
                </a:cubicBezTo>
                <a:cubicBezTo>
                  <a:pt x="3045526" y="513515"/>
                  <a:pt x="3043888" y="513403"/>
                  <a:pt x="3041953" y="513403"/>
                </a:cubicBezTo>
                <a:close/>
                <a:moveTo>
                  <a:pt x="6899578" y="513403"/>
                </a:moveTo>
                <a:cubicBezTo>
                  <a:pt x="6897718" y="513403"/>
                  <a:pt x="6896118" y="513515"/>
                  <a:pt x="6894778" y="513738"/>
                </a:cubicBezTo>
                <a:cubicBezTo>
                  <a:pt x="6893439" y="513961"/>
                  <a:pt x="6892341" y="514370"/>
                  <a:pt x="6891486" y="514966"/>
                </a:cubicBezTo>
                <a:cubicBezTo>
                  <a:pt x="6890630" y="515561"/>
                  <a:pt x="6889997" y="516454"/>
                  <a:pt x="6889588" y="517645"/>
                </a:cubicBezTo>
                <a:cubicBezTo>
                  <a:pt x="6889179" y="518835"/>
                  <a:pt x="6888974" y="520435"/>
                  <a:pt x="6888974" y="522444"/>
                </a:cubicBezTo>
                <a:cubicBezTo>
                  <a:pt x="6888974" y="524751"/>
                  <a:pt x="6889086" y="526872"/>
                  <a:pt x="6889309" y="528807"/>
                </a:cubicBezTo>
                <a:cubicBezTo>
                  <a:pt x="6889532" y="530741"/>
                  <a:pt x="6889904" y="532565"/>
                  <a:pt x="6890425" y="534276"/>
                </a:cubicBezTo>
                <a:cubicBezTo>
                  <a:pt x="6890946" y="535988"/>
                  <a:pt x="6891634" y="537681"/>
                  <a:pt x="6892490" y="539355"/>
                </a:cubicBezTo>
                <a:cubicBezTo>
                  <a:pt x="6893346" y="541029"/>
                  <a:pt x="6894406" y="542797"/>
                  <a:pt x="6895671" y="544657"/>
                </a:cubicBezTo>
                <a:lnTo>
                  <a:pt x="6910963" y="567651"/>
                </a:lnTo>
                <a:cubicBezTo>
                  <a:pt x="6911336" y="568172"/>
                  <a:pt x="6911763" y="568618"/>
                  <a:pt x="6912247" y="568990"/>
                </a:cubicBezTo>
                <a:cubicBezTo>
                  <a:pt x="6912731" y="569362"/>
                  <a:pt x="6913326" y="569697"/>
                  <a:pt x="6914033" y="569995"/>
                </a:cubicBezTo>
                <a:cubicBezTo>
                  <a:pt x="6914740" y="570293"/>
                  <a:pt x="6915559" y="570497"/>
                  <a:pt x="6916489" y="570609"/>
                </a:cubicBezTo>
                <a:cubicBezTo>
                  <a:pt x="6917419" y="570720"/>
                  <a:pt x="6918591" y="570776"/>
                  <a:pt x="6920005" y="570776"/>
                </a:cubicBezTo>
                <a:cubicBezTo>
                  <a:pt x="6921270" y="570776"/>
                  <a:pt x="6922330" y="570720"/>
                  <a:pt x="6923186" y="570609"/>
                </a:cubicBezTo>
                <a:cubicBezTo>
                  <a:pt x="6924042" y="570497"/>
                  <a:pt x="6924656" y="570311"/>
                  <a:pt x="6925028" y="570051"/>
                </a:cubicBezTo>
                <a:cubicBezTo>
                  <a:pt x="6925400" y="569790"/>
                  <a:pt x="6925605" y="569437"/>
                  <a:pt x="6925641" y="568990"/>
                </a:cubicBezTo>
                <a:cubicBezTo>
                  <a:pt x="6925679" y="568544"/>
                  <a:pt x="6925549" y="568023"/>
                  <a:pt x="6925251" y="567428"/>
                </a:cubicBezTo>
                <a:lnTo>
                  <a:pt x="6910405" y="536732"/>
                </a:lnTo>
                <a:lnTo>
                  <a:pt x="6910405" y="522444"/>
                </a:lnTo>
                <a:cubicBezTo>
                  <a:pt x="6910405" y="520435"/>
                  <a:pt x="6910201" y="518835"/>
                  <a:pt x="6909791" y="517645"/>
                </a:cubicBezTo>
                <a:cubicBezTo>
                  <a:pt x="6909382" y="516454"/>
                  <a:pt x="6908731" y="515561"/>
                  <a:pt x="6907838" y="514966"/>
                </a:cubicBezTo>
                <a:cubicBezTo>
                  <a:pt x="6906945" y="514370"/>
                  <a:pt x="6905829" y="513961"/>
                  <a:pt x="6904489" y="513738"/>
                </a:cubicBezTo>
                <a:cubicBezTo>
                  <a:pt x="6903150" y="513515"/>
                  <a:pt x="6901513" y="513403"/>
                  <a:pt x="6899578" y="513403"/>
                </a:cubicBezTo>
                <a:close/>
                <a:moveTo>
                  <a:pt x="1566249" y="489851"/>
                </a:moveTo>
                <a:cubicBezTo>
                  <a:pt x="1571309" y="489851"/>
                  <a:pt x="1575699" y="490279"/>
                  <a:pt x="1579420" y="491135"/>
                </a:cubicBezTo>
                <a:cubicBezTo>
                  <a:pt x="1583141" y="491990"/>
                  <a:pt x="1586229" y="493255"/>
                  <a:pt x="1588685" y="494930"/>
                </a:cubicBezTo>
                <a:cubicBezTo>
                  <a:pt x="1591140" y="496604"/>
                  <a:pt x="1592945" y="498613"/>
                  <a:pt x="1594098" y="500957"/>
                </a:cubicBezTo>
                <a:cubicBezTo>
                  <a:pt x="1595252" y="503301"/>
                  <a:pt x="1595828" y="505999"/>
                  <a:pt x="1595828" y="509050"/>
                </a:cubicBezTo>
                <a:cubicBezTo>
                  <a:pt x="1595828" y="514259"/>
                  <a:pt x="1594173" y="518407"/>
                  <a:pt x="1590861" y="521496"/>
                </a:cubicBezTo>
                <a:cubicBezTo>
                  <a:pt x="1587550" y="524584"/>
                  <a:pt x="1582918" y="526128"/>
                  <a:pt x="1576964" y="526128"/>
                </a:cubicBezTo>
                <a:cubicBezTo>
                  <a:pt x="1572127" y="526128"/>
                  <a:pt x="1567644" y="524900"/>
                  <a:pt x="1563514" y="522444"/>
                </a:cubicBezTo>
                <a:cubicBezTo>
                  <a:pt x="1559384" y="519989"/>
                  <a:pt x="1555049" y="516231"/>
                  <a:pt x="1550510" y="511171"/>
                </a:cubicBezTo>
                <a:lnTo>
                  <a:pt x="1550510" y="489851"/>
                </a:lnTo>
                <a:close/>
                <a:moveTo>
                  <a:pt x="2909273" y="489851"/>
                </a:moveTo>
                <a:cubicBezTo>
                  <a:pt x="2914333" y="489851"/>
                  <a:pt x="2918724" y="490279"/>
                  <a:pt x="2922444" y="491135"/>
                </a:cubicBezTo>
                <a:cubicBezTo>
                  <a:pt x="2926166" y="491990"/>
                  <a:pt x="2929253" y="493255"/>
                  <a:pt x="2931710" y="494930"/>
                </a:cubicBezTo>
                <a:cubicBezTo>
                  <a:pt x="2934165" y="496604"/>
                  <a:pt x="2935969" y="498613"/>
                  <a:pt x="2937123" y="500957"/>
                </a:cubicBezTo>
                <a:cubicBezTo>
                  <a:pt x="2938276" y="503301"/>
                  <a:pt x="2938853" y="505999"/>
                  <a:pt x="2938853" y="509050"/>
                </a:cubicBezTo>
                <a:cubicBezTo>
                  <a:pt x="2938853" y="514259"/>
                  <a:pt x="2937198" y="518407"/>
                  <a:pt x="2933886" y="521496"/>
                </a:cubicBezTo>
                <a:cubicBezTo>
                  <a:pt x="2930574" y="524584"/>
                  <a:pt x="2925942" y="526128"/>
                  <a:pt x="2919989" y="526128"/>
                </a:cubicBezTo>
                <a:cubicBezTo>
                  <a:pt x="2915152" y="526128"/>
                  <a:pt x="2910669" y="524900"/>
                  <a:pt x="2906538" y="522444"/>
                </a:cubicBezTo>
                <a:cubicBezTo>
                  <a:pt x="2902409" y="519989"/>
                  <a:pt x="2898074" y="516231"/>
                  <a:pt x="2893535" y="511171"/>
                </a:cubicBezTo>
                <a:lnTo>
                  <a:pt x="2893535" y="489851"/>
                </a:lnTo>
                <a:close/>
                <a:moveTo>
                  <a:pt x="4347548" y="489851"/>
                </a:moveTo>
                <a:cubicBezTo>
                  <a:pt x="4352609" y="489851"/>
                  <a:pt x="4356999" y="490279"/>
                  <a:pt x="4360720" y="491135"/>
                </a:cubicBezTo>
                <a:cubicBezTo>
                  <a:pt x="4364440" y="491990"/>
                  <a:pt x="4367529" y="493255"/>
                  <a:pt x="4369984" y="494930"/>
                </a:cubicBezTo>
                <a:cubicBezTo>
                  <a:pt x="4372440" y="496604"/>
                  <a:pt x="4374245" y="498613"/>
                  <a:pt x="4375398" y="500957"/>
                </a:cubicBezTo>
                <a:cubicBezTo>
                  <a:pt x="4376551" y="503301"/>
                  <a:pt x="4377128" y="505999"/>
                  <a:pt x="4377128" y="509050"/>
                </a:cubicBezTo>
                <a:cubicBezTo>
                  <a:pt x="4377128" y="514259"/>
                  <a:pt x="4375472" y="518407"/>
                  <a:pt x="4372161" y="521496"/>
                </a:cubicBezTo>
                <a:cubicBezTo>
                  <a:pt x="4368850" y="524584"/>
                  <a:pt x="4364217" y="526128"/>
                  <a:pt x="4358264" y="526128"/>
                </a:cubicBezTo>
                <a:cubicBezTo>
                  <a:pt x="4353427" y="526128"/>
                  <a:pt x="4348944" y="524900"/>
                  <a:pt x="4344814" y="522444"/>
                </a:cubicBezTo>
                <a:cubicBezTo>
                  <a:pt x="4340684" y="519989"/>
                  <a:pt x="4336349" y="516231"/>
                  <a:pt x="4331810" y="511171"/>
                </a:cubicBezTo>
                <a:lnTo>
                  <a:pt x="4331810" y="489851"/>
                </a:lnTo>
                <a:close/>
                <a:moveTo>
                  <a:pt x="4576148" y="489851"/>
                </a:moveTo>
                <a:cubicBezTo>
                  <a:pt x="4581209" y="489851"/>
                  <a:pt x="4585599" y="490279"/>
                  <a:pt x="4589320" y="491135"/>
                </a:cubicBezTo>
                <a:cubicBezTo>
                  <a:pt x="4593040" y="491990"/>
                  <a:pt x="4596129" y="493255"/>
                  <a:pt x="4598584" y="494930"/>
                </a:cubicBezTo>
                <a:cubicBezTo>
                  <a:pt x="4601040" y="496604"/>
                  <a:pt x="4602844" y="498613"/>
                  <a:pt x="4603998" y="500957"/>
                </a:cubicBezTo>
                <a:cubicBezTo>
                  <a:pt x="4605151" y="503301"/>
                  <a:pt x="4605728" y="505999"/>
                  <a:pt x="4605728" y="509050"/>
                </a:cubicBezTo>
                <a:cubicBezTo>
                  <a:pt x="4605728" y="514259"/>
                  <a:pt x="4604072" y="518407"/>
                  <a:pt x="4600761" y="521496"/>
                </a:cubicBezTo>
                <a:cubicBezTo>
                  <a:pt x="4597449" y="524584"/>
                  <a:pt x="4592817" y="526128"/>
                  <a:pt x="4586864" y="526128"/>
                </a:cubicBezTo>
                <a:cubicBezTo>
                  <a:pt x="4582027" y="526128"/>
                  <a:pt x="4577544" y="524900"/>
                  <a:pt x="4573414" y="522444"/>
                </a:cubicBezTo>
                <a:cubicBezTo>
                  <a:pt x="4569284" y="519989"/>
                  <a:pt x="4564949" y="516231"/>
                  <a:pt x="4560410" y="511171"/>
                </a:cubicBezTo>
                <a:lnTo>
                  <a:pt x="4560410" y="489851"/>
                </a:lnTo>
                <a:close/>
                <a:moveTo>
                  <a:pt x="6214448" y="489851"/>
                </a:moveTo>
                <a:cubicBezTo>
                  <a:pt x="6219509" y="489851"/>
                  <a:pt x="6223899" y="490279"/>
                  <a:pt x="6227619" y="491135"/>
                </a:cubicBezTo>
                <a:cubicBezTo>
                  <a:pt x="6231340" y="491990"/>
                  <a:pt x="6234428" y="493255"/>
                  <a:pt x="6236884" y="494930"/>
                </a:cubicBezTo>
                <a:cubicBezTo>
                  <a:pt x="6239339" y="496604"/>
                  <a:pt x="6241144" y="498613"/>
                  <a:pt x="6242298" y="500957"/>
                </a:cubicBezTo>
                <a:cubicBezTo>
                  <a:pt x="6243451" y="503301"/>
                  <a:pt x="6244027" y="505999"/>
                  <a:pt x="6244027" y="509050"/>
                </a:cubicBezTo>
                <a:cubicBezTo>
                  <a:pt x="6244027" y="514259"/>
                  <a:pt x="6242372" y="518407"/>
                  <a:pt x="6239061" y="521496"/>
                </a:cubicBezTo>
                <a:cubicBezTo>
                  <a:pt x="6235749" y="524584"/>
                  <a:pt x="6231117" y="526128"/>
                  <a:pt x="6225164" y="526128"/>
                </a:cubicBezTo>
                <a:cubicBezTo>
                  <a:pt x="6220326" y="526128"/>
                  <a:pt x="6215843" y="524900"/>
                  <a:pt x="6211713" y="522444"/>
                </a:cubicBezTo>
                <a:cubicBezTo>
                  <a:pt x="6207583" y="519989"/>
                  <a:pt x="6203249" y="516231"/>
                  <a:pt x="6198709" y="511171"/>
                </a:cubicBezTo>
                <a:lnTo>
                  <a:pt x="6198709" y="489851"/>
                </a:lnTo>
                <a:close/>
                <a:moveTo>
                  <a:pt x="8152748" y="489070"/>
                </a:moveTo>
                <a:lnTo>
                  <a:pt x="8152748" y="524677"/>
                </a:lnTo>
                <a:cubicBezTo>
                  <a:pt x="8151334" y="524900"/>
                  <a:pt x="8149865" y="525067"/>
                  <a:pt x="8148339" y="525179"/>
                </a:cubicBezTo>
                <a:cubicBezTo>
                  <a:pt x="8146814" y="525291"/>
                  <a:pt x="8145251" y="525402"/>
                  <a:pt x="8143651" y="525514"/>
                </a:cubicBezTo>
                <a:cubicBezTo>
                  <a:pt x="8142051" y="525626"/>
                  <a:pt x="8140451" y="525719"/>
                  <a:pt x="8138851" y="525793"/>
                </a:cubicBezTo>
                <a:cubicBezTo>
                  <a:pt x="8137251" y="525867"/>
                  <a:pt x="8135782" y="525905"/>
                  <a:pt x="8134442" y="525905"/>
                </a:cubicBezTo>
                <a:cubicBezTo>
                  <a:pt x="8129605" y="525905"/>
                  <a:pt x="8125475" y="525477"/>
                  <a:pt x="8122052" y="524621"/>
                </a:cubicBezTo>
                <a:cubicBezTo>
                  <a:pt x="8118629" y="523765"/>
                  <a:pt x="8115783" y="522519"/>
                  <a:pt x="8113513" y="520882"/>
                </a:cubicBezTo>
                <a:cubicBezTo>
                  <a:pt x="8111244" y="519245"/>
                  <a:pt x="8109588" y="517254"/>
                  <a:pt x="8108546" y="514910"/>
                </a:cubicBezTo>
                <a:cubicBezTo>
                  <a:pt x="8107504" y="512566"/>
                  <a:pt x="8106984" y="509943"/>
                  <a:pt x="8106984" y="507041"/>
                </a:cubicBezTo>
                <a:cubicBezTo>
                  <a:pt x="8106984" y="504064"/>
                  <a:pt x="8107504" y="501441"/>
                  <a:pt x="8108546" y="499171"/>
                </a:cubicBezTo>
                <a:cubicBezTo>
                  <a:pt x="8109588" y="496902"/>
                  <a:pt x="8111244" y="495023"/>
                  <a:pt x="8113513" y="493534"/>
                </a:cubicBezTo>
                <a:cubicBezTo>
                  <a:pt x="8115783" y="492046"/>
                  <a:pt x="8118685" y="490930"/>
                  <a:pt x="8122220" y="490186"/>
                </a:cubicBezTo>
                <a:cubicBezTo>
                  <a:pt x="8125755" y="489442"/>
                  <a:pt x="8129940" y="489070"/>
                  <a:pt x="8134777" y="489070"/>
                </a:cubicBezTo>
                <a:close/>
                <a:moveTo>
                  <a:pt x="3325993" y="484828"/>
                </a:moveTo>
                <a:cubicBezTo>
                  <a:pt x="3329044" y="484828"/>
                  <a:pt x="3331871" y="484902"/>
                  <a:pt x="3334476" y="485051"/>
                </a:cubicBezTo>
                <a:cubicBezTo>
                  <a:pt x="3337080" y="485200"/>
                  <a:pt x="3339610" y="485386"/>
                  <a:pt x="3342065" y="485609"/>
                </a:cubicBezTo>
                <a:lnTo>
                  <a:pt x="3342065" y="524230"/>
                </a:lnTo>
                <a:cubicBezTo>
                  <a:pt x="3339461" y="524528"/>
                  <a:pt x="3336894" y="524788"/>
                  <a:pt x="3334364" y="525012"/>
                </a:cubicBezTo>
                <a:cubicBezTo>
                  <a:pt x="3331834" y="525235"/>
                  <a:pt x="3328746" y="525346"/>
                  <a:pt x="3325100" y="525346"/>
                </a:cubicBezTo>
                <a:cubicBezTo>
                  <a:pt x="3316021" y="525346"/>
                  <a:pt x="3309361" y="523542"/>
                  <a:pt x="3305119" y="519933"/>
                </a:cubicBezTo>
                <a:cubicBezTo>
                  <a:pt x="3300878" y="516324"/>
                  <a:pt x="3298756" y="511319"/>
                  <a:pt x="3298756" y="504920"/>
                </a:cubicBezTo>
                <a:cubicBezTo>
                  <a:pt x="3298756" y="501869"/>
                  <a:pt x="3299222" y="499097"/>
                  <a:pt x="3300152" y="496604"/>
                </a:cubicBezTo>
                <a:cubicBezTo>
                  <a:pt x="3301082" y="494111"/>
                  <a:pt x="3302608" y="491990"/>
                  <a:pt x="3304729" y="490242"/>
                </a:cubicBezTo>
                <a:cubicBezTo>
                  <a:pt x="3306850" y="488493"/>
                  <a:pt x="3309659" y="487153"/>
                  <a:pt x="3313156" y="486223"/>
                </a:cubicBezTo>
                <a:cubicBezTo>
                  <a:pt x="3316653" y="485293"/>
                  <a:pt x="3320932" y="484828"/>
                  <a:pt x="3325993" y="484828"/>
                </a:cubicBezTo>
                <a:close/>
                <a:moveTo>
                  <a:pt x="8530400" y="471657"/>
                </a:moveTo>
                <a:lnTo>
                  <a:pt x="8530400" y="522556"/>
                </a:lnTo>
                <a:lnTo>
                  <a:pt x="8502550" y="522556"/>
                </a:lnTo>
                <a:cubicBezTo>
                  <a:pt x="8498168" y="522556"/>
                  <a:pt x="8494343" y="522035"/>
                  <a:pt x="8491076" y="520993"/>
                </a:cubicBezTo>
                <a:cubicBezTo>
                  <a:pt x="8487808" y="519951"/>
                  <a:pt x="8484931" y="518407"/>
                  <a:pt x="8482442" y="516361"/>
                </a:cubicBezTo>
                <a:cubicBezTo>
                  <a:pt x="8479954" y="514315"/>
                  <a:pt x="8478005" y="511766"/>
                  <a:pt x="8476594" y="508715"/>
                </a:cubicBezTo>
                <a:cubicBezTo>
                  <a:pt x="8475183" y="505664"/>
                  <a:pt x="8474477" y="502129"/>
                  <a:pt x="8474477" y="498111"/>
                </a:cubicBezTo>
                <a:cubicBezTo>
                  <a:pt x="8474477" y="493795"/>
                  <a:pt x="8475164" y="490000"/>
                  <a:pt x="8476538" y="486726"/>
                </a:cubicBezTo>
                <a:cubicBezTo>
                  <a:pt x="8477912" y="483451"/>
                  <a:pt x="8479917" y="480698"/>
                  <a:pt x="8482553" y="478466"/>
                </a:cubicBezTo>
                <a:cubicBezTo>
                  <a:pt x="8485190" y="476233"/>
                  <a:pt x="8488495" y="474540"/>
                  <a:pt x="8492468" y="473387"/>
                </a:cubicBezTo>
                <a:cubicBezTo>
                  <a:pt x="8496442" y="472233"/>
                  <a:pt x="8501436" y="471657"/>
                  <a:pt x="8507451" y="471657"/>
                </a:cubicBezTo>
                <a:close/>
                <a:moveTo>
                  <a:pt x="873680" y="445984"/>
                </a:moveTo>
                <a:cubicBezTo>
                  <a:pt x="876076" y="445984"/>
                  <a:pt x="878435" y="446337"/>
                  <a:pt x="880756" y="447044"/>
                </a:cubicBezTo>
                <a:cubicBezTo>
                  <a:pt x="883077" y="447751"/>
                  <a:pt x="885435" y="448867"/>
                  <a:pt x="887830" y="450393"/>
                </a:cubicBezTo>
                <a:cubicBezTo>
                  <a:pt x="890226" y="451918"/>
                  <a:pt x="892735" y="453928"/>
                  <a:pt x="895355" y="456420"/>
                </a:cubicBezTo>
                <a:cubicBezTo>
                  <a:pt x="897976" y="458913"/>
                  <a:pt x="900746" y="461983"/>
                  <a:pt x="903666" y="465629"/>
                </a:cubicBezTo>
                <a:lnTo>
                  <a:pt x="903666" y="505590"/>
                </a:lnTo>
                <a:cubicBezTo>
                  <a:pt x="898574" y="511766"/>
                  <a:pt x="893745" y="516491"/>
                  <a:pt x="889178" y="519765"/>
                </a:cubicBezTo>
                <a:cubicBezTo>
                  <a:pt x="884611" y="523040"/>
                  <a:pt x="879819" y="524677"/>
                  <a:pt x="874803" y="524677"/>
                </a:cubicBezTo>
                <a:cubicBezTo>
                  <a:pt x="870162" y="524677"/>
                  <a:pt x="866175" y="523561"/>
                  <a:pt x="862843" y="521328"/>
                </a:cubicBezTo>
                <a:cubicBezTo>
                  <a:pt x="859511" y="519096"/>
                  <a:pt x="856816" y="516119"/>
                  <a:pt x="854757" y="512398"/>
                </a:cubicBezTo>
                <a:cubicBezTo>
                  <a:pt x="852698" y="508678"/>
                  <a:pt x="851181" y="504511"/>
                  <a:pt x="850208" y="499897"/>
                </a:cubicBezTo>
                <a:cubicBezTo>
                  <a:pt x="849235" y="495283"/>
                  <a:pt x="848748" y="490632"/>
                  <a:pt x="848748" y="485944"/>
                </a:cubicBezTo>
                <a:cubicBezTo>
                  <a:pt x="848748" y="480810"/>
                  <a:pt x="849141" y="475843"/>
                  <a:pt x="849927" y="471043"/>
                </a:cubicBezTo>
                <a:cubicBezTo>
                  <a:pt x="850713" y="466243"/>
                  <a:pt x="852061" y="461983"/>
                  <a:pt x="853970" y="458262"/>
                </a:cubicBezTo>
                <a:cubicBezTo>
                  <a:pt x="855879" y="454541"/>
                  <a:pt x="858444" y="451565"/>
                  <a:pt x="861663" y="449332"/>
                </a:cubicBezTo>
                <a:cubicBezTo>
                  <a:pt x="864883" y="447100"/>
                  <a:pt x="868888" y="445984"/>
                  <a:pt x="873680" y="445984"/>
                </a:cubicBezTo>
                <a:close/>
                <a:moveTo>
                  <a:pt x="3797855" y="445984"/>
                </a:moveTo>
                <a:cubicBezTo>
                  <a:pt x="3800251" y="445984"/>
                  <a:pt x="3802610" y="446337"/>
                  <a:pt x="3804930" y="447044"/>
                </a:cubicBezTo>
                <a:cubicBezTo>
                  <a:pt x="3807251" y="447751"/>
                  <a:pt x="3809610" y="448867"/>
                  <a:pt x="3812005" y="450393"/>
                </a:cubicBezTo>
                <a:cubicBezTo>
                  <a:pt x="3814401" y="451918"/>
                  <a:pt x="3816909" y="453928"/>
                  <a:pt x="3819530" y="456420"/>
                </a:cubicBezTo>
                <a:cubicBezTo>
                  <a:pt x="3822151" y="458913"/>
                  <a:pt x="3824921" y="461983"/>
                  <a:pt x="3827841" y="465629"/>
                </a:cubicBezTo>
                <a:lnTo>
                  <a:pt x="3827841" y="505590"/>
                </a:lnTo>
                <a:cubicBezTo>
                  <a:pt x="3822749" y="511766"/>
                  <a:pt x="3817920" y="516491"/>
                  <a:pt x="3813353" y="519765"/>
                </a:cubicBezTo>
                <a:cubicBezTo>
                  <a:pt x="3808785" y="523040"/>
                  <a:pt x="3803994" y="524677"/>
                  <a:pt x="3798978" y="524677"/>
                </a:cubicBezTo>
                <a:cubicBezTo>
                  <a:pt x="3794336" y="524677"/>
                  <a:pt x="3790350" y="523561"/>
                  <a:pt x="3787018" y="521328"/>
                </a:cubicBezTo>
                <a:cubicBezTo>
                  <a:pt x="3783686" y="519096"/>
                  <a:pt x="3780991" y="516119"/>
                  <a:pt x="3778932" y="512398"/>
                </a:cubicBezTo>
                <a:cubicBezTo>
                  <a:pt x="3776873" y="508678"/>
                  <a:pt x="3775356" y="504511"/>
                  <a:pt x="3774383" y="499897"/>
                </a:cubicBezTo>
                <a:cubicBezTo>
                  <a:pt x="3773410" y="495283"/>
                  <a:pt x="3772923" y="490632"/>
                  <a:pt x="3772923" y="485944"/>
                </a:cubicBezTo>
                <a:cubicBezTo>
                  <a:pt x="3772923" y="480810"/>
                  <a:pt x="3773316" y="475843"/>
                  <a:pt x="3774102" y="471043"/>
                </a:cubicBezTo>
                <a:cubicBezTo>
                  <a:pt x="3774888" y="466243"/>
                  <a:pt x="3776236" y="461983"/>
                  <a:pt x="3778145" y="458262"/>
                </a:cubicBezTo>
                <a:cubicBezTo>
                  <a:pt x="3780054" y="454541"/>
                  <a:pt x="3782619" y="451565"/>
                  <a:pt x="3785838" y="449332"/>
                </a:cubicBezTo>
                <a:cubicBezTo>
                  <a:pt x="3789058" y="447100"/>
                  <a:pt x="3793063" y="445984"/>
                  <a:pt x="3797855" y="445984"/>
                </a:cubicBezTo>
                <a:close/>
                <a:moveTo>
                  <a:pt x="4874179" y="445984"/>
                </a:moveTo>
                <a:cubicBezTo>
                  <a:pt x="4876575" y="445984"/>
                  <a:pt x="4878934" y="446337"/>
                  <a:pt x="4881255" y="447044"/>
                </a:cubicBezTo>
                <a:cubicBezTo>
                  <a:pt x="4883576" y="447751"/>
                  <a:pt x="4885934" y="448867"/>
                  <a:pt x="4888330" y="450393"/>
                </a:cubicBezTo>
                <a:cubicBezTo>
                  <a:pt x="4890726" y="451918"/>
                  <a:pt x="4893234" y="453928"/>
                  <a:pt x="4895855" y="456420"/>
                </a:cubicBezTo>
                <a:cubicBezTo>
                  <a:pt x="4898476" y="458913"/>
                  <a:pt x="4901246" y="461983"/>
                  <a:pt x="4904165" y="465629"/>
                </a:cubicBezTo>
                <a:lnTo>
                  <a:pt x="4904165" y="505590"/>
                </a:lnTo>
                <a:cubicBezTo>
                  <a:pt x="4899073" y="511766"/>
                  <a:pt x="4894244" y="516491"/>
                  <a:pt x="4889677" y="519765"/>
                </a:cubicBezTo>
                <a:cubicBezTo>
                  <a:pt x="4885110" y="523040"/>
                  <a:pt x="4880319" y="524677"/>
                  <a:pt x="4875303" y="524677"/>
                </a:cubicBezTo>
                <a:cubicBezTo>
                  <a:pt x="4870660" y="524677"/>
                  <a:pt x="4866674" y="523561"/>
                  <a:pt x="4863342" y="521328"/>
                </a:cubicBezTo>
                <a:cubicBezTo>
                  <a:pt x="4860011" y="519096"/>
                  <a:pt x="4857315" y="516119"/>
                  <a:pt x="4855256" y="512398"/>
                </a:cubicBezTo>
                <a:cubicBezTo>
                  <a:pt x="4853197" y="508678"/>
                  <a:pt x="4851681" y="504511"/>
                  <a:pt x="4850707" y="499897"/>
                </a:cubicBezTo>
                <a:cubicBezTo>
                  <a:pt x="4849734" y="495283"/>
                  <a:pt x="4849248" y="490632"/>
                  <a:pt x="4849248" y="485944"/>
                </a:cubicBezTo>
                <a:cubicBezTo>
                  <a:pt x="4849248" y="480810"/>
                  <a:pt x="4849641" y="475843"/>
                  <a:pt x="4850427" y="471043"/>
                </a:cubicBezTo>
                <a:cubicBezTo>
                  <a:pt x="4851212" y="466243"/>
                  <a:pt x="4852560" y="461983"/>
                  <a:pt x="4854470" y="458262"/>
                </a:cubicBezTo>
                <a:cubicBezTo>
                  <a:pt x="4856379" y="454541"/>
                  <a:pt x="4858943" y="451565"/>
                  <a:pt x="4862162" y="449332"/>
                </a:cubicBezTo>
                <a:cubicBezTo>
                  <a:pt x="4865382" y="447100"/>
                  <a:pt x="4869388" y="445984"/>
                  <a:pt x="4874179" y="445984"/>
                </a:cubicBezTo>
                <a:close/>
                <a:moveTo>
                  <a:pt x="6331504" y="445984"/>
                </a:moveTo>
                <a:cubicBezTo>
                  <a:pt x="6333901" y="445984"/>
                  <a:pt x="6336259" y="446337"/>
                  <a:pt x="6338580" y="447044"/>
                </a:cubicBezTo>
                <a:cubicBezTo>
                  <a:pt x="6340901" y="447751"/>
                  <a:pt x="6343259" y="448867"/>
                  <a:pt x="6345655" y="450393"/>
                </a:cubicBezTo>
                <a:cubicBezTo>
                  <a:pt x="6348050" y="451918"/>
                  <a:pt x="6350559" y="453928"/>
                  <a:pt x="6353180" y="456420"/>
                </a:cubicBezTo>
                <a:cubicBezTo>
                  <a:pt x="6355800" y="458913"/>
                  <a:pt x="6358571" y="461983"/>
                  <a:pt x="6361491" y="465629"/>
                </a:cubicBezTo>
                <a:lnTo>
                  <a:pt x="6361491" y="505590"/>
                </a:lnTo>
                <a:cubicBezTo>
                  <a:pt x="6356399" y="511766"/>
                  <a:pt x="6351569" y="516491"/>
                  <a:pt x="6347002" y="519765"/>
                </a:cubicBezTo>
                <a:cubicBezTo>
                  <a:pt x="6342435" y="523040"/>
                  <a:pt x="6337643" y="524677"/>
                  <a:pt x="6332627" y="524677"/>
                </a:cubicBezTo>
                <a:cubicBezTo>
                  <a:pt x="6327986" y="524677"/>
                  <a:pt x="6323999" y="523561"/>
                  <a:pt x="6320667" y="521328"/>
                </a:cubicBezTo>
                <a:cubicBezTo>
                  <a:pt x="6317336" y="519096"/>
                  <a:pt x="6314640" y="516119"/>
                  <a:pt x="6312581" y="512398"/>
                </a:cubicBezTo>
                <a:cubicBezTo>
                  <a:pt x="6310522" y="508678"/>
                  <a:pt x="6309005" y="504511"/>
                  <a:pt x="6308032" y="499897"/>
                </a:cubicBezTo>
                <a:cubicBezTo>
                  <a:pt x="6307059" y="495283"/>
                  <a:pt x="6306572" y="490632"/>
                  <a:pt x="6306572" y="485944"/>
                </a:cubicBezTo>
                <a:cubicBezTo>
                  <a:pt x="6306572" y="480810"/>
                  <a:pt x="6306966" y="475843"/>
                  <a:pt x="6307751" y="471043"/>
                </a:cubicBezTo>
                <a:cubicBezTo>
                  <a:pt x="6308538" y="466243"/>
                  <a:pt x="6309885" y="461983"/>
                  <a:pt x="6311795" y="458262"/>
                </a:cubicBezTo>
                <a:cubicBezTo>
                  <a:pt x="6313704" y="454541"/>
                  <a:pt x="6316268" y="451565"/>
                  <a:pt x="6319487" y="449332"/>
                </a:cubicBezTo>
                <a:cubicBezTo>
                  <a:pt x="6322707" y="447100"/>
                  <a:pt x="6326713" y="445984"/>
                  <a:pt x="6331504" y="445984"/>
                </a:cubicBezTo>
                <a:close/>
                <a:moveTo>
                  <a:pt x="1297705" y="445537"/>
                </a:moveTo>
                <a:cubicBezTo>
                  <a:pt x="1303186" y="445537"/>
                  <a:pt x="1307898" y="446505"/>
                  <a:pt x="1311840" y="448440"/>
                </a:cubicBezTo>
                <a:cubicBezTo>
                  <a:pt x="1315782" y="450374"/>
                  <a:pt x="1319030" y="453109"/>
                  <a:pt x="1321582" y="456644"/>
                </a:cubicBezTo>
                <a:cubicBezTo>
                  <a:pt x="1324135" y="460178"/>
                  <a:pt x="1326031" y="464364"/>
                  <a:pt x="1327270" y="469201"/>
                </a:cubicBezTo>
                <a:cubicBezTo>
                  <a:pt x="1328509" y="474038"/>
                  <a:pt x="1329128" y="479321"/>
                  <a:pt x="1329128" y="485051"/>
                </a:cubicBezTo>
                <a:cubicBezTo>
                  <a:pt x="1329128" y="490558"/>
                  <a:pt x="1328621" y="495730"/>
                  <a:pt x="1327608" y="500567"/>
                </a:cubicBezTo>
                <a:cubicBezTo>
                  <a:pt x="1326594" y="505404"/>
                  <a:pt x="1324904" y="509626"/>
                  <a:pt x="1322539" y="513236"/>
                </a:cubicBezTo>
                <a:cubicBezTo>
                  <a:pt x="1320174" y="516845"/>
                  <a:pt x="1317002" y="519710"/>
                  <a:pt x="1313022" y="521830"/>
                </a:cubicBezTo>
                <a:cubicBezTo>
                  <a:pt x="1309043" y="523951"/>
                  <a:pt x="1304087" y="525012"/>
                  <a:pt x="1298155" y="525012"/>
                </a:cubicBezTo>
                <a:cubicBezTo>
                  <a:pt x="1292749" y="525012"/>
                  <a:pt x="1288055" y="524044"/>
                  <a:pt x="1284076" y="522109"/>
                </a:cubicBezTo>
                <a:cubicBezTo>
                  <a:pt x="1280096" y="520175"/>
                  <a:pt x="1276830" y="517459"/>
                  <a:pt x="1274278" y="513961"/>
                </a:cubicBezTo>
                <a:cubicBezTo>
                  <a:pt x="1271725" y="510464"/>
                  <a:pt x="1269848" y="506296"/>
                  <a:pt x="1268646" y="501460"/>
                </a:cubicBezTo>
                <a:cubicBezTo>
                  <a:pt x="1267444" y="496623"/>
                  <a:pt x="1266844" y="491302"/>
                  <a:pt x="1266844" y="485498"/>
                </a:cubicBezTo>
                <a:cubicBezTo>
                  <a:pt x="1266844" y="480066"/>
                  <a:pt x="1267351" y="474931"/>
                  <a:pt x="1268365" y="470094"/>
                </a:cubicBezTo>
                <a:cubicBezTo>
                  <a:pt x="1269379" y="465257"/>
                  <a:pt x="1271049" y="461016"/>
                  <a:pt x="1273377" y="457369"/>
                </a:cubicBezTo>
                <a:cubicBezTo>
                  <a:pt x="1275705" y="453723"/>
                  <a:pt x="1278858" y="450839"/>
                  <a:pt x="1282838" y="448719"/>
                </a:cubicBezTo>
                <a:cubicBezTo>
                  <a:pt x="1286817" y="446598"/>
                  <a:pt x="1291773" y="445537"/>
                  <a:pt x="1297705" y="445537"/>
                </a:cubicBezTo>
                <a:close/>
                <a:moveTo>
                  <a:pt x="1840630" y="445537"/>
                </a:moveTo>
                <a:cubicBezTo>
                  <a:pt x="1846111" y="445537"/>
                  <a:pt x="1850823" y="446505"/>
                  <a:pt x="1854765" y="448440"/>
                </a:cubicBezTo>
                <a:cubicBezTo>
                  <a:pt x="1858707" y="450374"/>
                  <a:pt x="1861955" y="453109"/>
                  <a:pt x="1864507" y="456644"/>
                </a:cubicBezTo>
                <a:cubicBezTo>
                  <a:pt x="1867060" y="460178"/>
                  <a:pt x="1868956" y="464364"/>
                  <a:pt x="1870195" y="469201"/>
                </a:cubicBezTo>
                <a:cubicBezTo>
                  <a:pt x="1871434" y="474038"/>
                  <a:pt x="1872053" y="479321"/>
                  <a:pt x="1872053" y="485051"/>
                </a:cubicBezTo>
                <a:cubicBezTo>
                  <a:pt x="1872053" y="490558"/>
                  <a:pt x="1871546" y="495730"/>
                  <a:pt x="1870533" y="500567"/>
                </a:cubicBezTo>
                <a:cubicBezTo>
                  <a:pt x="1869519" y="505404"/>
                  <a:pt x="1867829" y="509626"/>
                  <a:pt x="1865464" y="513236"/>
                </a:cubicBezTo>
                <a:cubicBezTo>
                  <a:pt x="1863099" y="516845"/>
                  <a:pt x="1859927" y="519710"/>
                  <a:pt x="1855947" y="521830"/>
                </a:cubicBezTo>
                <a:cubicBezTo>
                  <a:pt x="1851968" y="523951"/>
                  <a:pt x="1847012" y="525012"/>
                  <a:pt x="1841080" y="525012"/>
                </a:cubicBezTo>
                <a:cubicBezTo>
                  <a:pt x="1835674" y="525012"/>
                  <a:pt x="1830980" y="524044"/>
                  <a:pt x="1827001" y="522109"/>
                </a:cubicBezTo>
                <a:cubicBezTo>
                  <a:pt x="1823021" y="520175"/>
                  <a:pt x="1819755" y="517459"/>
                  <a:pt x="1817203" y="513961"/>
                </a:cubicBezTo>
                <a:cubicBezTo>
                  <a:pt x="1814650" y="510464"/>
                  <a:pt x="1812773" y="506296"/>
                  <a:pt x="1811571" y="501460"/>
                </a:cubicBezTo>
                <a:cubicBezTo>
                  <a:pt x="1810369" y="496623"/>
                  <a:pt x="1809769" y="491302"/>
                  <a:pt x="1809769" y="485498"/>
                </a:cubicBezTo>
                <a:cubicBezTo>
                  <a:pt x="1809769" y="480066"/>
                  <a:pt x="1810276" y="474931"/>
                  <a:pt x="1811290" y="470094"/>
                </a:cubicBezTo>
                <a:cubicBezTo>
                  <a:pt x="1812304" y="465257"/>
                  <a:pt x="1813974" y="461016"/>
                  <a:pt x="1816302" y="457369"/>
                </a:cubicBezTo>
                <a:cubicBezTo>
                  <a:pt x="1818630" y="453723"/>
                  <a:pt x="1821783" y="450839"/>
                  <a:pt x="1825763" y="448719"/>
                </a:cubicBezTo>
                <a:cubicBezTo>
                  <a:pt x="1829742" y="446598"/>
                  <a:pt x="1834698" y="445537"/>
                  <a:pt x="1840630" y="445537"/>
                </a:cubicBezTo>
                <a:close/>
                <a:moveTo>
                  <a:pt x="2040655" y="445537"/>
                </a:moveTo>
                <a:cubicBezTo>
                  <a:pt x="2046136" y="445537"/>
                  <a:pt x="2050848" y="446505"/>
                  <a:pt x="2054790" y="448440"/>
                </a:cubicBezTo>
                <a:cubicBezTo>
                  <a:pt x="2058732" y="450374"/>
                  <a:pt x="2061980" y="453109"/>
                  <a:pt x="2064532" y="456644"/>
                </a:cubicBezTo>
                <a:cubicBezTo>
                  <a:pt x="2067085" y="460178"/>
                  <a:pt x="2068981" y="464364"/>
                  <a:pt x="2070220" y="469201"/>
                </a:cubicBezTo>
                <a:cubicBezTo>
                  <a:pt x="2071459" y="474038"/>
                  <a:pt x="2072078" y="479321"/>
                  <a:pt x="2072078" y="485051"/>
                </a:cubicBezTo>
                <a:cubicBezTo>
                  <a:pt x="2072078" y="490558"/>
                  <a:pt x="2071571" y="495730"/>
                  <a:pt x="2070558" y="500567"/>
                </a:cubicBezTo>
                <a:cubicBezTo>
                  <a:pt x="2069544" y="505404"/>
                  <a:pt x="2067854" y="509626"/>
                  <a:pt x="2065489" y="513236"/>
                </a:cubicBezTo>
                <a:cubicBezTo>
                  <a:pt x="2063124" y="516845"/>
                  <a:pt x="2059952" y="519710"/>
                  <a:pt x="2055972" y="521830"/>
                </a:cubicBezTo>
                <a:cubicBezTo>
                  <a:pt x="2051993" y="523951"/>
                  <a:pt x="2047037" y="525012"/>
                  <a:pt x="2041105" y="525012"/>
                </a:cubicBezTo>
                <a:cubicBezTo>
                  <a:pt x="2035699" y="525012"/>
                  <a:pt x="2031005" y="524044"/>
                  <a:pt x="2027026" y="522109"/>
                </a:cubicBezTo>
                <a:cubicBezTo>
                  <a:pt x="2023046" y="520175"/>
                  <a:pt x="2019780" y="517459"/>
                  <a:pt x="2017228" y="513961"/>
                </a:cubicBezTo>
                <a:cubicBezTo>
                  <a:pt x="2014675" y="510464"/>
                  <a:pt x="2012798" y="506296"/>
                  <a:pt x="2011596" y="501460"/>
                </a:cubicBezTo>
                <a:cubicBezTo>
                  <a:pt x="2010394" y="496623"/>
                  <a:pt x="2009794" y="491302"/>
                  <a:pt x="2009794" y="485498"/>
                </a:cubicBezTo>
                <a:cubicBezTo>
                  <a:pt x="2009794" y="480066"/>
                  <a:pt x="2010301" y="474931"/>
                  <a:pt x="2011315" y="470094"/>
                </a:cubicBezTo>
                <a:cubicBezTo>
                  <a:pt x="2012329" y="465257"/>
                  <a:pt x="2013999" y="461016"/>
                  <a:pt x="2016327" y="457369"/>
                </a:cubicBezTo>
                <a:cubicBezTo>
                  <a:pt x="2018655" y="453723"/>
                  <a:pt x="2021808" y="450839"/>
                  <a:pt x="2025788" y="448719"/>
                </a:cubicBezTo>
                <a:cubicBezTo>
                  <a:pt x="2029767" y="446598"/>
                  <a:pt x="2034723" y="445537"/>
                  <a:pt x="2040655" y="445537"/>
                </a:cubicBezTo>
                <a:close/>
                <a:moveTo>
                  <a:pt x="2621680" y="445537"/>
                </a:moveTo>
                <a:cubicBezTo>
                  <a:pt x="2627161" y="445537"/>
                  <a:pt x="2631873" y="446505"/>
                  <a:pt x="2635815" y="448440"/>
                </a:cubicBezTo>
                <a:cubicBezTo>
                  <a:pt x="2639757" y="450374"/>
                  <a:pt x="2643005" y="453109"/>
                  <a:pt x="2645557" y="456644"/>
                </a:cubicBezTo>
                <a:cubicBezTo>
                  <a:pt x="2648110" y="460178"/>
                  <a:pt x="2650006" y="464364"/>
                  <a:pt x="2651245" y="469201"/>
                </a:cubicBezTo>
                <a:cubicBezTo>
                  <a:pt x="2652484" y="474038"/>
                  <a:pt x="2653103" y="479321"/>
                  <a:pt x="2653103" y="485051"/>
                </a:cubicBezTo>
                <a:cubicBezTo>
                  <a:pt x="2653103" y="490558"/>
                  <a:pt x="2652596" y="495730"/>
                  <a:pt x="2651582" y="500567"/>
                </a:cubicBezTo>
                <a:cubicBezTo>
                  <a:pt x="2650568" y="505404"/>
                  <a:pt x="2648879" y="509626"/>
                  <a:pt x="2646514" y="513236"/>
                </a:cubicBezTo>
                <a:cubicBezTo>
                  <a:pt x="2644149" y="516845"/>
                  <a:pt x="2640977" y="519710"/>
                  <a:pt x="2636997" y="521830"/>
                </a:cubicBezTo>
                <a:cubicBezTo>
                  <a:pt x="2633018" y="523951"/>
                  <a:pt x="2628062" y="525012"/>
                  <a:pt x="2622130" y="525012"/>
                </a:cubicBezTo>
                <a:cubicBezTo>
                  <a:pt x="2616723" y="525012"/>
                  <a:pt x="2612030" y="524044"/>
                  <a:pt x="2608051" y="522109"/>
                </a:cubicBezTo>
                <a:cubicBezTo>
                  <a:pt x="2604071" y="520175"/>
                  <a:pt x="2600805" y="517459"/>
                  <a:pt x="2598253" y="513961"/>
                </a:cubicBezTo>
                <a:cubicBezTo>
                  <a:pt x="2595700" y="510464"/>
                  <a:pt x="2593823" y="506296"/>
                  <a:pt x="2592621" y="501460"/>
                </a:cubicBezTo>
                <a:cubicBezTo>
                  <a:pt x="2591419" y="496623"/>
                  <a:pt x="2590818" y="491302"/>
                  <a:pt x="2590818" y="485498"/>
                </a:cubicBezTo>
                <a:cubicBezTo>
                  <a:pt x="2590818" y="480066"/>
                  <a:pt x="2591325" y="474931"/>
                  <a:pt x="2592339" y="470094"/>
                </a:cubicBezTo>
                <a:cubicBezTo>
                  <a:pt x="2593353" y="465257"/>
                  <a:pt x="2595024" y="461016"/>
                  <a:pt x="2597352" y="457369"/>
                </a:cubicBezTo>
                <a:cubicBezTo>
                  <a:pt x="2599679" y="453723"/>
                  <a:pt x="2602833" y="450839"/>
                  <a:pt x="2606813" y="448719"/>
                </a:cubicBezTo>
                <a:cubicBezTo>
                  <a:pt x="2610792" y="446598"/>
                  <a:pt x="2615748" y="445537"/>
                  <a:pt x="2621680" y="445537"/>
                </a:cubicBezTo>
                <a:close/>
                <a:moveTo>
                  <a:pt x="5041029" y="445537"/>
                </a:moveTo>
                <a:cubicBezTo>
                  <a:pt x="5046511" y="445537"/>
                  <a:pt x="5051222" y="446505"/>
                  <a:pt x="5055164" y="448440"/>
                </a:cubicBezTo>
                <a:cubicBezTo>
                  <a:pt x="5059106" y="450374"/>
                  <a:pt x="5062354" y="453109"/>
                  <a:pt x="5064907" y="456644"/>
                </a:cubicBezTo>
                <a:cubicBezTo>
                  <a:pt x="5067460" y="460178"/>
                  <a:pt x="5069356" y="464364"/>
                  <a:pt x="5070594" y="469201"/>
                </a:cubicBezTo>
                <a:cubicBezTo>
                  <a:pt x="5071834" y="474038"/>
                  <a:pt x="5072453" y="479321"/>
                  <a:pt x="5072453" y="485051"/>
                </a:cubicBezTo>
                <a:cubicBezTo>
                  <a:pt x="5072453" y="490558"/>
                  <a:pt x="5071945" y="495730"/>
                  <a:pt x="5070932" y="500567"/>
                </a:cubicBezTo>
                <a:cubicBezTo>
                  <a:pt x="5069918" y="505403"/>
                  <a:pt x="5068229" y="509626"/>
                  <a:pt x="5065864" y="513236"/>
                </a:cubicBezTo>
                <a:cubicBezTo>
                  <a:pt x="5063499" y="516845"/>
                  <a:pt x="5060326" y="519710"/>
                  <a:pt x="5056347" y="521830"/>
                </a:cubicBezTo>
                <a:cubicBezTo>
                  <a:pt x="5052368" y="523951"/>
                  <a:pt x="5047412" y="525012"/>
                  <a:pt x="5041480" y="525012"/>
                </a:cubicBezTo>
                <a:cubicBezTo>
                  <a:pt x="5036073" y="525012"/>
                  <a:pt x="5031380" y="524044"/>
                  <a:pt x="5027400" y="522109"/>
                </a:cubicBezTo>
                <a:cubicBezTo>
                  <a:pt x="5023421" y="520175"/>
                  <a:pt x="5020155" y="517459"/>
                  <a:pt x="5017602" y="513961"/>
                </a:cubicBezTo>
                <a:cubicBezTo>
                  <a:pt x="5015049" y="510464"/>
                  <a:pt x="5013172" y="506296"/>
                  <a:pt x="5011971" y="501460"/>
                </a:cubicBezTo>
                <a:cubicBezTo>
                  <a:pt x="5010769" y="496623"/>
                  <a:pt x="5010168" y="491302"/>
                  <a:pt x="5010168" y="485498"/>
                </a:cubicBezTo>
                <a:cubicBezTo>
                  <a:pt x="5010168" y="480066"/>
                  <a:pt x="5010675" y="474931"/>
                  <a:pt x="5011689" y="470094"/>
                </a:cubicBezTo>
                <a:cubicBezTo>
                  <a:pt x="5012703" y="465257"/>
                  <a:pt x="5014374" y="461016"/>
                  <a:pt x="5016701" y="457369"/>
                </a:cubicBezTo>
                <a:cubicBezTo>
                  <a:pt x="5019029" y="453723"/>
                  <a:pt x="5022183" y="450839"/>
                  <a:pt x="5026162" y="448719"/>
                </a:cubicBezTo>
                <a:cubicBezTo>
                  <a:pt x="5030141" y="446598"/>
                  <a:pt x="5035097" y="445537"/>
                  <a:pt x="5041029" y="445537"/>
                </a:cubicBezTo>
                <a:close/>
                <a:moveTo>
                  <a:pt x="5517279" y="445537"/>
                </a:moveTo>
                <a:cubicBezTo>
                  <a:pt x="5522761" y="445537"/>
                  <a:pt x="5527472" y="446505"/>
                  <a:pt x="5531415" y="448440"/>
                </a:cubicBezTo>
                <a:cubicBezTo>
                  <a:pt x="5535357" y="450374"/>
                  <a:pt x="5538604" y="453109"/>
                  <a:pt x="5541157" y="456644"/>
                </a:cubicBezTo>
                <a:cubicBezTo>
                  <a:pt x="5543710" y="460178"/>
                  <a:pt x="5545606" y="464364"/>
                  <a:pt x="5546844" y="469201"/>
                </a:cubicBezTo>
                <a:cubicBezTo>
                  <a:pt x="5548083" y="474038"/>
                  <a:pt x="5548703" y="479321"/>
                  <a:pt x="5548703" y="485051"/>
                </a:cubicBezTo>
                <a:cubicBezTo>
                  <a:pt x="5548703" y="490558"/>
                  <a:pt x="5548195" y="495730"/>
                  <a:pt x="5547182" y="500567"/>
                </a:cubicBezTo>
                <a:cubicBezTo>
                  <a:pt x="5546168" y="505403"/>
                  <a:pt x="5544479" y="509626"/>
                  <a:pt x="5542114" y="513236"/>
                </a:cubicBezTo>
                <a:cubicBezTo>
                  <a:pt x="5539748" y="516845"/>
                  <a:pt x="5536576" y="519710"/>
                  <a:pt x="5532597" y="521830"/>
                </a:cubicBezTo>
                <a:cubicBezTo>
                  <a:pt x="5528618" y="523951"/>
                  <a:pt x="5523662" y="525012"/>
                  <a:pt x="5517730" y="525012"/>
                </a:cubicBezTo>
                <a:cubicBezTo>
                  <a:pt x="5512323" y="525012"/>
                  <a:pt x="5507630" y="524044"/>
                  <a:pt x="5503650" y="522109"/>
                </a:cubicBezTo>
                <a:cubicBezTo>
                  <a:pt x="5499671" y="520175"/>
                  <a:pt x="5496405" y="517459"/>
                  <a:pt x="5493852" y="513961"/>
                </a:cubicBezTo>
                <a:cubicBezTo>
                  <a:pt x="5491299" y="510464"/>
                  <a:pt x="5489422" y="506296"/>
                  <a:pt x="5488221" y="501460"/>
                </a:cubicBezTo>
                <a:cubicBezTo>
                  <a:pt x="5487019" y="496623"/>
                  <a:pt x="5486418" y="491302"/>
                  <a:pt x="5486418" y="485498"/>
                </a:cubicBezTo>
                <a:cubicBezTo>
                  <a:pt x="5486418" y="480066"/>
                  <a:pt x="5486925" y="474931"/>
                  <a:pt x="5487939" y="470094"/>
                </a:cubicBezTo>
                <a:cubicBezTo>
                  <a:pt x="5488953" y="465257"/>
                  <a:pt x="5490624" y="461016"/>
                  <a:pt x="5492951" y="457369"/>
                </a:cubicBezTo>
                <a:cubicBezTo>
                  <a:pt x="5495279" y="453723"/>
                  <a:pt x="5498433" y="450839"/>
                  <a:pt x="5502412" y="448719"/>
                </a:cubicBezTo>
                <a:cubicBezTo>
                  <a:pt x="5506392" y="446598"/>
                  <a:pt x="5511347" y="445537"/>
                  <a:pt x="5517279" y="445537"/>
                </a:cubicBezTo>
                <a:close/>
                <a:moveTo>
                  <a:pt x="5822080" y="445537"/>
                </a:moveTo>
                <a:cubicBezTo>
                  <a:pt x="5827561" y="445537"/>
                  <a:pt x="5832272" y="446505"/>
                  <a:pt x="5836214" y="448440"/>
                </a:cubicBezTo>
                <a:cubicBezTo>
                  <a:pt x="5840156" y="450374"/>
                  <a:pt x="5843404" y="453109"/>
                  <a:pt x="5845956" y="456644"/>
                </a:cubicBezTo>
                <a:cubicBezTo>
                  <a:pt x="5848509" y="460178"/>
                  <a:pt x="5850406" y="464364"/>
                  <a:pt x="5851644" y="469201"/>
                </a:cubicBezTo>
                <a:cubicBezTo>
                  <a:pt x="5852883" y="474038"/>
                  <a:pt x="5853502" y="479321"/>
                  <a:pt x="5853502" y="485051"/>
                </a:cubicBezTo>
                <a:cubicBezTo>
                  <a:pt x="5853502" y="490558"/>
                  <a:pt x="5852996" y="495730"/>
                  <a:pt x="5851982" y="500567"/>
                </a:cubicBezTo>
                <a:cubicBezTo>
                  <a:pt x="5850968" y="505403"/>
                  <a:pt x="5849279" y="509626"/>
                  <a:pt x="5846913" y="513236"/>
                </a:cubicBezTo>
                <a:cubicBezTo>
                  <a:pt x="5844549" y="516845"/>
                  <a:pt x="5841377" y="519710"/>
                  <a:pt x="5837397" y="521830"/>
                </a:cubicBezTo>
                <a:cubicBezTo>
                  <a:pt x="5833417" y="523951"/>
                  <a:pt x="5828462" y="525012"/>
                  <a:pt x="5822529" y="525012"/>
                </a:cubicBezTo>
                <a:cubicBezTo>
                  <a:pt x="5817123" y="525012"/>
                  <a:pt x="5812430" y="524044"/>
                  <a:pt x="5808451" y="522109"/>
                </a:cubicBezTo>
                <a:cubicBezTo>
                  <a:pt x="5804471" y="520175"/>
                  <a:pt x="5801205" y="517459"/>
                  <a:pt x="5798652" y="513961"/>
                </a:cubicBezTo>
                <a:cubicBezTo>
                  <a:pt x="5796100" y="510464"/>
                  <a:pt x="5794222" y="506296"/>
                  <a:pt x="5793021" y="501460"/>
                </a:cubicBezTo>
                <a:cubicBezTo>
                  <a:pt x="5791818" y="496623"/>
                  <a:pt x="5791218" y="491302"/>
                  <a:pt x="5791218" y="485498"/>
                </a:cubicBezTo>
                <a:cubicBezTo>
                  <a:pt x="5791218" y="480066"/>
                  <a:pt x="5791725" y="474931"/>
                  <a:pt x="5792739" y="470094"/>
                </a:cubicBezTo>
                <a:cubicBezTo>
                  <a:pt x="5793753" y="465257"/>
                  <a:pt x="5795424" y="461016"/>
                  <a:pt x="5797751" y="457369"/>
                </a:cubicBezTo>
                <a:cubicBezTo>
                  <a:pt x="5800079" y="453723"/>
                  <a:pt x="5803233" y="450839"/>
                  <a:pt x="5807212" y="448719"/>
                </a:cubicBezTo>
                <a:cubicBezTo>
                  <a:pt x="5811192" y="446598"/>
                  <a:pt x="5816148" y="445537"/>
                  <a:pt x="5822080" y="445537"/>
                </a:cubicBezTo>
                <a:close/>
                <a:moveTo>
                  <a:pt x="6460254" y="445537"/>
                </a:moveTo>
                <a:cubicBezTo>
                  <a:pt x="6465735" y="445537"/>
                  <a:pt x="6470447" y="446505"/>
                  <a:pt x="6474389" y="448440"/>
                </a:cubicBezTo>
                <a:cubicBezTo>
                  <a:pt x="6478332" y="450374"/>
                  <a:pt x="6481579" y="453109"/>
                  <a:pt x="6484132" y="456644"/>
                </a:cubicBezTo>
                <a:cubicBezTo>
                  <a:pt x="6486685" y="460178"/>
                  <a:pt x="6488581" y="464364"/>
                  <a:pt x="6489819" y="469201"/>
                </a:cubicBezTo>
                <a:cubicBezTo>
                  <a:pt x="6491058" y="474038"/>
                  <a:pt x="6491678" y="479321"/>
                  <a:pt x="6491678" y="485051"/>
                </a:cubicBezTo>
                <a:cubicBezTo>
                  <a:pt x="6491678" y="490558"/>
                  <a:pt x="6491170" y="495730"/>
                  <a:pt x="6490157" y="500567"/>
                </a:cubicBezTo>
                <a:cubicBezTo>
                  <a:pt x="6489143" y="505403"/>
                  <a:pt x="6487454" y="509626"/>
                  <a:pt x="6485089" y="513236"/>
                </a:cubicBezTo>
                <a:cubicBezTo>
                  <a:pt x="6482723" y="516845"/>
                  <a:pt x="6479551" y="519710"/>
                  <a:pt x="6475572" y="521830"/>
                </a:cubicBezTo>
                <a:cubicBezTo>
                  <a:pt x="6471593" y="523951"/>
                  <a:pt x="6466636" y="525012"/>
                  <a:pt x="6460704" y="525012"/>
                </a:cubicBezTo>
                <a:cubicBezTo>
                  <a:pt x="6455298" y="525012"/>
                  <a:pt x="6450605" y="524044"/>
                  <a:pt x="6446625" y="522109"/>
                </a:cubicBezTo>
                <a:cubicBezTo>
                  <a:pt x="6442646" y="520175"/>
                  <a:pt x="6439380" y="517459"/>
                  <a:pt x="6436827" y="513961"/>
                </a:cubicBezTo>
                <a:cubicBezTo>
                  <a:pt x="6434274" y="510464"/>
                  <a:pt x="6432397" y="506296"/>
                  <a:pt x="6431196" y="501460"/>
                </a:cubicBezTo>
                <a:cubicBezTo>
                  <a:pt x="6429994" y="496623"/>
                  <a:pt x="6429393" y="491302"/>
                  <a:pt x="6429393" y="485498"/>
                </a:cubicBezTo>
                <a:cubicBezTo>
                  <a:pt x="6429393" y="480066"/>
                  <a:pt x="6429900" y="474931"/>
                  <a:pt x="6430914" y="470094"/>
                </a:cubicBezTo>
                <a:cubicBezTo>
                  <a:pt x="6431928" y="465257"/>
                  <a:pt x="6433599" y="461016"/>
                  <a:pt x="6435926" y="457369"/>
                </a:cubicBezTo>
                <a:cubicBezTo>
                  <a:pt x="6438254" y="453723"/>
                  <a:pt x="6441408" y="450839"/>
                  <a:pt x="6445387" y="448719"/>
                </a:cubicBezTo>
                <a:cubicBezTo>
                  <a:pt x="6449366" y="446598"/>
                  <a:pt x="6454322" y="445537"/>
                  <a:pt x="6460254" y="445537"/>
                </a:cubicBezTo>
                <a:close/>
                <a:moveTo>
                  <a:pt x="6669804" y="445537"/>
                </a:moveTo>
                <a:cubicBezTo>
                  <a:pt x="6675286" y="445537"/>
                  <a:pt x="6679997" y="446505"/>
                  <a:pt x="6683939" y="448440"/>
                </a:cubicBezTo>
                <a:cubicBezTo>
                  <a:pt x="6687882" y="450374"/>
                  <a:pt x="6691129" y="453109"/>
                  <a:pt x="6693682" y="456644"/>
                </a:cubicBezTo>
                <a:cubicBezTo>
                  <a:pt x="6696234" y="460178"/>
                  <a:pt x="6698130" y="464364"/>
                  <a:pt x="6699369" y="469201"/>
                </a:cubicBezTo>
                <a:cubicBezTo>
                  <a:pt x="6700608" y="474038"/>
                  <a:pt x="6701227" y="479321"/>
                  <a:pt x="6701227" y="485051"/>
                </a:cubicBezTo>
                <a:cubicBezTo>
                  <a:pt x="6701227" y="490558"/>
                  <a:pt x="6700721" y="495730"/>
                  <a:pt x="6699707" y="500567"/>
                </a:cubicBezTo>
                <a:cubicBezTo>
                  <a:pt x="6698693" y="505403"/>
                  <a:pt x="6697003" y="509626"/>
                  <a:pt x="6694639" y="513236"/>
                </a:cubicBezTo>
                <a:cubicBezTo>
                  <a:pt x="6692274" y="516845"/>
                  <a:pt x="6689102" y="519710"/>
                  <a:pt x="6685121" y="521830"/>
                </a:cubicBezTo>
                <a:cubicBezTo>
                  <a:pt x="6681142" y="523951"/>
                  <a:pt x="6676187" y="525012"/>
                  <a:pt x="6670255" y="525012"/>
                </a:cubicBezTo>
                <a:cubicBezTo>
                  <a:pt x="6664848" y="525012"/>
                  <a:pt x="6660155" y="524044"/>
                  <a:pt x="6656175" y="522109"/>
                </a:cubicBezTo>
                <a:cubicBezTo>
                  <a:pt x="6652196" y="520175"/>
                  <a:pt x="6648930" y="517459"/>
                  <a:pt x="6646377" y="513961"/>
                </a:cubicBezTo>
                <a:cubicBezTo>
                  <a:pt x="6643824" y="510464"/>
                  <a:pt x="6641948" y="506296"/>
                  <a:pt x="6640746" y="501460"/>
                </a:cubicBezTo>
                <a:cubicBezTo>
                  <a:pt x="6639543" y="496623"/>
                  <a:pt x="6638943" y="491302"/>
                  <a:pt x="6638943" y="485498"/>
                </a:cubicBezTo>
                <a:cubicBezTo>
                  <a:pt x="6638943" y="480066"/>
                  <a:pt x="6639450" y="474931"/>
                  <a:pt x="6640464" y="470094"/>
                </a:cubicBezTo>
                <a:cubicBezTo>
                  <a:pt x="6641477" y="465257"/>
                  <a:pt x="6643148" y="461016"/>
                  <a:pt x="6645476" y="457369"/>
                </a:cubicBezTo>
                <a:cubicBezTo>
                  <a:pt x="6647804" y="453723"/>
                  <a:pt x="6650958" y="450839"/>
                  <a:pt x="6654937" y="448719"/>
                </a:cubicBezTo>
                <a:cubicBezTo>
                  <a:pt x="6658916" y="446598"/>
                  <a:pt x="6663872" y="445537"/>
                  <a:pt x="6669804" y="445537"/>
                </a:cubicBezTo>
                <a:close/>
                <a:moveTo>
                  <a:pt x="8336679" y="445537"/>
                </a:moveTo>
                <a:cubicBezTo>
                  <a:pt x="8342160" y="445537"/>
                  <a:pt x="8346872" y="446505"/>
                  <a:pt x="8350814" y="448440"/>
                </a:cubicBezTo>
                <a:cubicBezTo>
                  <a:pt x="8354756" y="450374"/>
                  <a:pt x="8358004" y="453109"/>
                  <a:pt x="8360557" y="456644"/>
                </a:cubicBezTo>
                <a:cubicBezTo>
                  <a:pt x="8363109" y="460178"/>
                  <a:pt x="8365005" y="464364"/>
                  <a:pt x="8366244" y="469201"/>
                </a:cubicBezTo>
                <a:cubicBezTo>
                  <a:pt x="8367483" y="474038"/>
                  <a:pt x="8368102" y="479321"/>
                  <a:pt x="8368102" y="485051"/>
                </a:cubicBezTo>
                <a:cubicBezTo>
                  <a:pt x="8368102" y="490558"/>
                  <a:pt x="8367595" y="495730"/>
                  <a:pt x="8366582" y="500567"/>
                </a:cubicBezTo>
                <a:cubicBezTo>
                  <a:pt x="8365568" y="505403"/>
                  <a:pt x="8363878" y="509626"/>
                  <a:pt x="8361513" y="513236"/>
                </a:cubicBezTo>
                <a:cubicBezTo>
                  <a:pt x="8359148" y="516845"/>
                  <a:pt x="8355976" y="519710"/>
                  <a:pt x="8351997" y="521830"/>
                </a:cubicBezTo>
                <a:cubicBezTo>
                  <a:pt x="8348017" y="523951"/>
                  <a:pt x="8343061" y="525012"/>
                  <a:pt x="8337129" y="525012"/>
                </a:cubicBezTo>
                <a:cubicBezTo>
                  <a:pt x="8331723" y="525012"/>
                  <a:pt x="8327030" y="524044"/>
                  <a:pt x="8323050" y="522109"/>
                </a:cubicBezTo>
                <a:cubicBezTo>
                  <a:pt x="8319071" y="520175"/>
                  <a:pt x="8315805" y="517459"/>
                  <a:pt x="8313252" y="513961"/>
                </a:cubicBezTo>
                <a:cubicBezTo>
                  <a:pt x="8310699" y="510464"/>
                  <a:pt x="8308822" y="506296"/>
                  <a:pt x="8307620" y="501460"/>
                </a:cubicBezTo>
                <a:cubicBezTo>
                  <a:pt x="8306419" y="496623"/>
                  <a:pt x="8305818" y="491302"/>
                  <a:pt x="8305818" y="485498"/>
                </a:cubicBezTo>
                <a:cubicBezTo>
                  <a:pt x="8305818" y="480066"/>
                  <a:pt x="8306325" y="474931"/>
                  <a:pt x="8307339" y="470094"/>
                </a:cubicBezTo>
                <a:cubicBezTo>
                  <a:pt x="8308353" y="465257"/>
                  <a:pt x="8310023" y="461016"/>
                  <a:pt x="8312351" y="457369"/>
                </a:cubicBezTo>
                <a:cubicBezTo>
                  <a:pt x="8314679" y="453723"/>
                  <a:pt x="8317833" y="450839"/>
                  <a:pt x="8321812" y="448719"/>
                </a:cubicBezTo>
                <a:cubicBezTo>
                  <a:pt x="8325792" y="446598"/>
                  <a:pt x="8330747" y="445537"/>
                  <a:pt x="8336679" y="445537"/>
                </a:cubicBezTo>
                <a:close/>
                <a:moveTo>
                  <a:pt x="5397196" y="444979"/>
                </a:moveTo>
                <a:cubicBezTo>
                  <a:pt x="5402256" y="444979"/>
                  <a:pt x="5406479" y="445407"/>
                  <a:pt x="5409864" y="446263"/>
                </a:cubicBezTo>
                <a:cubicBezTo>
                  <a:pt x="5413250" y="447119"/>
                  <a:pt x="5415966" y="448347"/>
                  <a:pt x="5418013" y="449946"/>
                </a:cubicBezTo>
                <a:cubicBezTo>
                  <a:pt x="5420060" y="451546"/>
                  <a:pt x="5421510" y="453425"/>
                  <a:pt x="5422366" y="455583"/>
                </a:cubicBezTo>
                <a:cubicBezTo>
                  <a:pt x="5423222" y="457741"/>
                  <a:pt x="5423650" y="460123"/>
                  <a:pt x="5423650" y="462727"/>
                </a:cubicBezTo>
                <a:cubicBezTo>
                  <a:pt x="5423650" y="465406"/>
                  <a:pt x="5423147" y="467806"/>
                  <a:pt x="5422142" y="469927"/>
                </a:cubicBezTo>
                <a:cubicBezTo>
                  <a:pt x="5421139" y="472047"/>
                  <a:pt x="5419613" y="473833"/>
                  <a:pt x="5417566" y="475284"/>
                </a:cubicBezTo>
                <a:cubicBezTo>
                  <a:pt x="5415520" y="476735"/>
                  <a:pt x="5412897" y="477852"/>
                  <a:pt x="5409697" y="478633"/>
                </a:cubicBezTo>
                <a:cubicBezTo>
                  <a:pt x="5406497" y="479414"/>
                  <a:pt x="5402032" y="479805"/>
                  <a:pt x="5396302" y="479805"/>
                </a:cubicBezTo>
                <a:lnTo>
                  <a:pt x="5381122" y="479805"/>
                </a:lnTo>
                <a:lnTo>
                  <a:pt x="5381122" y="445872"/>
                </a:lnTo>
                <a:cubicBezTo>
                  <a:pt x="5383801" y="445500"/>
                  <a:pt x="5386554" y="445258"/>
                  <a:pt x="5389382" y="445147"/>
                </a:cubicBezTo>
                <a:cubicBezTo>
                  <a:pt x="5392210" y="445035"/>
                  <a:pt x="5394814" y="444979"/>
                  <a:pt x="5397196" y="444979"/>
                </a:cubicBezTo>
                <a:close/>
                <a:moveTo>
                  <a:pt x="6102046" y="444979"/>
                </a:moveTo>
                <a:cubicBezTo>
                  <a:pt x="6107106" y="444979"/>
                  <a:pt x="6111329" y="445407"/>
                  <a:pt x="6114714" y="446263"/>
                </a:cubicBezTo>
                <a:cubicBezTo>
                  <a:pt x="6118101" y="447119"/>
                  <a:pt x="6120817" y="448347"/>
                  <a:pt x="6122863" y="449946"/>
                </a:cubicBezTo>
                <a:cubicBezTo>
                  <a:pt x="6124909" y="451546"/>
                  <a:pt x="6126361" y="453425"/>
                  <a:pt x="6127216" y="455583"/>
                </a:cubicBezTo>
                <a:cubicBezTo>
                  <a:pt x="6128072" y="457741"/>
                  <a:pt x="6128500" y="460123"/>
                  <a:pt x="6128500" y="462727"/>
                </a:cubicBezTo>
                <a:cubicBezTo>
                  <a:pt x="6128500" y="465406"/>
                  <a:pt x="6127997" y="467806"/>
                  <a:pt x="6126993" y="469927"/>
                </a:cubicBezTo>
                <a:cubicBezTo>
                  <a:pt x="6125988" y="472047"/>
                  <a:pt x="6124463" y="473833"/>
                  <a:pt x="6122416" y="475284"/>
                </a:cubicBezTo>
                <a:cubicBezTo>
                  <a:pt x="6120370" y="476735"/>
                  <a:pt x="6117747" y="477852"/>
                  <a:pt x="6114547" y="478633"/>
                </a:cubicBezTo>
                <a:cubicBezTo>
                  <a:pt x="6111347" y="479414"/>
                  <a:pt x="6106882" y="479805"/>
                  <a:pt x="6101152" y="479805"/>
                </a:cubicBezTo>
                <a:lnTo>
                  <a:pt x="6085972" y="479805"/>
                </a:lnTo>
                <a:lnTo>
                  <a:pt x="6085972" y="445872"/>
                </a:lnTo>
                <a:cubicBezTo>
                  <a:pt x="6088651" y="445500"/>
                  <a:pt x="6091404" y="445258"/>
                  <a:pt x="6094232" y="445147"/>
                </a:cubicBezTo>
                <a:cubicBezTo>
                  <a:pt x="6097060" y="445035"/>
                  <a:pt x="6099664" y="444979"/>
                  <a:pt x="6102046" y="444979"/>
                </a:cubicBezTo>
                <a:close/>
                <a:moveTo>
                  <a:pt x="510029" y="444533"/>
                </a:moveTo>
                <a:cubicBezTo>
                  <a:pt x="514596" y="444533"/>
                  <a:pt x="518602" y="445389"/>
                  <a:pt x="522046" y="447100"/>
                </a:cubicBezTo>
                <a:cubicBezTo>
                  <a:pt x="525490" y="448812"/>
                  <a:pt x="528372" y="451081"/>
                  <a:pt x="530693" y="453909"/>
                </a:cubicBezTo>
                <a:cubicBezTo>
                  <a:pt x="533015" y="456737"/>
                  <a:pt x="534812" y="460030"/>
                  <a:pt x="536084" y="463787"/>
                </a:cubicBezTo>
                <a:cubicBezTo>
                  <a:pt x="537357" y="467545"/>
                  <a:pt x="538069" y="471471"/>
                  <a:pt x="538219" y="475563"/>
                </a:cubicBezTo>
                <a:lnTo>
                  <a:pt x="483412" y="475563"/>
                </a:lnTo>
                <a:cubicBezTo>
                  <a:pt x="483189" y="465890"/>
                  <a:pt x="485342" y="458299"/>
                  <a:pt x="489870" y="452793"/>
                </a:cubicBezTo>
                <a:cubicBezTo>
                  <a:pt x="494400" y="447286"/>
                  <a:pt x="501119" y="444533"/>
                  <a:pt x="510029" y="444533"/>
                </a:cubicBezTo>
                <a:close/>
                <a:moveTo>
                  <a:pt x="2291204" y="444533"/>
                </a:moveTo>
                <a:cubicBezTo>
                  <a:pt x="2295771" y="444533"/>
                  <a:pt x="2299777" y="445389"/>
                  <a:pt x="2303221" y="447100"/>
                </a:cubicBezTo>
                <a:cubicBezTo>
                  <a:pt x="2306665" y="448812"/>
                  <a:pt x="2309547" y="451081"/>
                  <a:pt x="2311868" y="453909"/>
                </a:cubicBezTo>
                <a:cubicBezTo>
                  <a:pt x="2314190" y="456737"/>
                  <a:pt x="2315987" y="460030"/>
                  <a:pt x="2317259" y="463787"/>
                </a:cubicBezTo>
                <a:cubicBezTo>
                  <a:pt x="2318532" y="467545"/>
                  <a:pt x="2319244" y="471471"/>
                  <a:pt x="2319394" y="475563"/>
                </a:cubicBezTo>
                <a:lnTo>
                  <a:pt x="2264588" y="475563"/>
                </a:lnTo>
                <a:cubicBezTo>
                  <a:pt x="2264364" y="465890"/>
                  <a:pt x="2266517" y="458299"/>
                  <a:pt x="2271046" y="452793"/>
                </a:cubicBezTo>
                <a:cubicBezTo>
                  <a:pt x="2275575" y="447286"/>
                  <a:pt x="2282294" y="444533"/>
                  <a:pt x="2291204" y="444533"/>
                </a:cubicBezTo>
                <a:close/>
                <a:moveTo>
                  <a:pt x="3996179" y="444533"/>
                </a:moveTo>
                <a:cubicBezTo>
                  <a:pt x="4000746" y="444533"/>
                  <a:pt x="4004751" y="445389"/>
                  <a:pt x="4008195" y="447100"/>
                </a:cubicBezTo>
                <a:cubicBezTo>
                  <a:pt x="4011639" y="448812"/>
                  <a:pt x="4014522" y="451081"/>
                  <a:pt x="4016843" y="453909"/>
                </a:cubicBezTo>
                <a:cubicBezTo>
                  <a:pt x="4019165" y="456737"/>
                  <a:pt x="4020962" y="460030"/>
                  <a:pt x="4022234" y="463787"/>
                </a:cubicBezTo>
                <a:cubicBezTo>
                  <a:pt x="4023507" y="467545"/>
                  <a:pt x="4024218" y="471471"/>
                  <a:pt x="4024368" y="475563"/>
                </a:cubicBezTo>
                <a:lnTo>
                  <a:pt x="3969562" y="475563"/>
                </a:lnTo>
                <a:cubicBezTo>
                  <a:pt x="3969339" y="465890"/>
                  <a:pt x="3971492" y="458299"/>
                  <a:pt x="3976021" y="452793"/>
                </a:cubicBezTo>
                <a:cubicBezTo>
                  <a:pt x="3980549" y="447286"/>
                  <a:pt x="3987269" y="444533"/>
                  <a:pt x="3996179" y="444533"/>
                </a:cubicBezTo>
                <a:close/>
                <a:moveTo>
                  <a:pt x="7596628" y="444533"/>
                </a:moveTo>
                <a:cubicBezTo>
                  <a:pt x="7601195" y="444533"/>
                  <a:pt x="7605201" y="445389"/>
                  <a:pt x="7608645" y="447100"/>
                </a:cubicBezTo>
                <a:cubicBezTo>
                  <a:pt x="7612089" y="448812"/>
                  <a:pt x="7614971" y="451081"/>
                  <a:pt x="7617293" y="453909"/>
                </a:cubicBezTo>
                <a:cubicBezTo>
                  <a:pt x="7619614" y="456737"/>
                  <a:pt x="7621411" y="460030"/>
                  <a:pt x="7622684" y="463787"/>
                </a:cubicBezTo>
                <a:cubicBezTo>
                  <a:pt x="7623956" y="467545"/>
                  <a:pt x="7624668" y="471471"/>
                  <a:pt x="7624818" y="475563"/>
                </a:cubicBezTo>
                <a:lnTo>
                  <a:pt x="7570012" y="475563"/>
                </a:lnTo>
                <a:cubicBezTo>
                  <a:pt x="7569788" y="465890"/>
                  <a:pt x="7571941" y="458299"/>
                  <a:pt x="7576470" y="452793"/>
                </a:cubicBezTo>
                <a:cubicBezTo>
                  <a:pt x="7580999" y="447286"/>
                  <a:pt x="7587718" y="444533"/>
                  <a:pt x="7596628" y="444533"/>
                </a:cubicBezTo>
                <a:close/>
                <a:moveTo>
                  <a:pt x="8015728" y="444533"/>
                </a:moveTo>
                <a:cubicBezTo>
                  <a:pt x="8020295" y="444533"/>
                  <a:pt x="8024301" y="445389"/>
                  <a:pt x="8027745" y="447100"/>
                </a:cubicBezTo>
                <a:cubicBezTo>
                  <a:pt x="8031189" y="448812"/>
                  <a:pt x="8034071" y="451081"/>
                  <a:pt x="8036393" y="453909"/>
                </a:cubicBezTo>
                <a:cubicBezTo>
                  <a:pt x="8038714" y="456737"/>
                  <a:pt x="8040511" y="460030"/>
                  <a:pt x="8041784" y="463787"/>
                </a:cubicBezTo>
                <a:cubicBezTo>
                  <a:pt x="8043056" y="467545"/>
                  <a:pt x="8043768" y="471471"/>
                  <a:pt x="8043918" y="475563"/>
                </a:cubicBezTo>
                <a:lnTo>
                  <a:pt x="7989112" y="475563"/>
                </a:lnTo>
                <a:cubicBezTo>
                  <a:pt x="7988888" y="465890"/>
                  <a:pt x="7991041" y="458299"/>
                  <a:pt x="7995570" y="452793"/>
                </a:cubicBezTo>
                <a:cubicBezTo>
                  <a:pt x="8000099" y="447286"/>
                  <a:pt x="8006818" y="444533"/>
                  <a:pt x="8015728" y="444533"/>
                </a:cubicBezTo>
                <a:close/>
                <a:moveTo>
                  <a:pt x="8135782" y="444533"/>
                </a:moveTo>
                <a:cubicBezTo>
                  <a:pt x="8139279" y="444533"/>
                  <a:pt x="8142479" y="444626"/>
                  <a:pt x="8145381" y="444812"/>
                </a:cubicBezTo>
                <a:cubicBezTo>
                  <a:pt x="8148283" y="444998"/>
                  <a:pt x="8150739" y="445203"/>
                  <a:pt x="8152748" y="445426"/>
                </a:cubicBezTo>
                <a:lnTo>
                  <a:pt x="8152748" y="476680"/>
                </a:lnTo>
                <a:lnTo>
                  <a:pt x="8133996" y="476680"/>
                </a:lnTo>
                <a:cubicBezTo>
                  <a:pt x="8126331" y="476680"/>
                  <a:pt x="8120471" y="475247"/>
                  <a:pt x="8116416" y="472382"/>
                </a:cubicBezTo>
                <a:cubicBezTo>
                  <a:pt x="8112360" y="469517"/>
                  <a:pt x="8110332" y="465406"/>
                  <a:pt x="8110332" y="460048"/>
                </a:cubicBezTo>
                <a:cubicBezTo>
                  <a:pt x="8110332" y="457592"/>
                  <a:pt x="8110779" y="455397"/>
                  <a:pt x="8111672" y="453462"/>
                </a:cubicBezTo>
                <a:cubicBezTo>
                  <a:pt x="8112564" y="451528"/>
                  <a:pt x="8114034" y="449891"/>
                  <a:pt x="8116081" y="448551"/>
                </a:cubicBezTo>
                <a:cubicBezTo>
                  <a:pt x="8118127" y="447212"/>
                  <a:pt x="8120769" y="446207"/>
                  <a:pt x="8124006" y="445537"/>
                </a:cubicBezTo>
                <a:cubicBezTo>
                  <a:pt x="8127243" y="444868"/>
                  <a:pt x="8131168" y="444533"/>
                  <a:pt x="8135782" y="444533"/>
                </a:cubicBezTo>
                <a:close/>
                <a:moveTo>
                  <a:pt x="2420857" y="432366"/>
                </a:moveTo>
                <a:lnTo>
                  <a:pt x="2369288" y="432366"/>
                </a:lnTo>
                <a:cubicBezTo>
                  <a:pt x="2367502" y="432366"/>
                  <a:pt x="2366107" y="432906"/>
                  <a:pt x="2365102" y="433985"/>
                </a:cubicBezTo>
                <a:cubicBezTo>
                  <a:pt x="2364098" y="435064"/>
                  <a:pt x="2363595" y="436719"/>
                  <a:pt x="2363595" y="438952"/>
                </a:cubicBezTo>
                <a:lnTo>
                  <a:pt x="2363595" y="535616"/>
                </a:lnTo>
                <a:cubicBezTo>
                  <a:pt x="2363595" y="536211"/>
                  <a:pt x="2363744" y="536713"/>
                  <a:pt x="2364042" y="537122"/>
                </a:cubicBezTo>
                <a:cubicBezTo>
                  <a:pt x="2364340" y="537532"/>
                  <a:pt x="2364823" y="537885"/>
                  <a:pt x="2365493" y="538183"/>
                </a:cubicBezTo>
                <a:cubicBezTo>
                  <a:pt x="2366163" y="538481"/>
                  <a:pt x="2367093" y="538704"/>
                  <a:pt x="2368284" y="538853"/>
                </a:cubicBezTo>
                <a:cubicBezTo>
                  <a:pt x="2369474" y="539001"/>
                  <a:pt x="2370962" y="539076"/>
                  <a:pt x="2372748" y="539076"/>
                </a:cubicBezTo>
                <a:cubicBezTo>
                  <a:pt x="2374608" y="539076"/>
                  <a:pt x="2376134" y="539001"/>
                  <a:pt x="2377325" y="538853"/>
                </a:cubicBezTo>
                <a:cubicBezTo>
                  <a:pt x="2378515" y="538704"/>
                  <a:pt x="2379464" y="538481"/>
                  <a:pt x="2380171" y="538183"/>
                </a:cubicBezTo>
                <a:cubicBezTo>
                  <a:pt x="2380878" y="537885"/>
                  <a:pt x="2381380" y="537532"/>
                  <a:pt x="2381678" y="537122"/>
                </a:cubicBezTo>
                <a:cubicBezTo>
                  <a:pt x="2381975" y="536713"/>
                  <a:pt x="2382124" y="536211"/>
                  <a:pt x="2382124" y="535616"/>
                </a:cubicBezTo>
                <a:lnTo>
                  <a:pt x="2382124" y="447881"/>
                </a:lnTo>
                <a:lnTo>
                  <a:pt x="2409807" y="447881"/>
                </a:lnTo>
                <a:cubicBezTo>
                  <a:pt x="2410997" y="459713"/>
                  <a:pt x="2412429" y="470243"/>
                  <a:pt x="2414103" y="479470"/>
                </a:cubicBezTo>
                <a:cubicBezTo>
                  <a:pt x="2415778" y="488698"/>
                  <a:pt x="2417657" y="496734"/>
                  <a:pt x="2419740" y="503580"/>
                </a:cubicBezTo>
                <a:cubicBezTo>
                  <a:pt x="2421824" y="510426"/>
                  <a:pt x="2424168" y="516194"/>
                  <a:pt x="2426772" y="520882"/>
                </a:cubicBezTo>
                <a:cubicBezTo>
                  <a:pt x="2429377" y="525570"/>
                  <a:pt x="2432224" y="529346"/>
                  <a:pt x="2435311" y="532211"/>
                </a:cubicBezTo>
                <a:cubicBezTo>
                  <a:pt x="2438400" y="535076"/>
                  <a:pt x="2441748" y="537141"/>
                  <a:pt x="2445357" y="538406"/>
                </a:cubicBezTo>
                <a:cubicBezTo>
                  <a:pt x="2448966" y="539671"/>
                  <a:pt x="2452818" y="540304"/>
                  <a:pt x="2456910" y="540304"/>
                </a:cubicBezTo>
                <a:cubicBezTo>
                  <a:pt x="2457580" y="540304"/>
                  <a:pt x="2458157" y="540192"/>
                  <a:pt x="2458640" y="539969"/>
                </a:cubicBezTo>
                <a:cubicBezTo>
                  <a:pt x="2459125" y="539746"/>
                  <a:pt x="2459515" y="539336"/>
                  <a:pt x="2459812" y="538741"/>
                </a:cubicBezTo>
                <a:cubicBezTo>
                  <a:pt x="2460110" y="538146"/>
                  <a:pt x="2460334" y="537309"/>
                  <a:pt x="2460482" y="536230"/>
                </a:cubicBezTo>
                <a:cubicBezTo>
                  <a:pt x="2460631" y="535151"/>
                  <a:pt x="2460705" y="533755"/>
                  <a:pt x="2460705" y="532044"/>
                </a:cubicBezTo>
                <a:cubicBezTo>
                  <a:pt x="2460705" y="530258"/>
                  <a:pt x="2460649" y="528807"/>
                  <a:pt x="2460538" y="527691"/>
                </a:cubicBezTo>
                <a:cubicBezTo>
                  <a:pt x="2460426" y="526574"/>
                  <a:pt x="2460241" y="525681"/>
                  <a:pt x="2459980" y="525012"/>
                </a:cubicBezTo>
                <a:cubicBezTo>
                  <a:pt x="2459719" y="524342"/>
                  <a:pt x="2459384" y="523895"/>
                  <a:pt x="2458975" y="523672"/>
                </a:cubicBezTo>
                <a:cubicBezTo>
                  <a:pt x="2458566" y="523449"/>
                  <a:pt x="2458064" y="523337"/>
                  <a:pt x="2457468" y="523337"/>
                </a:cubicBezTo>
                <a:cubicBezTo>
                  <a:pt x="2455013" y="523337"/>
                  <a:pt x="2452669" y="522761"/>
                  <a:pt x="2450436" y="521607"/>
                </a:cubicBezTo>
                <a:cubicBezTo>
                  <a:pt x="2448204" y="520454"/>
                  <a:pt x="2446120" y="518556"/>
                  <a:pt x="2444185" y="515914"/>
                </a:cubicBezTo>
                <a:cubicBezTo>
                  <a:pt x="2442251" y="513273"/>
                  <a:pt x="2440427" y="509813"/>
                  <a:pt x="2438716" y="505534"/>
                </a:cubicBezTo>
                <a:cubicBezTo>
                  <a:pt x="2437005" y="501255"/>
                  <a:pt x="2435442" y="495990"/>
                  <a:pt x="2434028" y="489739"/>
                </a:cubicBezTo>
                <a:cubicBezTo>
                  <a:pt x="2432614" y="483489"/>
                  <a:pt x="2431274" y="476177"/>
                  <a:pt x="2430009" y="467806"/>
                </a:cubicBezTo>
                <a:cubicBezTo>
                  <a:pt x="2428744" y="459434"/>
                  <a:pt x="2427554" y="449816"/>
                  <a:pt x="2426438" y="438952"/>
                </a:cubicBezTo>
                <a:cubicBezTo>
                  <a:pt x="2426289" y="436719"/>
                  <a:pt x="2425749" y="435064"/>
                  <a:pt x="2424819" y="433985"/>
                </a:cubicBezTo>
                <a:cubicBezTo>
                  <a:pt x="2423889" y="432906"/>
                  <a:pt x="2422569" y="432366"/>
                  <a:pt x="2420857" y="432366"/>
                </a:cubicBezTo>
                <a:close/>
                <a:moveTo>
                  <a:pt x="3449557" y="432366"/>
                </a:moveTo>
                <a:lnTo>
                  <a:pt x="3397988" y="432366"/>
                </a:lnTo>
                <a:cubicBezTo>
                  <a:pt x="3396202" y="432366"/>
                  <a:pt x="3394807" y="432906"/>
                  <a:pt x="3393802" y="433985"/>
                </a:cubicBezTo>
                <a:cubicBezTo>
                  <a:pt x="3392797" y="435064"/>
                  <a:pt x="3392295" y="436719"/>
                  <a:pt x="3392295" y="438952"/>
                </a:cubicBezTo>
                <a:lnTo>
                  <a:pt x="3392295" y="535616"/>
                </a:lnTo>
                <a:cubicBezTo>
                  <a:pt x="3392295" y="536211"/>
                  <a:pt x="3392444" y="536713"/>
                  <a:pt x="3392742" y="537122"/>
                </a:cubicBezTo>
                <a:cubicBezTo>
                  <a:pt x="3393040" y="537532"/>
                  <a:pt x="3393523" y="537885"/>
                  <a:pt x="3394193" y="538183"/>
                </a:cubicBezTo>
                <a:cubicBezTo>
                  <a:pt x="3394863" y="538481"/>
                  <a:pt x="3395793" y="538704"/>
                  <a:pt x="3396984" y="538853"/>
                </a:cubicBezTo>
                <a:cubicBezTo>
                  <a:pt x="3398174" y="539001"/>
                  <a:pt x="3399662" y="539076"/>
                  <a:pt x="3401448" y="539076"/>
                </a:cubicBezTo>
                <a:cubicBezTo>
                  <a:pt x="3403309" y="539076"/>
                  <a:pt x="3404834" y="539001"/>
                  <a:pt x="3406025" y="538853"/>
                </a:cubicBezTo>
                <a:cubicBezTo>
                  <a:pt x="3407215" y="538704"/>
                  <a:pt x="3408164" y="538481"/>
                  <a:pt x="3408871" y="538183"/>
                </a:cubicBezTo>
                <a:cubicBezTo>
                  <a:pt x="3409578" y="537885"/>
                  <a:pt x="3410080" y="537532"/>
                  <a:pt x="3410378" y="537122"/>
                </a:cubicBezTo>
                <a:cubicBezTo>
                  <a:pt x="3410676" y="536713"/>
                  <a:pt x="3410825" y="536211"/>
                  <a:pt x="3410825" y="535616"/>
                </a:cubicBezTo>
                <a:lnTo>
                  <a:pt x="3410825" y="447881"/>
                </a:lnTo>
                <a:lnTo>
                  <a:pt x="3438507" y="447881"/>
                </a:lnTo>
                <a:cubicBezTo>
                  <a:pt x="3439697" y="459713"/>
                  <a:pt x="3441130" y="470243"/>
                  <a:pt x="3442804" y="479470"/>
                </a:cubicBezTo>
                <a:cubicBezTo>
                  <a:pt x="3444478" y="488698"/>
                  <a:pt x="3446357" y="496734"/>
                  <a:pt x="3448441" y="503580"/>
                </a:cubicBezTo>
                <a:cubicBezTo>
                  <a:pt x="3450524" y="510426"/>
                  <a:pt x="3452869" y="516194"/>
                  <a:pt x="3455472" y="520882"/>
                </a:cubicBezTo>
                <a:cubicBezTo>
                  <a:pt x="3458077" y="525570"/>
                  <a:pt x="3460924" y="529346"/>
                  <a:pt x="3464011" y="532211"/>
                </a:cubicBezTo>
                <a:cubicBezTo>
                  <a:pt x="3467100" y="535076"/>
                  <a:pt x="3470449" y="537141"/>
                  <a:pt x="3474058" y="538406"/>
                </a:cubicBezTo>
                <a:cubicBezTo>
                  <a:pt x="3477667" y="539671"/>
                  <a:pt x="3481518" y="540304"/>
                  <a:pt x="3485611" y="540304"/>
                </a:cubicBezTo>
                <a:cubicBezTo>
                  <a:pt x="3486280" y="540304"/>
                  <a:pt x="3486857" y="540192"/>
                  <a:pt x="3487340" y="539969"/>
                </a:cubicBezTo>
                <a:cubicBezTo>
                  <a:pt x="3487825" y="539746"/>
                  <a:pt x="3488215" y="539336"/>
                  <a:pt x="3488512" y="538741"/>
                </a:cubicBezTo>
                <a:cubicBezTo>
                  <a:pt x="3488811" y="538146"/>
                  <a:pt x="3489034" y="537309"/>
                  <a:pt x="3489182" y="536230"/>
                </a:cubicBezTo>
                <a:cubicBezTo>
                  <a:pt x="3489331" y="535151"/>
                  <a:pt x="3489406" y="533755"/>
                  <a:pt x="3489406" y="532044"/>
                </a:cubicBezTo>
                <a:cubicBezTo>
                  <a:pt x="3489406" y="530258"/>
                  <a:pt x="3489350" y="528807"/>
                  <a:pt x="3489238" y="527691"/>
                </a:cubicBezTo>
                <a:cubicBezTo>
                  <a:pt x="3489126" y="526574"/>
                  <a:pt x="3488941" y="525681"/>
                  <a:pt x="3488680" y="525012"/>
                </a:cubicBezTo>
                <a:cubicBezTo>
                  <a:pt x="3488419" y="524342"/>
                  <a:pt x="3488085" y="523895"/>
                  <a:pt x="3487676" y="523672"/>
                </a:cubicBezTo>
                <a:cubicBezTo>
                  <a:pt x="3487266" y="523449"/>
                  <a:pt x="3486764" y="523337"/>
                  <a:pt x="3486169" y="523337"/>
                </a:cubicBezTo>
                <a:cubicBezTo>
                  <a:pt x="3483713" y="523337"/>
                  <a:pt x="3481369" y="522761"/>
                  <a:pt x="3479137" y="521607"/>
                </a:cubicBezTo>
                <a:cubicBezTo>
                  <a:pt x="3476904" y="520454"/>
                  <a:pt x="3474821" y="518556"/>
                  <a:pt x="3472886" y="515914"/>
                </a:cubicBezTo>
                <a:cubicBezTo>
                  <a:pt x="3470951" y="513273"/>
                  <a:pt x="3469128" y="509813"/>
                  <a:pt x="3467416" y="505534"/>
                </a:cubicBezTo>
                <a:cubicBezTo>
                  <a:pt x="3465705" y="501255"/>
                  <a:pt x="3464142" y="495990"/>
                  <a:pt x="3462728" y="489739"/>
                </a:cubicBezTo>
                <a:cubicBezTo>
                  <a:pt x="3461314" y="483489"/>
                  <a:pt x="3459975" y="476177"/>
                  <a:pt x="3458710" y="467806"/>
                </a:cubicBezTo>
                <a:cubicBezTo>
                  <a:pt x="3457445" y="459434"/>
                  <a:pt x="3456254" y="449816"/>
                  <a:pt x="3455138" y="438952"/>
                </a:cubicBezTo>
                <a:cubicBezTo>
                  <a:pt x="3454989" y="436719"/>
                  <a:pt x="3454450" y="435064"/>
                  <a:pt x="3453520" y="433985"/>
                </a:cubicBezTo>
                <a:cubicBezTo>
                  <a:pt x="3452589" y="432906"/>
                  <a:pt x="3451269" y="432366"/>
                  <a:pt x="3449557" y="432366"/>
                </a:cubicBezTo>
                <a:close/>
                <a:moveTo>
                  <a:pt x="4478257" y="432366"/>
                </a:moveTo>
                <a:lnTo>
                  <a:pt x="4426688" y="432366"/>
                </a:lnTo>
                <a:cubicBezTo>
                  <a:pt x="4424902" y="432366"/>
                  <a:pt x="4423507" y="432906"/>
                  <a:pt x="4422502" y="433985"/>
                </a:cubicBezTo>
                <a:cubicBezTo>
                  <a:pt x="4421497" y="435064"/>
                  <a:pt x="4420995" y="436719"/>
                  <a:pt x="4420995" y="438952"/>
                </a:cubicBezTo>
                <a:lnTo>
                  <a:pt x="4420995" y="535616"/>
                </a:lnTo>
                <a:cubicBezTo>
                  <a:pt x="4420995" y="536211"/>
                  <a:pt x="4421144" y="536713"/>
                  <a:pt x="4421442" y="537122"/>
                </a:cubicBezTo>
                <a:cubicBezTo>
                  <a:pt x="4421739" y="537532"/>
                  <a:pt x="4422223" y="537885"/>
                  <a:pt x="4422893" y="538183"/>
                </a:cubicBezTo>
                <a:cubicBezTo>
                  <a:pt x="4423562" y="538481"/>
                  <a:pt x="4424493" y="538704"/>
                  <a:pt x="4425683" y="538853"/>
                </a:cubicBezTo>
                <a:cubicBezTo>
                  <a:pt x="4426874" y="539001"/>
                  <a:pt x="4428362" y="539076"/>
                  <a:pt x="4430148" y="539076"/>
                </a:cubicBezTo>
                <a:cubicBezTo>
                  <a:pt x="4432008" y="539076"/>
                  <a:pt x="4433534" y="539001"/>
                  <a:pt x="4434725" y="538853"/>
                </a:cubicBezTo>
                <a:cubicBezTo>
                  <a:pt x="4435915" y="538704"/>
                  <a:pt x="4436864" y="538481"/>
                  <a:pt x="4437571" y="538183"/>
                </a:cubicBezTo>
                <a:cubicBezTo>
                  <a:pt x="4438278" y="537885"/>
                  <a:pt x="4438780" y="537532"/>
                  <a:pt x="4439078" y="537122"/>
                </a:cubicBezTo>
                <a:cubicBezTo>
                  <a:pt x="4439375" y="536713"/>
                  <a:pt x="4439524" y="536211"/>
                  <a:pt x="4439524" y="535616"/>
                </a:cubicBezTo>
                <a:lnTo>
                  <a:pt x="4439524" y="447881"/>
                </a:lnTo>
                <a:lnTo>
                  <a:pt x="4467206" y="447881"/>
                </a:lnTo>
                <a:cubicBezTo>
                  <a:pt x="4468397" y="459713"/>
                  <a:pt x="4469829" y="470243"/>
                  <a:pt x="4471504" y="479470"/>
                </a:cubicBezTo>
                <a:cubicBezTo>
                  <a:pt x="4473178" y="488698"/>
                  <a:pt x="4475057" y="496734"/>
                  <a:pt x="4477140" y="503580"/>
                </a:cubicBezTo>
                <a:cubicBezTo>
                  <a:pt x="4479224" y="510426"/>
                  <a:pt x="4481568" y="516194"/>
                  <a:pt x="4484173" y="520882"/>
                </a:cubicBezTo>
                <a:cubicBezTo>
                  <a:pt x="4486777" y="525570"/>
                  <a:pt x="4489623" y="529346"/>
                  <a:pt x="4492712" y="532211"/>
                </a:cubicBezTo>
                <a:cubicBezTo>
                  <a:pt x="4495800" y="535076"/>
                  <a:pt x="4499148" y="537141"/>
                  <a:pt x="4502758" y="538406"/>
                </a:cubicBezTo>
                <a:cubicBezTo>
                  <a:pt x="4506367" y="539671"/>
                  <a:pt x="4510218" y="540304"/>
                  <a:pt x="4514310" y="540304"/>
                </a:cubicBezTo>
                <a:cubicBezTo>
                  <a:pt x="4514980" y="540304"/>
                  <a:pt x="4515557" y="540192"/>
                  <a:pt x="4516040" y="539969"/>
                </a:cubicBezTo>
                <a:cubicBezTo>
                  <a:pt x="4516524" y="539746"/>
                  <a:pt x="4516915" y="539336"/>
                  <a:pt x="4517212" y="538741"/>
                </a:cubicBezTo>
                <a:cubicBezTo>
                  <a:pt x="4517510" y="538146"/>
                  <a:pt x="4517733" y="537309"/>
                  <a:pt x="4517882" y="536230"/>
                </a:cubicBezTo>
                <a:cubicBezTo>
                  <a:pt x="4518031" y="535151"/>
                  <a:pt x="4518105" y="533755"/>
                  <a:pt x="4518105" y="532044"/>
                </a:cubicBezTo>
                <a:cubicBezTo>
                  <a:pt x="4518105" y="530258"/>
                  <a:pt x="4518050" y="528807"/>
                  <a:pt x="4517938" y="527691"/>
                </a:cubicBezTo>
                <a:cubicBezTo>
                  <a:pt x="4517826" y="526574"/>
                  <a:pt x="4517640" y="525681"/>
                  <a:pt x="4517380" y="525012"/>
                </a:cubicBezTo>
                <a:cubicBezTo>
                  <a:pt x="4517119" y="524342"/>
                  <a:pt x="4516785" y="523895"/>
                  <a:pt x="4516375" y="523672"/>
                </a:cubicBezTo>
                <a:cubicBezTo>
                  <a:pt x="4515966" y="523449"/>
                  <a:pt x="4515464" y="523337"/>
                  <a:pt x="4514868" y="523337"/>
                </a:cubicBezTo>
                <a:cubicBezTo>
                  <a:pt x="4512413" y="523337"/>
                  <a:pt x="4510069" y="522761"/>
                  <a:pt x="4507836" y="521607"/>
                </a:cubicBezTo>
                <a:cubicBezTo>
                  <a:pt x="4505604" y="520454"/>
                  <a:pt x="4503520" y="518556"/>
                  <a:pt x="4501585" y="515914"/>
                </a:cubicBezTo>
                <a:cubicBezTo>
                  <a:pt x="4499651" y="513273"/>
                  <a:pt x="4497828" y="509813"/>
                  <a:pt x="4496116" y="505534"/>
                </a:cubicBezTo>
                <a:cubicBezTo>
                  <a:pt x="4494405" y="501255"/>
                  <a:pt x="4492842" y="495990"/>
                  <a:pt x="4491428" y="489739"/>
                </a:cubicBezTo>
                <a:cubicBezTo>
                  <a:pt x="4490014" y="483489"/>
                  <a:pt x="4488675" y="476177"/>
                  <a:pt x="4487410" y="467806"/>
                </a:cubicBezTo>
                <a:cubicBezTo>
                  <a:pt x="4486145" y="459434"/>
                  <a:pt x="4484954" y="449816"/>
                  <a:pt x="4483838" y="438952"/>
                </a:cubicBezTo>
                <a:cubicBezTo>
                  <a:pt x="4483689" y="436719"/>
                  <a:pt x="4483149" y="435064"/>
                  <a:pt x="4482219" y="433985"/>
                </a:cubicBezTo>
                <a:cubicBezTo>
                  <a:pt x="4481289" y="432906"/>
                  <a:pt x="4479968" y="432366"/>
                  <a:pt x="4478257" y="432366"/>
                </a:cubicBezTo>
                <a:close/>
                <a:moveTo>
                  <a:pt x="7497681" y="432366"/>
                </a:moveTo>
                <a:lnTo>
                  <a:pt x="7446112" y="432366"/>
                </a:lnTo>
                <a:cubicBezTo>
                  <a:pt x="7444326" y="432366"/>
                  <a:pt x="7442931" y="432906"/>
                  <a:pt x="7441926" y="433985"/>
                </a:cubicBezTo>
                <a:cubicBezTo>
                  <a:pt x="7440922" y="435064"/>
                  <a:pt x="7440419" y="436719"/>
                  <a:pt x="7440419" y="438952"/>
                </a:cubicBezTo>
                <a:lnTo>
                  <a:pt x="7440419" y="535616"/>
                </a:lnTo>
                <a:cubicBezTo>
                  <a:pt x="7440419" y="536211"/>
                  <a:pt x="7440568" y="536713"/>
                  <a:pt x="7440866" y="537122"/>
                </a:cubicBezTo>
                <a:cubicBezTo>
                  <a:pt x="7441164" y="537532"/>
                  <a:pt x="7441647" y="537885"/>
                  <a:pt x="7442317" y="538183"/>
                </a:cubicBezTo>
                <a:cubicBezTo>
                  <a:pt x="7442987" y="538481"/>
                  <a:pt x="7443917" y="538704"/>
                  <a:pt x="7445108" y="538853"/>
                </a:cubicBezTo>
                <a:cubicBezTo>
                  <a:pt x="7446298" y="539001"/>
                  <a:pt x="7447786" y="539076"/>
                  <a:pt x="7449572" y="539076"/>
                </a:cubicBezTo>
                <a:cubicBezTo>
                  <a:pt x="7451433" y="539076"/>
                  <a:pt x="7452958" y="539001"/>
                  <a:pt x="7454149" y="538853"/>
                </a:cubicBezTo>
                <a:cubicBezTo>
                  <a:pt x="7455340" y="538704"/>
                  <a:pt x="7456288" y="538481"/>
                  <a:pt x="7456995" y="538183"/>
                </a:cubicBezTo>
                <a:cubicBezTo>
                  <a:pt x="7457702" y="537885"/>
                  <a:pt x="7458204" y="537532"/>
                  <a:pt x="7458502" y="537122"/>
                </a:cubicBezTo>
                <a:cubicBezTo>
                  <a:pt x="7458800" y="536713"/>
                  <a:pt x="7458949" y="536211"/>
                  <a:pt x="7458949" y="535616"/>
                </a:cubicBezTo>
                <a:lnTo>
                  <a:pt x="7458949" y="447881"/>
                </a:lnTo>
                <a:lnTo>
                  <a:pt x="7486631" y="447881"/>
                </a:lnTo>
                <a:cubicBezTo>
                  <a:pt x="7487821" y="459713"/>
                  <a:pt x="7489254" y="470243"/>
                  <a:pt x="7490928" y="479470"/>
                </a:cubicBezTo>
                <a:cubicBezTo>
                  <a:pt x="7492602" y="488698"/>
                  <a:pt x="7494481" y="496734"/>
                  <a:pt x="7496565" y="503580"/>
                </a:cubicBezTo>
                <a:cubicBezTo>
                  <a:pt x="7498648" y="510426"/>
                  <a:pt x="7500993" y="516194"/>
                  <a:pt x="7503597" y="520882"/>
                </a:cubicBezTo>
                <a:cubicBezTo>
                  <a:pt x="7506202" y="525570"/>
                  <a:pt x="7509048" y="529346"/>
                  <a:pt x="7512136" y="532211"/>
                </a:cubicBezTo>
                <a:cubicBezTo>
                  <a:pt x="7515224" y="535076"/>
                  <a:pt x="7518573" y="537141"/>
                  <a:pt x="7522182" y="538406"/>
                </a:cubicBezTo>
                <a:cubicBezTo>
                  <a:pt x="7525791" y="539671"/>
                  <a:pt x="7529642" y="540304"/>
                  <a:pt x="7533735" y="540304"/>
                </a:cubicBezTo>
                <a:cubicBezTo>
                  <a:pt x="7534404" y="540304"/>
                  <a:pt x="7534981" y="540192"/>
                  <a:pt x="7535465" y="539969"/>
                </a:cubicBezTo>
                <a:cubicBezTo>
                  <a:pt x="7535949" y="539746"/>
                  <a:pt x="7536339" y="539336"/>
                  <a:pt x="7536637" y="538741"/>
                </a:cubicBezTo>
                <a:cubicBezTo>
                  <a:pt x="7536935" y="538146"/>
                  <a:pt x="7537158" y="537309"/>
                  <a:pt x="7537307" y="536230"/>
                </a:cubicBezTo>
                <a:cubicBezTo>
                  <a:pt x="7537456" y="535151"/>
                  <a:pt x="7537530" y="533755"/>
                  <a:pt x="7537530" y="532044"/>
                </a:cubicBezTo>
                <a:cubicBezTo>
                  <a:pt x="7537530" y="530258"/>
                  <a:pt x="7537474" y="528807"/>
                  <a:pt x="7537363" y="527691"/>
                </a:cubicBezTo>
                <a:cubicBezTo>
                  <a:pt x="7537251" y="526574"/>
                  <a:pt x="7537065" y="525681"/>
                  <a:pt x="7536804" y="525012"/>
                </a:cubicBezTo>
                <a:cubicBezTo>
                  <a:pt x="7536544" y="524342"/>
                  <a:pt x="7536209" y="523895"/>
                  <a:pt x="7535800" y="523672"/>
                </a:cubicBezTo>
                <a:cubicBezTo>
                  <a:pt x="7535391" y="523449"/>
                  <a:pt x="7534888" y="523337"/>
                  <a:pt x="7534293" y="523337"/>
                </a:cubicBezTo>
                <a:cubicBezTo>
                  <a:pt x="7531837" y="523337"/>
                  <a:pt x="7529493" y="522761"/>
                  <a:pt x="7527261" y="521607"/>
                </a:cubicBezTo>
                <a:cubicBezTo>
                  <a:pt x="7525028" y="520454"/>
                  <a:pt x="7522945" y="518556"/>
                  <a:pt x="7521010" y="515914"/>
                </a:cubicBezTo>
                <a:cubicBezTo>
                  <a:pt x="7519075" y="513273"/>
                  <a:pt x="7517252" y="509813"/>
                  <a:pt x="7515540" y="505534"/>
                </a:cubicBezTo>
                <a:cubicBezTo>
                  <a:pt x="7513829" y="501255"/>
                  <a:pt x="7512266" y="495990"/>
                  <a:pt x="7510852" y="489739"/>
                </a:cubicBezTo>
                <a:cubicBezTo>
                  <a:pt x="7509439" y="483489"/>
                  <a:pt x="7508099" y="476177"/>
                  <a:pt x="7506834" y="467806"/>
                </a:cubicBezTo>
                <a:cubicBezTo>
                  <a:pt x="7505569" y="459434"/>
                  <a:pt x="7504379" y="449816"/>
                  <a:pt x="7503262" y="438952"/>
                </a:cubicBezTo>
                <a:cubicBezTo>
                  <a:pt x="7503113" y="436719"/>
                  <a:pt x="7502574" y="435064"/>
                  <a:pt x="7501644" y="433985"/>
                </a:cubicBezTo>
                <a:cubicBezTo>
                  <a:pt x="7500714" y="432906"/>
                  <a:pt x="7499393" y="432366"/>
                  <a:pt x="7497681" y="432366"/>
                </a:cubicBezTo>
                <a:close/>
                <a:moveTo>
                  <a:pt x="1040216" y="432254"/>
                </a:moveTo>
                <a:lnTo>
                  <a:pt x="966657" y="432254"/>
                </a:lnTo>
                <a:cubicBezTo>
                  <a:pt x="964872" y="432254"/>
                  <a:pt x="963495" y="432794"/>
                  <a:pt x="962527" y="433873"/>
                </a:cubicBezTo>
                <a:cubicBezTo>
                  <a:pt x="961560" y="434952"/>
                  <a:pt x="961076" y="436608"/>
                  <a:pt x="961076" y="438840"/>
                </a:cubicBezTo>
                <a:lnTo>
                  <a:pt x="961076" y="535616"/>
                </a:lnTo>
                <a:cubicBezTo>
                  <a:pt x="961076" y="536211"/>
                  <a:pt x="961225" y="536713"/>
                  <a:pt x="961523" y="537122"/>
                </a:cubicBezTo>
                <a:cubicBezTo>
                  <a:pt x="961821" y="537532"/>
                  <a:pt x="962304" y="537885"/>
                  <a:pt x="962974" y="538183"/>
                </a:cubicBezTo>
                <a:cubicBezTo>
                  <a:pt x="963644" y="538481"/>
                  <a:pt x="964574" y="538704"/>
                  <a:pt x="965765" y="538853"/>
                </a:cubicBezTo>
                <a:cubicBezTo>
                  <a:pt x="966955" y="539001"/>
                  <a:pt x="968443" y="539076"/>
                  <a:pt x="970229" y="539076"/>
                </a:cubicBezTo>
                <a:cubicBezTo>
                  <a:pt x="972090" y="539076"/>
                  <a:pt x="973615" y="539001"/>
                  <a:pt x="974806" y="538853"/>
                </a:cubicBezTo>
                <a:cubicBezTo>
                  <a:pt x="975996" y="538704"/>
                  <a:pt x="976945" y="538481"/>
                  <a:pt x="977652" y="538183"/>
                </a:cubicBezTo>
                <a:cubicBezTo>
                  <a:pt x="978359" y="537885"/>
                  <a:pt x="978861" y="537532"/>
                  <a:pt x="979159" y="537122"/>
                </a:cubicBezTo>
                <a:cubicBezTo>
                  <a:pt x="979457" y="536713"/>
                  <a:pt x="979606" y="536211"/>
                  <a:pt x="979606" y="535616"/>
                </a:cubicBezTo>
                <a:lnTo>
                  <a:pt x="979606" y="447881"/>
                </a:lnTo>
                <a:lnTo>
                  <a:pt x="1027491" y="447881"/>
                </a:lnTo>
                <a:lnTo>
                  <a:pt x="1027491" y="535616"/>
                </a:lnTo>
                <a:cubicBezTo>
                  <a:pt x="1027491" y="536211"/>
                  <a:pt x="1027640" y="536713"/>
                  <a:pt x="1027937" y="537122"/>
                </a:cubicBezTo>
                <a:cubicBezTo>
                  <a:pt x="1028235" y="537532"/>
                  <a:pt x="1028737" y="537885"/>
                  <a:pt x="1029444" y="538183"/>
                </a:cubicBezTo>
                <a:cubicBezTo>
                  <a:pt x="1030151" y="538481"/>
                  <a:pt x="1031100" y="538704"/>
                  <a:pt x="1032291" y="538853"/>
                </a:cubicBezTo>
                <a:cubicBezTo>
                  <a:pt x="1033481" y="539001"/>
                  <a:pt x="1034970" y="539076"/>
                  <a:pt x="1036756" y="539076"/>
                </a:cubicBezTo>
                <a:cubicBezTo>
                  <a:pt x="1038541" y="539076"/>
                  <a:pt x="1040030" y="539001"/>
                  <a:pt x="1041220" y="538853"/>
                </a:cubicBezTo>
                <a:cubicBezTo>
                  <a:pt x="1042411" y="538704"/>
                  <a:pt x="1043360" y="538481"/>
                  <a:pt x="1044067" y="538183"/>
                </a:cubicBezTo>
                <a:cubicBezTo>
                  <a:pt x="1044774" y="537885"/>
                  <a:pt x="1045257" y="537532"/>
                  <a:pt x="1045518" y="537122"/>
                </a:cubicBezTo>
                <a:cubicBezTo>
                  <a:pt x="1045778" y="536713"/>
                  <a:pt x="1045908" y="536211"/>
                  <a:pt x="1045908" y="535616"/>
                </a:cubicBezTo>
                <a:lnTo>
                  <a:pt x="1045908" y="438840"/>
                </a:lnTo>
                <a:cubicBezTo>
                  <a:pt x="1045908" y="436608"/>
                  <a:pt x="1045406" y="434952"/>
                  <a:pt x="1044402" y="433873"/>
                </a:cubicBezTo>
                <a:cubicBezTo>
                  <a:pt x="1043397" y="432794"/>
                  <a:pt x="1042002" y="432254"/>
                  <a:pt x="1040216" y="432254"/>
                </a:cubicBezTo>
                <a:close/>
                <a:moveTo>
                  <a:pt x="1954616" y="432254"/>
                </a:moveTo>
                <a:lnTo>
                  <a:pt x="1904051" y="432254"/>
                </a:lnTo>
                <a:cubicBezTo>
                  <a:pt x="1903456" y="432254"/>
                  <a:pt x="1902954" y="432422"/>
                  <a:pt x="1902545" y="432757"/>
                </a:cubicBezTo>
                <a:cubicBezTo>
                  <a:pt x="1902135" y="433092"/>
                  <a:pt x="1901763" y="433613"/>
                  <a:pt x="1901428" y="434319"/>
                </a:cubicBezTo>
                <a:cubicBezTo>
                  <a:pt x="1901093" y="435026"/>
                  <a:pt x="1900833" y="435882"/>
                  <a:pt x="1900647" y="436887"/>
                </a:cubicBezTo>
                <a:cubicBezTo>
                  <a:pt x="1900461" y="437891"/>
                  <a:pt x="1900368" y="439101"/>
                  <a:pt x="1900368" y="440514"/>
                </a:cubicBezTo>
                <a:cubicBezTo>
                  <a:pt x="1900368" y="442003"/>
                  <a:pt x="1900461" y="443268"/>
                  <a:pt x="1900647" y="444310"/>
                </a:cubicBezTo>
                <a:cubicBezTo>
                  <a:pt x="1900833" y="445351"/>
                  <a:pt x="1901093" y="446207"/>
                  <a:pt x="1901428" y="446877"/>
                </a:cubicBezTo>
                <a:cubicBezTo>
                  <a:pt x="1901763" y="447547"/>
                  <a:pt x="1902135" y="448030"/>
                  <a:pt x="1902545" y="448328"/>
                </a:cubicBezTo>
                <a:cubicBezTo>
                  <a:pt x="1902954" y="448626"/>
                  <a:pt x="1903456" y="448774"/>
                  <a:pt x="1904051" y="448774"/>
                </a:cubicBezTo>
                <a:lnTo>
                  <a:pt x="1941891" y="448774"/>
                </a:lnTo>
                <a:lnTo>
                  <a:pt x="1941891" y="535616"/>
                </a:lnTo>
                <a:cubicBezTo>
                  <a:pt x="1941891" y="536211"/>
                  <a:pt x="1942040" y="536713"/>
                  <a:pt x="1942337" y="537122"/>
                </a:cubicBezTo>
                <a:cubicBezTo>
                  <a:pt x="1942635" y="537532"/>
                  <a:pt x="1943119" y="537885"/>
                  <a:pt x="1943789" y="538183"/>
                </a:cubicBezTo>
                <a:cubicBezTo>
                  <a:pt x="1944458" y="538481"/>
                  <a:pt x="1945388" y="538704"/>
                  <a:pt x="1946579" y="538853"/>
                </a:cubicBezTo>
                <a:cubicBezTo>
                  <a:pt x="1947770" y="539001"/>
                  <a:pt x="1949295" y="539076"/>
                  <a:pt x="1951156" y="539076"/>
                </a:cubicBezTo>
                <a:cubicBezTo>
                  <a:pt x="1952941" y="539076"/>
                  <a:pt x="1954430" y="539001"/>
                  <a:pt x="1955620" y="538853"/>
                </a:cubicBezTo>
                <a:cubicBezTo>
                  <a:pt x="1956811" y="538704"/>
                  <a:pt x="1957760" y="538481"/>
                  <a:pt x="1958467" y="538183"/>
                </a:cubicBezTo>
                <a:cubicBezTo>
                  <a:pt x="1959174" y="537885"/>
                  <a:pt x="1959657" y="537532"/>
                  <a:pt x="1959918" y="537122"/>
                </a:cubicBezTo>
                <a:cubicBezTo>
                  <a:pt x="1960178" y="536713"/>
                  <a:pt x="1960308" y="536211"/>
                  <a:pt x="1960308" y="535616"/>
                </a:cubicBezTo>
                <a:lnTo>
                  <a:pt x="1960308" y="438840"/>
                </a:lnTo>
                <a:cubicBezTo>
                  <a:pt x="1960308" y="436608"/>
                  <a:pt x="1959806" y="434952"/>
                  <a:pt x="1958802" y="433873"/>
                </a:cubicBezTo>
                <a:cubicBezTo>
                  <a:pt x="1957797" y="432794"/>
                  <a:pt x="1956402" y="432254"/>
                  <a:pt x="1954616" y="432254"/>
                </a:cubicBezTo>
                <a:close/>
                <a:moveTo>
                  <a:pt x="2182025" y="432254"/>
                </a:moveTo>
                <a:lnTo>
                  <a:pt x="2103332" y="432254"/>
                </a:lnTo>
                <a:cubicBezTo>
                  <a:pt x="2102737" y="432254"/>
                  <a:pt x="2102197" y="432422"/>
                  <a:pt x="2101714" y="432757"/>
                </a:cubicBezTo>
                <a:cubicBezTo>
                  <a:pt x="2101230" y="433092"/>
                  <a:pt x="2100839" y="433613"/>
                  <a:pt x="2100542" y="434319"/>
                </a:cubicBezTo>
                <a:cubicBezTo>
                  <a:pt x="2100244" y="435026"/>
                  <a:pt x="2100002" y="435919"/>
                  <a:pt x="2099816" y="436998"/>
                </a:cubicBezTo>
                <a:cubicBezTo>
                  <a:pt x="2099630" y="438077"/>
                  <a:pt x="2099537" y="439287"/>
                  <a:pt x="2099537" y="440626"/>
                </a:cubicBezTo>
                <a:cubicBezTo>
                  <a:pt x="2099537" y="442114"/>
                  <a:pt x="2099612" y="443379"/>
                  <a:pt x="2099760" y="444421"/>
                </a:cubicBezTo>
                <a:cubicBezTo>
                  <a:pt x="2099909" y="445463"/>
                  <a:pt x="2100151" y="446319"/>
                  <a:pt x="2100486" y="446988"/>
                </a:cubicBezTo>
                <a:cubicBezTo>
                  <a:pt x="2100821" y="447658"/>
                  <a:pt x="2101211" y="448160"/>
                  <a:pt x="2101658" y="448495"/>
                </a:cubicBezTo>
                <a:cubicBezTo>
                  <a:pt x="2102104" y="448830"/>
                  <a:pt x="2102663" y="448998"/>
                  <a:pt x="2103332" y="448998"/>
                </a:cubicBezTo>
                <a:lnTo>
                  <a:pt x="2133470" y="448998"/>
                </a:lnTo>
                <a:lnTo>
                  <a:pt x="2133470" y="535616"/>
                </a:lnTo>
                <a:cubicBezTo>
                  <a:pt x="2133470" y="536211"/>
                  <a:pt x="2133619" y="536713"/>
                  <a:pt x="2133916" y="537122"/>
                </a:cubicBezTo>
                <a:cubicBezTo>
                  <a:pt x="2134214" y="537532"/>
                  <a:pt x="2134698" y="537885"/>
                  <a:pt x="2135368" y="538183"/>
                </a:cubicBezTo>
                <a:cubicBezTo>
                  <a:pt x="2136037" y="538481"/>
                  <a:pt x="2136967" y="538704"/>
                  <a:pt x="2138158" y="538853"/>
                </a:cubicBezTo>
                <a:cubicBezTo>
                  <a:pt x="2139349" y="539001"/>
                  <a:pt x="2140874" y="539076"/>
                  <a:pt x="2142735" y="539076"/>
                </a:cubicBezTo>
                <a:cubicBezTo>
                  <a:pt x="2144520" y="539076"/>
                  <a:pt x="2146009" y="539001"/>
                  <a:pt x="2147199" y="538853"/>
                </a:cubicBezTo>
                <a:cubicBezTo>
                  <a:pt x="2148390" y="538704"/>
                  <a:pt x="2149339" y="538481"/>
                  <a:pt x="2150046" y="538183"/>
                </a:cubicBezTo>
                <a:cubicBezTo>
                  <a:pt x="2150753" y="537885"/>
                  <a:pt x="2151236" y="537532"/>
                  <a:pt x="2151497" y="537122"/>
                </a:cubicBezTo>
                <a:cubicBezTo>
                  <a:pt x="2151757" y="536713"/>
                  <a:pt x="2151887" y="536211"/>
                  <a:pt x="2151887" y="535616"/>
                </a:cubicBezTo>
                <a:lnTo>
                  <a:pt x="2151887" y="448998"/>
                </a:lnTo>
                <a:lnTo>
                  <a:pt x="2182025" y="448998"/>
                </a:lnTo>
                <a:cubicBezTo>
                  <a:pt x="2182620" y="448998"/>
                  <a:pt x="2183160" y="448830"/>
                  <a:pt x="2183644" y="448495"/>
                </a:cubicBezTo>
                <a:cubicBezTo>
                  <a:pt x="2184127" y="448160"/>
                  <a:pt x="2184518" y="447658"/>
                  <a:pt x="2184816" y="446988"/>
                </a:cubicBezTo>
                <a:cubicBezTo>
                  <a:pt x="2185113" y="446319"/>
                  <a:pt x="2185355" y="445444"/>
                  <a:pt x="2185541" y="444365"/>
                </a:cubicBezTo>
                <a:cubicBezTo>
                  <a:pt x="2185727" y="443286"/>
                  <a:pt x="2185820" y="442003"/>
                  <a:pt x="2185820" y="440514"/>
                </a:cubicBezTo>
                <a:cubicBezTo>
                  <a:pt x="2185820" y="439175"/>
                  <a:pt x="2185727" y="437984"/>
                  <a:pt x="2185541" y="436943"/>
                </a:cubicBezTo>
                <a:cubicBezTo>
                  <a:pt x="2185355" y="435901"/>
                  <a:pt x="2185095" y="435026"/>
                  <a:pt x="2184760" y="434319"/>
                </a:cubicBezTo>
                <a:cubicBezTo>
                  <a:pt x="2184425" y="433613"/>
                  <a:pt x="2184034" y="433092"/>
                  <a:pt x="2183588" y="432757"/>
                </a:cubicBezTo>
                <a:cubicBezTo>
                  <a:pt x="2183141" y="432422"/>
                  <a:pt x="2182620" y="432254"/>
                  <a:pt x="2182025" y="432254"/>
                </a:cubicBezTo>
                <a:close/>
                <a:moveTo>
                  <a:pt x="2783290" y="432254"/>
                </a:moveTo>
                <a:lnTo>
                  <a:pt x="2709732" y="432254"/>
                </a:lnTo>
                <a:cubicBezTo>
                  <a:pt x="2707947" y="432254"/>
                  <a:pt x="2706570" y="432794"/>
                  <a:pt x="2705602" y="433873"/>
                </a:cubicBezTo>
                <a:cubicBezTo>
                  <a:pt x="2704635" y="434952"/>
                  <a:pt x="2704151" y="436608"/>
                  <a:pt x="2704151" y="438840"/>
                </a:cubicBezTo>
                <a:lnTo>
                  <a:pt x="2704151" y="535616"/>
                </a:lnTo>
                <a:cubicBezTo>
                  <a:pt x="2704151" y="536211"/>
                  <a:pt x="2704300" y="536713"/>
                  <a:pt x="2704597" y="537122"/>
                </a:cubicBezTo>
                <a:cubicBezTo>
                  <a:pt x="2704896" y="537532"/>
                  <a:pt x="2705379" y="537885"/>
                  <a:pt x="2706048" y="538183"/>
                </a:cubicBezTo>
                <a:cubicBezTo>
                  <a:pt x="2706719" y="538481"/>
                  <a:pt x="2707648" y="538704"/>
                  <a:pt x="2708839" y="538853"/>
                </a:cubicBezTo>
                <a:cubicBezTo>
                  <a:pt x="2710030" y="539001"/>
                  <a:pt x="2711518" y="539076"/>
                  <a:pt x="2713304" y="539076"/>
                </a:cubicBezTo>
                <a:cubicBezTo>
                  <a:pt x="2715165" y="539076"/>
                  <a:pt x="2716690" y="539001"/>
                  <a:pt x="2717880" y="538853"/>
                </a:cubicBezTo>
                <a:cubicBezTo>
                  <a:pt x="2719071" y="538704"/>
                  <a:pt x="2720020" y="538481"/>
                  <a:pt x="2720727" y="538183"/>
                </a:cubicBezTo>
                <a:cubicBezTo>
                  <a:pt x="2721434" y="537885"/>
                  <a:pt x="2721936" y="537532"/>
                  <a:pt x="2722234" y="537122"/>
                </a:cubicBezTo>
                <a:cubicBezTo>
                  <a:pt x="2722532" y="536713"/>
                  <a:pt x="2722681" y="536211"/>
                  <a:pt x="2722681" y="535616"/>
                </a:cubicBezTo>
                <a:lnTo>
                  <a:pt x="2722681" y="447881"/>
                </a:lnTo>
                <a:lnTo>
                  <a:pt x="2770566" y="447881"/>
                </a:lnTo>
                <a:lnTo>
                  <a:pt x="2770566" y="535616"/>
                </a:lnTo>
                <a:cubicBezTo>
                  <a:pt x="2770566" y="536211"/>
                  <a:pt x="2770714" y="536713"/>
                  <a:pt x="2771012" y="537122"/>
                </a:cubicBezTo>
                <a:cubicBezTo>
                  <a:pt x="2771310" y="537532"/>
                  <a:pt x="2771812" y="537885"/>
                  <a:pt x="2772519" y="538183"/>
                </a:cubicBezTo>
                <a:cubicBezTo>
                  <a:pt x="2773226" y="538481"/>
                  <a:pt x="2774175" y="538704"/>
                  <a:pt x="2775365" y="538853"/>
                </a:cubicBezTo>
                <a:cubicBezTo>
                  <a:pt x="2776556" y="539001"/>
                  <a:pt x="2778045" y="539076"/>
                  <a:pt x="2779830" y="539076"/>
                </a:cubicBezTo>
                <a:cubicBezTo>
                  <a:pt x="2781616" y="539076"/>
                  <a:pt x="2783104" y="539001"/>
                  <a:pt x="2784295" y="538853"/>
                </a:cubicBezTo>
                <a:cubicBezTo>
                  <a:pt x="2785485" y="538704"/>
                  <a:pt x="2786435" y="538481"/>
                  <a:pt x="2787142" y="538183"/>
                </a:cubicBezTo>
                <a:cubicBezTo>
                  <a:pt x="2787849" y="537885"/>
                  <a:pt x="2788332" y="537532"/>
                  <a:pt x="2788592" y="537122"/>
                </a:cubicBezTo>
                <a:cubicBezTo>
                  <a:pt x="2788853" y="536713"/>
                  <a:pt x="2788983" y="536211"/>
                  <a:pt x="2788983" y="535616"/>
                </a:cubicBezTo>
                <a:lnTo>
                  <a:pt x="2788983" y="438840"/>
                </a:lnTo>
                <a:cubicBezTo>
                  <a:pt x="2788983" y="436608"/>
                  <a:pt x="2788481" y="434952"/>
                  <a:pt x="2787476" y="433873"/>
                </a:cubicBezTo>
                <a:cubicBezTo>
                  <a:pt x="2786471" y="432794"/>
                  <a:pt x="2785076" y="432254"/>
                  <a:pt x="2783290" y="432254"/>
                </a:cubicBezTo>
                <a:close/>
                <a:moveTo>
                  <a:pt x="3194856" y="432254"/>
                </a:moveTo>
                <a:lnTo>
                  <a:pt x="3186038" y="432254"/>
                </a:lnTo>
                <a:cubicBezTo>
                  <a:pt x="3183880" y="432254"/>
                  <a:pt x="3182038" y="432422"/>
                  <a:pt x="3180512" y="432757"/>
                </a:cubicBezTo>
                <a:cubicBezTo>
                  <a:pt x="3178987" y="433092"/>
                  <a:pt x="3177685" y="433668"/>
                  <a:pt x="3176606" y="434487"/>
                </a:cubicBezTo>
                <a:cubicBezTo>
                  <a:pt x="3175527" y="435305"/>
                  <a:pt x="3174615" y="436403"/>
                  <a:pt x="3173872" y="437780"/>
                </a:cubicBezTo>
                <a:cubicBezTo>
                  <a:pt x="3173127" y="439156"/>
                  <a:pt x="3172421" y="440886"/>
                  <a:pt x="3171751" y="442970"/>
                </a:cubicBezTo>
                <a:lnTo>
                  <a:pt x="3156905" y="485721"/>
                </a:lnTo>
                <a:cubicBezTo>
                  <a:pt x="3156087" y="488325"/>
                  <a:pt x="3155231" y="490949"/>
                  <a:pt x="3154337" y="493590"/>
                </a:cubicBezTo>
                <a:cubicBezTo>
                  <a:pt x="3153445" y="496232"/>
                  <a:pt x="3152607" y="498836"/>
                  <a:pt x="3151826" y="501404"/>
                </a:cubicBezTo>
                <a:cubicBezTo>
                  <a:pt x="3151045" y="503971"/>
                  <a:pt x="3150301" y="506482"/>
                  <a:pt x="3149594" y="508938"/>
                </a:cubicBezTo>
                <a:cubicBezTo>
                  <a:pt x="3148887" y="511394"/>
                  <a:pt x="3148235" y="513738"/>
                  <a:pt x="3147641" y="515970"/>
                </a:cubicBezTo>
                <a:lnTo>
                  <a:pt x="3147417" y="515970"/>
                </a:lnTo>
                <a:cubicBezTo>
                  <a:pt x="3146748" y="513663"/>
                  <a:pt x="3146059" y="511226"/>
                  <a:pt x="3145352" y="508659"/>
                </a:cubicBezTo>
                <a:cubicBezTo>
                  <a:pt x="3144645" y="506092"/>
                  <a:pt x="3143883" y="503487"/>
                  <a:pt x="3143064" y="500846"/>
                </a:cubicBezTo>
                <a:cubicBezTo>
                  <a:pt x="3142245" y="498204"/>
                  <a:pt x="3141408" y="495581"/>
                  <a:pt x="3140553" y="492976"/>
                </a:cubicBezTo>
                <a:cubicBezTo>
                  <a:pt x="3139696" y="490372"/>
                  <a:pt x="3138860" y="487879"/>
                  <a:pt x="3138041" y="485498"/>
                </a:cubicBezTo>
                <a:lnTo>
                  <a:pt x="3123196" y="442970"/>
                </a:lnTo>
                <a:cubicBezTo>
                  <a:pt x="3122600" y="441110"/>
                  <a:pt x="3121949" y="439491"/>
                  <a:pt x="3121242" y="438115"/>
                </a:cubicBezTo>
                <a:cubicBezTo>
                  <a:pt x="3120535" y="436738"/>
                  <a:pt x="3119661" y="435622"/>
                  <a:pt x="3118619" y="434766"/>
                </a:cubicBezTo>
                <a:cubicBezTo>
                  <a:pt x="3117577" y="433910"/>
                  <a:pt x="3116331" y="433278"/>
                  <a:pt x="3114880" y="432868"/>
                </a:cubicBezTo>
                <a:cubicBezTo>
                  <a:pt x="3113429" y="432459"/>
                  <a:pt x="3111661" y="432254"/>
                  <a:pt x="3109578" y="432254"/>
                </a:cubicBezTo>
                <a:lnTo>
                  <a:pt x="3100871" y="432254"/>
                </a:lnTo>
                <a:cubicBezTo>
                  <a:pt x="3098192" y="432254"/>
                  <a:pt x="3096165" y="432813"/>
                  <a:pt x="3094788" y="433929"/>
                </a:cubicBezTo>
                <a:cubicBezTo>
                  <a:pt x="3093411" y="435045"/>
                  <a:pt x="3092611" y="436831"/>
                  <a:pt x="3092388" y="439287"/>
                </a:cubicBezTo>
                <a:lnTo>
                  <a:pt x="3081226" y="534611"/>
                </a:lnTo>
                <a:cubicBezTo>
                  <a:pt x="3081152" y="536248"/>
                  <a:pt x="3081673" y="537402"/>
                  <a:pt x="3082789" y="538071"/>
                </a:cubicBezTo>
                <a:cubicBezTo>
                  <a:pt x="3083905" y="538741"/>
                  <a:pt x="3086174" y="539076"/>
                  <a:pt x="3089598" y="539076"/>
                </a:cubicBezTo>
                <a:cubicBezTo>
                  <a:pt x="3091457" y="539076"/>
                  <a:pt x="3092983" y="539039"/>
                  <a:pt x="3094174" y="538964"/>
                </a:cubicBezTo>
                <a:cubicBezTo>
                  <a:pt x="3095364" y="538890"/>
                  <a:pt x="3096294" y="538741"/>
                  <a:pt x="3096965" y="538518"/>
                </a:cubicBezTo>
                <a:cubicBezTo>
                  <a:pt x="3097634" y="538295"/>
                  <a:pt x="3098099" y="537978"/>
                  <a:pt x="3098360" y="537569"/>
                </a:cubicBezTo>
                <a:cubicBezTo>
                  <a:pt x="3098620" y="537160"/>
                  <a:pt x="3098787" y="536620"/>
                  <a:pt x="3098862" y="535950"/>
                </a:cubicBezTo>
                <a:lnTo>
                  <a:pt x="3106118" y="477349"/>
                </a:lnTo>
                <a:cubicBezTo>
                  <a:pt x="3106341" y="475266"/>
                  <a:pt x="3106563" y="473033"/>
                  <a:pt x="3106787" y="470652"/>
                </a:cubicBezTo>
                <a:cubicBezTo>
                  <a:pt x="3107010" y="468271"/>
                  <a:pt x="3107234" y="465852"/>
                  <a:pt x="3107457" y="463397"/>
                </a:cubicBezTo>
                <a:cubicBezTo>
                  <a:pt x="3107680" y="460941"/>
                  <a:pt x="3107884" y="458485"/>
                  <a:pt x="3108071" y="456030"/>
                </a:cubicBezTo>
                <a:cubicBezTo>
                  <a:pt x="3108257" y="453574"/>
                  <a:pt x="3108462" y="451267"/>
                  <a:pt x="3108684" y="449109"/>
                </a:cubicBezTo>
                <a:lnTo>
                  <a:pt x="3108796" y="446542"/>
                </a:lnTo>
                <a:cubicBezTo>
                  <a:pt x="3109466" y="448700"/>
                  <a:pt x="3110173" y="450970"/>
                  <a:pt x="3110917" y="453351"/>
                </a:cubicBezTo>
                <a:cubicBezTo>
                  <a:pt x="3111661" y="455732"/>
                  <a:pt x="3112461" y="458151"/>
                  <a:pt x="3113317" y="460606"/>
                </a:cubicBezTo>
                <a:cubicBezTo>
                  <a:pt x="3114172" y="463062"/>
                  <a:pt x="3114991" y="465518"/>
                  <a:pt x="3115773" y="467973"/>
                </a:cubicBezTo>
                <a:cubicBezTo>
                  <a:pt x="3116554" y="470429"/>
                  <a:pt x="3117279" y="472736"/>
                  <a:pt x="3117949" y="474894"/>
                </a:cubicBezTo>
                <a:lnTo>
                  <a:pt x="3139045" y="534388"/>
                </a:lnTo>
                <a:cubicBezTo>
                  <a:pt x="3139343" y="535281"/>
                  <a:pt x="3139696" y="536025"/>
                  <a:pt x="3140106" y="536620"/>
                </a:cubicBezTo>
                <a:cubicBezTo>
                  <a:pt x="3140515" y="537216"/>
                  <a:pt x="3141073" y="537699"/>
                  <a:pt x="3141780" y="538071"/>
                </a:cubicBezTo>
                <a:cubicBezTo>
                  <a:pt x="3142487" y="538443"/>
                  <a:pt x="3143380" y="538704"/>
                  <a:pt x="3144459" y="538853"/>
                </a:cubicBezTo>
                <a:cubicBezTo>
                  <a:pt x="3145538" y="539001"/>
                  <a:pt x="3146859" y="539076"/>
                  <a:pt x="3148422" y="539076"/>
                </a:cubicBezTo>
                <a:cubicBezTo>
                  <a:pt x="3149985" y="539076"/>
                  <a:pt x="3151286" y="539001"/>
                  <a:pt x="3152329" y="538853"/>
                </a:cubicBezTo>
                <a:cubicBezTo>
                  <a:pt x="3153370" y="538704"/>
                  <a:pt x="3154244" y="538462"/>
                  <a:pt x="3154951" y="538127"/>
                </a:cubicBezTo>
                <a:cubicBezTo>
                  <a:pt x="3155658" y="537792"/>
                  <a:pt x="3156235" y="537327"/>
                  <a:pt x="3156681" y="536732"/>
                </a:cubicBezTo>
                <a:cubicBezTo>
                  <a:pt x="3157128" y="536136"/>
                  <a:pt x="3157500" y="535392"/>
                  <a:pt x="3157798" y="534499"/>
                </a:cubicBezTo>
                <a:lnTo>
                  <a:pt x="3178113" y="474894"/>
                </a:lnTo>
                <a:cubicBezTo>
                  <a:pt x="3178857" y="472810"/>
                  <a:pt x="3179620" y="470578"/>
                  <a:pt x="3180401" y="468196"/>
                </a:cubicBezTo>
                <a:cubicBezTo>
                  <a:pt x="3181182" y="465815"/>
                  <a:pt x="3181964" y="463378"/>
                  <a:pt x="3182745" y="460885"/>
                </a:cubicBezTo>
                <a:cubicBezTo>
                  <a:pt x="3183527" y="458392"/>
                  <a:pt x="3184290" y="455918"/>
                  <a:pt x="3185033" y="453462"/>
                </a:cubicBezTo>
                <a:cubicBezTo>
                  <a:pt x="3185778" y="451007"/>
                  <a:pt x="3186410" y="448700"/>
                  <a:pt x="3186931" y="446542"/>
                </a:cubicBezTo>
                <a:lnTo>
                  <a:pt x="3187043" y="449109"/>
                </a:lnTo>
                <a:cubicBezTo>
                  <a:pt x="3187266" y="451267"/>
                  <a:pt x="3187489" y="453574"/>
                  <a:pt x="3187713" y="456030"/>
                </a:cubicBezTo>
                <a:cubicBezTo>
                  <a:pt x="3187935" y="458485"/>
                  <a:pt x="3188178" y="460941"/>
                  <a:pt x="3188438" y="463397"/>
                </a:cubicBezTo>
                <a:cubicBezTo>
                  <a:pt x="3188698" y="465852"/>
                  <a:pt x="3188958" y="468271"/>
                  <a:pt x="3189219" y="470652"/>
                </a:cubicBezTo>
                <a:cubicBezTo>
                  <a:pt x="3189480" y="473033"/>
                  <a:pt x="3189685" y="475266"/>
                  <a:pt x="3189833" y="477349"/>
                </a:cubicBezTo>
                <a:lnTo>
                  <a:pt x="3196754" y="534946"/>
                </a:lnTo>
                <a:cubicBezTo>
                  <a:pt x="3196828" y="535839"/>
                  <a:pt x="3196995" y="536564"/>
                  <a:pt x="3197256" y="537122"/>
                </a:cubicBezTo>
                <a:cubicBezTo>
                  <a:pt x="3197517" y="537681"/>
                  <a:pt x="3198019" y="538090"/>
                  <a:pt x="3198763" y="538350"/>
                </a:cubicBezTo>
                <a:cubicBezTo>
                  <a:pt x="3199507" y="538611"/>
                  <a:pt x="3200475" y="538797"/>
                  <a:pt x="3201665" y="538908"/>
                </a:cubicBezTo>
                <a:cubicBezTo>
                  <a:pt x="3202856" y="539020"/>
                  <a:pt x="3204418" y="539076"/>
                  <a:pt x="3206353" y="539076"/>
                </a:cubicBezTo>
                <a:cubicBezTo>
                  <a:pt x="3208213" y="539076"/>
                  <a:pt x="3209683" y="539001"/>
                  <a:pt x="3210762" y="538853"/>
                </a:cubicBezTo>
                <a:cubicBezTo>
                  <a:pt x="3211841" y="538704"/>
                  <a:pt x="3212660" y="538443"/>
                  <a:pt x="3213218" y="538071"/>
                </a:cubicBezTo>
                <a:cubicBezTo>
                  <a:pt x="3213776" y="537699"/>
                  <a:pt x="3214130" y="537234"/>
                  <a:pt x="3214278" y="536676"/>
                </a:cubicBezTo>
                <a:cubicBezTo>
                  <a:pt x="3214427" y="536118"/>
                  <a:pt x="3214427" y="535430"/>
                  <a:pt x="3214278" y="534611"/>
                </a:cubicBezTo>
                <a:lnTo>
                  <a:pt x="3203228" y="439510"/>
                </a:lnTo>
                <a:cubicBezTo>
                  <a:pt x="3202856" y="437129"/>
                  <a:pt x="3202018" y="435324"/>
                  <a:pt x="3200716" y="434096"/>
                </a:cubicBezTo>
                <a:cubicBezTo>
                  <a:pt x="3199414" y="432868"/>
                  <a:pt x="3197461" y="432254"/>
                  <a:pt x="3194856" y="432254"/>
                </a:cubicBezTo>
                <a:close/>
                <a:moveTo>
                  <a:pt x="3916765" y="432254"/>
                </a:moveTo>
                <a:lnTo>
                  <a:pt x="3866201" y="432254"/>
                </a:lnTo>
                <a:cubicBezTo>
                  <a:pt x="3865606" y="432254"/>
                  <a:pt x="3865104" y="432422"/>
                  <a:pt x="3864694" y="432757"/>
                </a:cubicBezTo>
                <a:cubicBezTo>
                  <a:pt x="3864285" y="433092"/>
                  <a:pt x="3863913" y="433613"/>
                  <a:pt x="3863578" y="434319"/>
                </a:cubicBezTo>
                <a:cubicBezTo>
                  <a:pt x="3863243" y="435026"/>
                  <a:pt x="3862983" y="435882"/>
                  <a:pt x="3862797" y="436887"/>
                </a:cubicBezTo>
                <a:cubicBezTo>
                  <a:pt x="3862611" y="437891"/>
                  <a:pt x="3862518" y="439101"/>
                  <a:pt x="3862518" y="440514"/>
                </a:cubicBezTo>
                <a:cubicBezTo>
                  <a:pt x="3862518" y="442003"/>
                  <a:pt x="3862611" y="443268"/>
                  <a:pt x="3862797" y="444310"/>
                </a:cubicBezTo>
                <a:cubicBezTo>
                  <a:pt x="3862983" y="445351"/>
                  <a:pt x="3863243" y="446207"/>
                  <a:pt x="3863578" y="446877"/>
                </a:cubicBezTo>
                <a:cubicBezTo>
                  <a:pt x="3863913" y="447547"/>
                  <a:pt x="3864285" y="448030"/>
                  <a:pt x="3864694" y="448328"/>
                </a:cubicBezTo>
                <a:cubicBezTo>
                  <a:pt x="3865104" y="448626"/>
                  <a:pt x="3865606" y="448774"/>
                  <a:pt x="3866201" y="448774"/>
                </a:cubicBezTo>
                <a:lnTo>
                  <a:pt x="3904041" y="448774"/>
                </a:lnTo>
                <a:lnTo>
                  <a:pt x="3904041" y="535616"/>
                </a:lnTo>
                <a:cubicBezTo>
                  <a:pt x="3904041" y="536211"/>
                  <a:pt x="3904190" y="536713"/>
                  <a:pt x="3904487" y="537122"/>
                </a:cubicBezTo>
                <a:cubicBezTo>
                  <a:pt x="3904785" y="537532"/>
                  <a:pt x="3905269" y="537885"/>
                  <a:pt x="3905938" y="538183"/>
                </a:cubicBezTo>
                <a:cubicBezTo>
                  <a:pt x="3906608" y="538481"/>
                  <a:pt x="3907538" y="538704"/>
                  <a:pt x="3908729" y="538853"/>
                </a:cubicBezTo>
                <a:cubicBezTo>
                  <a:pt x="3909919" y="539001"/>
                  <a:pt x="3911445" y="539076"/>
                  <a:pt x="3913305" y="539076"/>
                </a:cubicBezTo>
                <a:cubicBezTo>
                  <a:pt x="3915091" y="539076"/>
                  <a:pt x="3916579" y="539001"/>
                  <a:pt x="3917770" y="538853"/>
                </a:cubicBezTo>
                <a:cubicBezTo>
                  <a:pt x="3918961" y="538704"/>
                  <a:pt x="3919909" y="538481"/>
                  <a:pt x="3920616" y="538183"/>
                </a:cubicBezTo>
                <a:cubicBezTo>
                  <a:pt x="3921323" y="537885"/>
                  <a:pt x="3921807" y="537532"/>
                  <a:pt x="3922067" y="537122"/>
                </a:cubicBezTo>
                <a:cubicBezTo>
                  <a:pt x="3922328" y="536713"/>
                  <a:pt x="3922458" y="536211"/>
                  <a:pt x="3922458" y="535616"/>
                </a:cubicBezTo>
                <a:lnTo>
                  <a:pt x="3922458" y="438840"/>
                </a:lnTo>
                <a:cubicBezTo>
                  <a:pt x="3922458" y="436608"/>
                  <a:pt x="3921956" y="434952"/>
                  <a:pt x="3920951" y="433873"/>
                </a:cubicBezTo>
                <a:cubicBezTo>
                  <a:pt x="3919947" y="432794"/>
                  <a:pt x="3918551" y="432254"/>
                  <a:pt x="3916765" y="432254"/>
                </a:cubicBezTo>
                <a:close/>
                <a:moveTo>
                  <a:pt x="4688290" y="432254"/>
                </a:moveTo>
                <a:lnTo>
                  <a:pt x="4637726" y="432254"/>
                </a:lnTo>
                <a:cubicBezTo>
                  <a:pt x="4637131" y="432254"/>
                  <a:pt x="4636628" y="432422"/>
                  <a:pt x="4636219" y="432757"/>
                </a:cubicBezTo>
                <a:cubicBezTo>
                  <a:pt x="4635810" y="433092"/>
                  <a:pt x="4635438" y="433613"/>
                  <a:pt x="4635103" y="434319"/>
                </a:cubicBezTo>
                <a:cubicBezTo>
                  <a:pt x="4634768" y="435026"/>
                  <a:pt x="4634508" y="435882"/>
                  <a:pt x="4634322" y="436887"/>
                </a:cubicBezTo>
                <a:cubicBezTo>
                  <a:pt x="4634136" y="437891"/>
                  <a:pt x="4634043" y="439101"/>
                  <a:pt x="4634043" y="440514"/>
                </a:cubicBezTo>
                <a:cubicBezTo>
                  <a:pt x="4634043" y="442003"/>
                  <a:pt x="4634136" y="443268"/>
                  <a:pt x="4634322" y="444310"/>
                </a:cubicBezTo>
                <a:cubicBezTo>
                  <a:pt x="4634508" y="445351"/>
                  <a:pt x="4634768" y="446207"/>
                  <a:pt x="4635103" y="446877"/>
                </a:cubicBezTo>
                <a:cubicBezTo>
                  <a:pt x="4635438" y="447547"/>
                  <a:pt x="4635810" y="448030"/>
                  <a:pt x="4636219" y="448328"/>
                </a:cubicBezTo>
                <a:cubicBezTo>
                  <a:pt x="4636628" y="448626"/>
                  <a:pt x="4637131" y="448774"/>
                  <a:pt x="4637726" y="448774"/>
                </a:cubicBezTo>
                <a:lnTo>
                  <a:pt x="4675566" y="448774"/>
                </a:lnTo>
                <a:lnTo>
                  <a:pt x="4675566" y="535616"/>
                </a:lnTo>
                <a:cubicBezTo>
                  <a:pt x="4675566" y="536211"/>
                  <a:pt x="4675714" y="536713"/>
                  <a:pt x="4676012" y="537122"/>
                </a:cubicBezTo>
                <a:cubicBezTo>
                  <a:pt x="4676310" y="537532"/>
                  <a:pt x="4676793" y="537885"/>
                  <a:pt x="4677463" y="538183"/>
                </a:cubicBezTo>
                <a:cubicBezTo>
                  <a:pt x="4678133" y="538481"/>
                  <a:pt x="4679063" y="538704"/>
                  <a:pt x="4680254" y="538853"/>
                </a:cubicBezTo>
                <a:cubicBezTo>
                  <a:pt x="4681444" y="539001"/>
                  <a:pt x="4682970" y="539076"/>
                  <a:pt x="4684830" y="539076"/>
                </a:cubicBezTo>
                <a:cubicBezTo>
                  <a:pt x="4686616" y="539076"/>
                  <a:pt x="4688104" y="539001"/>
                  <a:pt x="4689295" y="538853"/>
                </a:cubicBezTo>
                <a:cubicBezTo>
                  <a:pt x="4690486" y="538704"/>
                  <a:pt x="4691434" y="538481"/>
                  <a:pt x="4692141" y="538183"/>
                </a:cubicBezTo>
                <a:cubicBezTo>
                  <a:pt x="4692848" y="537885"/>
                  <a:pt x="4693332" y="537532"/>
                  <a:pt x="4693592" y="537122"/>
                </a:cubicBezTo>
                <a:cubicBezTo>
                  <a:pt x="4693853" y="536713"/>
                  <a:pt x="4693983" y="536211"/>
                  <a:pt x="4693983" y="535616"/>
                </a:cubicBezTo>
                <a:lnTo>
                  <a:pt x="4693983" y="438840"/>
                </a:lnTo>
                <a:cubicBezTo>
                  <a:pt x="4693983" y="436608"/>
                  <a:pt x="4693481" y="434952"/>
                  <a:pt x="4692476" y="433873"/>
                </a:cubicBezTo>
                <a:cubicBezTo>
                  <a:pt x="4691472" y="432794"/>
                  <a:pt x="4690076" y="432254"/>
                  <a:pt x="4688290" y="432254"/>
                </a:cubicBezTo>
                <a:close/>
                <a:moveTo>
                  <a:pt x="5658649" y="432254"/>
                </a:moveTo>
                <a:lnTo>
                  <a:pt x="5579956" y="432254"/>
                </a:lnTo>
                <a:cubicBezTo>
                  <a:pt x="5579361" y="432254"/>
                  <a:pt x="5578822" y="432422"/>
                  <a:pt x="5578338" y="432757"/>
                </a:cubicBezTo>
                <a:cubicBezTo>
                  <a:pt x="5577854" y="433092"/>
                  <a:pt x="5577463" y="433613"/>
                  <a:pt x="5577166" y="434319"/>
                </a:cubicBezTo>
                <a:cubicBezTo>
                  <a:pt x="5576868" y="435026"/>
                  <a:pt x="5576626" y="435919"/>
                  <a:pt x="5576441" y="436998"/>
                </a:cubicBezTo>
                <a:cubicBezTo>
                  <a:pt x="5576254" y="438077"/>
                  <a:pt x="5576162" y="439287"/>
                  <a:pt x="5576162" y="440626"/>
                </a:cubicBezTo>
                <a:cubicBezTo>
                  <a:pt x="5576162" y="442114"/>
                  <a:pt x="5576236" y="443379"/>
                  <a:pt x="5576385" y="444421"/>
                </a:cubicBezTo>
                <a:cubicBezTo>
                  <a:pt x="5576534" y="445463"/>
                  <a:pt x="5576775" y="446319"/>
                  <a:pt x="5577110" y="446988"/>
                </a:cubicBezTo>
                <a:cubicBezTo>
                  <a:pt x="5577445" y="447658"/>
                  <a:pt x="5577836" y="448160"/>
                  <a:pt x="5578282" y="448495"/>
                </a:cubicBezTo>
                <a:cubicBezTo>
                  <a:pt x="5578729" y="448830"/>
                  <a:pt x="5579287" y="448998"/>
                  <a:pt x="5579956" y="448998"/>
                </a:cubicBezTo>
                <a:lnTo>
                  <a:pt x="5610094" y="448998"/>
                </a:lnTo>
                <a:lnTo>
                  <a:pt x="5610094" y="535616"/>
                </a:lnTo>
                <a:cubicBezTo>
                  <a:pt x="5610094" y="536211"/>
                  <a:pt x="5610243" y="536713"/>
                  <a:pt x="5610541" y="537122"/>
                </a:cubicBezTo>
                <a:cubicBezTo>
                  <a:pt x="5610838" y="537532"/>
                  <a:pt x="5611322" y="537885"/>
                  <a:pt x="5611992" y="538183"/>
                </a:cubicBezTo>
                <a:cubicBezTo>
                  <a:pt x="5612661" y="538481"/>
                  <a:pt x="5613592" y="538704"/>
                  <a:pt x="5614782" y="538853"/>
                </a:cubicBezTo>
                <a:cubicBezTo>
                  <a:pt x="5615973" y="539001"/>
                  <a:pt x="5617499" y="539076"/>
                  <a:pt x="5619359" y="539076"/>
                </a:cubicBezTo>
                <a:cubicBezTo>
                  <a:pt x="5621145" y="539076"/>
                  <a:pt x="5622633" y="539001"/>
                  <a:pt x="5623823" y="538853"/>
                </a:cubicBezTo>
                <a:cubicBezTo>
                  <a:pt x="5625014" y="538704"/>
                  <a:pt x="5625963" y="538481"/>
                  <a:pt x="5626670" y="538183"/>
                </a:cubicBezTo>
                <a:cubicBezTo>
                  <a:pt x="5627377" y="537885"/>
                  <a:pt x="5627861" y="537532"/>
                  <a:pt x="5628121" y="537122"/>
                </a:cubicBezTo>
                <a:cubicBezTo>
                  <a:pt x="5628381" y="536713"/>
                  <a:pt x="5628512" y="536211"/>
                  <a:pt x="5628512" y="535616"/>
                </a:cubicBezTo>
                <a:lnTo>
                  <a:pt x="5628512" y="448998"/>
                </a:lnTo>
                <a:lnTo>
                  <a:pt x="5658649" y="448998"/>
                </a:lnTo>
                <a:cubicBezTo>
                  <a:pt x="5659245" y="448998"/>
                  <a:pt x="5659784" y="448830"/>
                  <a:pt x="5660268" y="448495"/>
                </a:cubicBezTo>
                <a:cubicBezTo>
                  <a:pt x="5660752" y="448160"/>
                  <a:pt x="5661143" y="447658"/>
                  <a:pt x="5661440" y="446988"/>
                </a:cubicBezTo>
                <a:cubicBezTo>
                  <a:pt x="5661738" y="446319"/>
                  <a:pt x="5661980" y="445444"/>
                  <a:pt x="5662165" y="444365"/>
                </a:cubicBezTo>
                <a:cubicBezTo>
                  <a:pt x="5662352" y="443286"/>
                  <a:pt x="5662444" y="442003"/>
                  <a:pt x="5662444" y="440514"/>
                </a:cubicBezTo>
                <a:cubicBezTo>
                  <a:pt x="5662444" y="439175"/>
                  <a:pt x="5662352" y="437984"/>
                  <a:pt x="5662165" y="436943"/>
                </a:cubicBezTo>
                <a:cubicBezTo>
                  <a:pt x="5661980" y="435901"/>
                  <a:pt x="5661719" y="435026"/>
                  <a:pt x="5661384" y="434319"/>
                </a:cubicBezTo>
                <a:cubicBezTo>
                  <a:pt x="5661049" y="433613"/>
                  <a:pt x="5660658" y="433092"/>
                  <a:pt x="5660212" y="432757"/>
                </a:cubicBezTo>
                <a:cubicBezTo>
                  <a:pt x="5659765" y="432422"/>
                  <a:pt x="5659245" y="432254"/>
                  <a:pt x="5658649" y="432254"/>
                </a:cubicBezTo>
                <a:close/>
                <a:moveTo>
                  <a:pt x="5983690" y="432254"/>
                </a:moveTo>
                <a:lnTo>
                  <a:pt x="5910132" y="432254"/>
                </a:lnTo>
                <a:cubicBezTo>
                  <a:pt x="5908346" y="432254"/>
                  <a:pt x="5906969" y="432794"/>
                  <a:pt x="5906002" y="433873"/>
                </a:cubicBezTo>
                <a:cubicBezTo>
                  <a:pt x="5905034" y="434952"/>
                  <a:pt x="5904551" y="436608"/>
                  <a:pt x="5904551" y="438840"/>
                </a:cubicBezTo>
                <a:lnTo>
                  <a:pt x="5904551" y="535616"/>
                </a:lnTo>
                <a:cubicBezTo>
                  <a:pt x="5904551" y="536211"/>
                  <a:pt x="5904699" y="536713"/>
                  <a:pt x="5904997" y="537122"/>
                </a:cubicBezTo>
                <a:cubicBezTo>
                  <a:pt x="5905295" y="537532"/>
                  <a:pt x="5905778" y="537885"/>
                  <a:pt x="5906448" y="538183"/>
                </a:cubicBezTo>
                <a:cubicBezTo>
                  <a:pt x="5907118" y="538481"/>
                  <a:pt x="5908048" y="538704"/>
                  <a:pt x="5909239" y="538853"/>
                </a:cubicBezTo>
                <a:cubicBezTo>
                  <a:pt x="5910429" y="539001"/>
                  <a:pt x="5911918" y="539076"/>
                  <a:pt x="5913703" y="539076"/>
                </a:cubicBezTo>
                <a:cubicBezTo>
                  <a:pt x="5915564" y="539076"/>
                  <a:pt x="5917090" y="539001"/>
                  <a:pt x="5918280" y="538853"/>
                </a:cubicBezTo>
                <a:cubicBezTo>
                  <a:pt x="5919471" y="538704"/>
                  <a:pt x="5920419" y="538481"/>
                  <a:pt x="5921126" y="538183"/>
                </a:cubicBezTo>
                <a:cubicBezTo>
                  <a:pt x="5921833" y="537885"/>
                  <a:pt x="5922336" y="537532"/>
                  <a:pt x="5922633" y="537122"/>
                </a:cubicBezTo>
                <a:cubicBezTo>
                  <a:pt x="5922931" y="536713"/>
                  <a:pt x="5923080" y="536211"/>
                  <a:pt x="5923080" y="535616"/>
                </a:cubicBezTo>
                <a:lnTo>
                  <a:pt x="5923080" y="447881"/>
                </a:lnTo>
                <a:lnTo>
                  <a:pt x="5970966" y="447881"/>
                </a:lnTo>
                <a:lnTo>
                  <a:pt x="5970966" y="535616"/>
                </a:lnTo>
                <a:cubicBezTo>
                  <a:pt x="5970966" y="536211"/>
                  <a:pt x="5971114" y="536713"/>
                  <a:pt x="5971412" y="537122"/>
                </a:cubicBezTo>
                <a:cubicBezTo>
                  <a:pt x="5971709" y="537532"/>
                  <a:pt x="5972212" y="537885"/>
                  <a:pt x="5972919" y="538183"/>
                </a:cubicBezTo>
                <a:cubicBezTo>
                  <a:pt x="5973626" y="538481"/>
                  <a:pt x="5974574" y="538704"/>
                  <a:pt x="5975765" y="538853"/>
                </a:cubicBezTo>
                <a:cubicBezTo>
                  <a:pt x="5976956" y="539001"/>
                  <a:pt x="5978443" y="539076"/>
                  <a:pt x="5980230" y="539076"/>
                </a:cubicBezTo>
                <a:cubicBezTo>
                  <a:pt x="5982016" y="539076"/>
                  <a:pt x="5983504" y="539001"/>
                  <a:pt x="5984695" y="538853"/>
                </a:cubicBezTo>
                <a:cubicBezTo>
                  <a:pt x="5985885" y="538704"/>
                  <a:pt x="5986834" y="538481"/>
                  <a:pt x="5987541" y="538183"/>
                </a:cubicBezTo>
                <a:cubicBezTo>
                  <a:pt x="5988248" y="537885"/>
                  <a:pt x="5988732" y="537532"/>
                  <a:pt x="5988992" y="537122"/>
                </a:cubicBezTo>
                <a:cubicBezTo>
                  <a:pt x="5989253" y="536713"/>
                  <a:pt x="5989383" y="536211"/>
                  <a:pt x="5989383" y="535616"/>
                </a:cubicBezTo>
                <a:lnTo>
                  <a:pt x="5989383" y="438840"/>
                </a:lnTo>
                <a:cubicBezTo>
                  <a:pt x="5989383" y="436608"/>
                  <a:pt x="5988880" y="434952"/>
                  <a:pt x="5987876" y="433873"/>
                </a:cubicBezTo>
                <a:cubicBezTo>
                  <a:pt x="5986871" y="432794"/>
                  <a:pt x="5985476" y="432254"/>
                  <a:pt x="5983690" y="432254"/>
                </a:cubicBezTo>
                <a:close/>
                <a:moveTo>
                  <a:pt x="6601624" y="432254"/>
                </a:moveTo>
                <a:lnTo>
                  <a:pt x="6522931" y="432254"/>
                </a:lnTo>
                <a:cubicBezTo>
                  <a:pt x="6522336" y="432254"/>
                  <a:pt x="6521797" y="432422"/>
                  <a:pt x="6521313" y="432757"/>
                </a:cubicBezTo>
                <a:cubicBezTo>
                  <a:pt x="6520829" y="433092"/>
                  <a:pt x="6520439" y="433613"/>
                  <a:pt x="6520141" y="434319"/>
                </a:cubicBezTo>
                <a:cubicBezTo>
                  <a:pt x="6519844" y="435026"/>
                  <a:pt x="6519601" y="435919"/>
                  <a:pt x="6519416" y="436998"/>
                </a:cubicBezTo>
                <a:cubicBezTo>
                  <a:pt x="6519230" y="438077"/>
                  <a:pt x="6519137" y="439287"/>
                  <a:pt x="6519137" y="440626"/>
                </a:cubicBezTo>
                <a:cubicBezTo>
                  <a:pt x="6519137" y="442114"/>
                  <a:pt x="6519211" y="443379"/>
                  <a:pt x="6519360" y="444421"/>
                </a:cubicBezTo>
                <a:cubicBezTo>
                  <a:pt x="6519508" y="445463"/>
                  <a:pt x="6519750" y="446319"/>
                  <a:pt x="6520085" y="446988"/>
                </a:cubicBezTo>
                <a:cubicBezTo>
                  <a:pt x="6520420" y="447658"/>
                  <a:pt x="6520811" y="448160"/>
                  <a:pt x="6521257" y="448495"/>
                </a:cubicBezTo>
                <a:cubicBezTo>
                  <a:pt x="6521704" y="448830"/>
                  <a:pt x="6522262" y="448998"/>
                  <a:pt x="6522931" y="448998"/>
                </a:cubicBezTo>
                <a:lnTo>
                  <a:pt x="6553069" y="448998"/>
                </a:lnTo>
                <a:lnTo>
                  <a:pt x="6553069" y="535616"/>
                </a:lnTo>
                <a:cubicBezTo>
                  <a:pt x="6553069" y="536211"/>
                  <a:pt x="6553218" y="536713"/>
                  <a:pt x="6553516" y="537122"/>
                </a:cubicBezTo>
                <a:cubicBezTo>
                  <a:pt x="6553813" y="537532"/>
                  <a:pt x="6554297" y="537885"/>
                  <a:pt x="6554967" y="538183"/>
                </a:cubicBezTo>
                <a:cubicBezTo>
                  <a:pt x="6555636" y="538481"/>
                  <a:pt x="6556566" y="538704"/>
                  <a:pt x="6557758" y="538853"/>
                </a:cubicBezTo>
                <a:cubicBezTo>
                  <a:pt x="6558948" y="539001"/>
                  <a:pt x="6560474" y="539076"/>
                  <a:pt x="6562334" y="539076"/>
                </a:cubicBezTo>
                <a:cubicBezTo>
                  <a:pt x="6564120" y="539076"/>
                  <a:pt x="6565608" y="539001"/>
                  <a:pt x="6566798" y="538853"/>
                </a:cubicBezTo>
                <a:cubicBezTo>
                  <a:pt x="6567989" y="538704"/>
                  <a:pt x="6568938" y="538481"/>
                  <a:pt x="6569645" y="538183"/>
                </a:cubicBezTo>
                <a:cubicBezTo>
                  <a:pt x="6570352" y="537885"/>
                  <a:pt x="6570835" y="537532"/>
                  <a:pt x="6571096" y="537122"/>
                </a:cubicBezTo>
                <a:cubicBezTo>
                  <a:pt x="6571356" y="536713"/>
                  <a:pt x="6571487" y="536211"/>
                  <a:pt x="6571487" y="535616"/>
                </a:cubicBezTo>
                <a:lnTo>
                  <a:pt x="6571487" y="448998"/>
                </a:lnTo>
                <a:lnTo>
                  <a:pt x="6601624" y="448998"/>
                </a:lnTo>
                <a:cubicBezTo>
                  <a:pt x="6602220" y="448998"/>
                  <a:pt x="6602759" y="448830"/>
                  <a:pt x="6603243" y="448495"/>
                </a:cubicBezTo>
                <a:cubicBezTo>
                  <a:pt x="6603727" y="448160"/>
                  <a:pt x="6604117" y="447658"/>
                  <a:pt x="6604415" y="446988"/>
                </a:cubicBezTo>
                <a:cubicBezTo>
                  <a:pt x="6604712" y="446319"/>
                  <a:pt x="6604954" y="445444"/>
                  <a:pt x="6605140" y="444365"/>
                </a:cubicBezTo>
                <a:cubicBezTo>
                  <a:pt x="6605326" y="443286"/>
                  <a:pt x="6605419" y="442003"/>
                  <a:pt x="6605419" y="440514"/>
                </a:cubicBezTo>
                <a:cubicBezTo>
                  <a:pt x="6605419" y="439175"/>
                  <a:pt x="6605326" y="437984"/>
                  <a:pt x="6605140" y="436943"/>
                </a:cubicBezTo>
                <a:cubicBezTo>
                  <a:pt x="6604954" y="435901"/>
                  <a:pt x="6604694" y="435026"/>
                  <a:pt x="6604359" y="434319"/>
                </a:cubicBezTo>
                <a:cubicBezTo>
                  <a:pt x="6604024" y="433613"/>
                  <a:pt x="6603633" y="433092"/>
                  <a:pt x="6603186" y="432757"/>
                </a:cubicBezTo>
                <a:cubicBezTo>
                  <a:pt x="6602741" y="432422"/>
                  <a:pt x="6602220" y="432254"/>
                  <a:pt x="6601624" y="432254"/>
                </a:cubicBezTo>
                <a:close/>
                <a:moveTo>
                  <a:pt x="7954174" y="432254"/>
                </a:moveTo>
                <a:lnTo>
                  <a:pt x="7875481" y="432254"/>
                </a:lnTo>
                <a:cubicBezTo>
                  <a:pt x="7874886" y="432254"/>
                  <a:pt x="7874346" y="432422"/>
                  <a:pt x="7873863" y="432757"/>
                </a:cubicBezTo>
                <a:cubicBezTo>
                  <a:pt x="7873379" y="433092"/>
                  <a:pt x="7872988" y="433613"/>
                  <a:pt x="7872691" y="434319"/>
                </a:cubicBezTo>
                <a:cubicBezTo>
                  <a:pt x="7872393" y="435026"/>
                  <a:pt x="7872151" y="435919"/>
                  <a:pt x="7871965" y="436998"/>
                </a:cubicBezTo>
                <a:cubicBezTo>
                  <a:pt x="7871779" y="438077"/>
                  <a:pt x="7871686" y="439287"/>
                  <a:pt x="7871686" y="440626"/>
                </a:cubicBezTo>
                <a:cubicBezTo>
                  <a:pt x="7871686" y="442114"/>
                  <a:pt x="7871761" y="443379"/>
                  <a:pt x="7871910" y="444421"/>
                </a:cubicBezTo>
                <a:cubicBezTo>
                  <a:pt x="7872058" y="445463"/>
                  <a:pt x="7872300" y="446319"/>
                  <a:pt x="7872635" y="446988"/>
                </a:cubicBezTo>
                <a:cubicBezTo>
                  <a:pt x="7872970" y="447658"/>
                  <a:pt x="7873361" y="448160"/>
                  <a:pt x="7873807" y="448495"/>
                </a:cubicBezTo>
                <a:cubicBezTo>
                  <a:pt x="7874254" y="448830"/>
                  <a:pt x="7874812" y="448998"/>
                  <a:pt x="7875481" y="448998"/>
                </a:cubicBezTo>
                <a:lnTo>
                  <a:pt x="7905619" y="448998"/>
                </a:lnTo>
                <a:lnTo>
                  <a:pt x="7905619" y="535616"/>
                </a:lnTo>
                <a:cubicBezTo>
                  <a:pt x="7905619" y="536211"/>
                  <a:pt x="7905768" y="536713"/>
                  <a:pt x="7906066" y="537122"/>
                </a:cubicBezTo>
                <a:cubicBezTo>
                  <a:pt x="7906363" y="537532"/>
                  <a:pt x="7906847" y="537885"/>
                  <a:pt x="7907517" y="538183"/>
                </a:cubicBezTo>
                <a:cubicBezTo>
                  <a:pt x="7908186" y="538481"/>
                  <a:pt x="7909116" y="538704"/>
                  <a:pt x="7910307" y="538853"/>
                </a:cubicBezTo>
                <a:cubicBezTo>
                  <a:pt x="7911498" y="539001"/>
                  <a:pt x="7913023" y="539076"/>
                  <a:pt x="7914884" y="539076"/>
                </a:cubicBezTo>
                <a:cubicBezTo>
                  <a:pt x="7916669" y="539076"/>
                  <a:pt x="7918158" y="539001"/>
                  <a:pt x="7919348" y="538853"/>
                </a:cubicBezTo>
                <a:cubicBezTo>
                  <a:pt x="7920539" y="538704"/>
                  <a:pt x="7921488" y="538481"/>
                  <a:pt x="7922195" y="538183"/>
                </a:cubicBezTo>
                <a:cubicBezTo>
                  <a:pt x="7922902" y="537885"/>
                  <a:pt x="7923385" y="537532"/>
                  <a:pt x="7923646" y="537122"/>
                </a:cubicBezTo>
                <a:cubicBezTo>
                  <a:pt x="7923906" y="536713"/>
                  <a:pt x="7924036" y="536211"/>
                  <a:pt x="7924036" y="535616"/>
                </a:cubicBezTo>
                <a:lnTo>
                  <a:pt x="7924036" y="448998"/>
                </a:lnTo>
                <a:lnTo>
                  <a:pt x="7954174" y="448998"/>
                </a:lnTo>
                <a:cubicBezTo>
                  <a:pt x="7954770" y="448998"/>
                  <a:pt x="7955309" y="448830"/>
                  <a:pt x="7955793" y="448495"/>
                </a:cubicBezTo>
                <a:cubicBezTo>
                  <a:pt x="7956276" y="448160"/>
                  <a:pt x="7956667" y="447658"/>
                  <a:pt x="7956965" y="446988"/>
                </a:cubicBezTo>
                <a:cubicBezTo>
                  <a:pt x="7957262" y="446319"/>
                  <a:pt x="7957504" y="445444"/>
                  <a:pt x="7957690" y="444365"/>
                </a:cubicBezTo>
                <a:cubicBezTo>
                  <a:pt x="7957876" y="443286"/>
                  <a:pt x="7957969" y="442003"/>
                  <a:pt x="7957969" y="440514"/>
                </a:cubicBezTo>
                <a:cubicBezTo>
                  <a:pt x="7957969" y="439175"/>
                  <a:pt x="7957876" y="437984"/>
                  <a:pt x="7957690" y="436943"/>
                </a:cubicBezTo>
                <a:cubicBezTo>
                  <a:pt x="7957504" y="435901"/>
                  <a:pt x="7957244" y="435026"/>
                  <a:pt x="7956909" y="434319"/>
                </a:cubicBezTo>
                <a:cubicBezTo>
                  <a:pt x="7956574" y="433613"/>
                  <a:pt x="7956183" y="433092"/>
                  <a:pt x="7955737" y="432757"/>
                </a:cubicBezTo>
                <a:cubicBezTo>
                  <a:pt x="7955290" y="432422"/>
                  <a:pt x="7954770" y="432254"/>
                  <a:pt x="7954174" y="432254"/>
                </a:cubicBezTo>
                <a:close/>
                <a:moveTo>
                  <a:pt x="8268499" y="432254"/>
                </a:moveTo>
                <a:lnTo>
                  <a:pt x="8189806" y="432254"/>
                </a:lnTo>
                <a:cubicBezTo>
                  <a:pt x="8189211" y="432254"/>
                  <a:pt x="8188671" y="432422"/>
                  <a:pt x="8188188" y="432757"/>
                </a:cubicBezTo>
                <a:cubicBezTo>
                  <a:pt x="8187704" y="433092"/>
                  <a:pt x="8187314" y="433613"/>
                  <a:pt x="8187016" y="434319"/>
                </a:cubicBezTo>
                <a:cubicBezTo>
                  <a:pt x="8186718" y="435026"/>
                  <a:pt x="8186476" y="435919"/>
                  <a:pt x="8186290" y="436998"/>
                </a:cubicBezTo>
                <a:cubicBezTo>
                  <a:pt x="8186104" y="438077"/>
                  <a:pt x="8186011" y="439287"/>
                  <a:pt x="8186011" y="440626"/>
                </a:cubicBezTo>
                <a:cubicBezTo>
                  <a:pt x="8186011" y="442114"/>
                  <a:pt x="8186086" y="443379"/>
                  <a:pt x="8186234" y="444421"/>
                </a:cubicBezTo>
                <a:cubicBezTo>
                  <a:pt x="8186383" y="445463"/>
                  <a:pt x="8186625" y="446319"/>
                  <a:pt x="8186960" y="446988"/>
                </a:cubicBezTo>
                <a:cubicBezTo>
                  <a:pt x="8187295" y="447658"/>
                  <a:pt x="8187686" y="448160"/>
                  <a:pt x="8188132" y="448495"/>
                </a:cubicBezTo>
                <a:cubicBezTo>
                  <a:pt x="8188578" y="448830"/>
                  <a:pt x="8189137" y="448998"/>
                  <a:pt x="8189806" y="448998"/>
                </a:cubicBezTo>
                <a:lnTo>
                  <a:pt x="8219944" y="448998"/>
                </a:lnTo>
                <a:lnTo>
                  <a:pt x="8219944" y="535616"/>
                </a:lnTo>
                <a:cubicBezTo>
                  <a:pt x="8219944" y="536211"/>
                  <a:pt x="8220093" y="536713"/>
                  <a:pt x="8220391" y="537122"/>
                </a:cubicBezTo>
                <a:cubicBezTo>
                  <a:pt x="8220688" y="537532"/>
                  <a:pt x="8221172" y="537885"/>
                  <a:pt x="8221842" y="538183"/>
                </a:cubicBezTo>
                <a:cubicBezTo>
                  <a:pt x="8222511" y="538481"/>
                  <a:pt x="8223442" y="538704"/>
                  <a:pt x="8224632" y="538853"/>
                </a:cubicBezTo>
                <a:cubicBezTo>
                  <a:pt x="8225823" y="539001"/>
                  <a:pt x="8227348" y="539076"/>
                  <a:pt x="8229209" y="539076"/>
                </a:cubicBezTo>
                <a:cubicBezTo>
                  <a:pt x="8230995" y="539076"/>
                  <a:pt x="8232483" y="539001"/>
                  <a:pt x="8233674" y="538853"/>
                </a:cubicBezTo>
                <a:cubicBezTo>
                  <a:pt x="8234864" y="538704"/>
                  <a:pt x="8235813" y="538481"/>
                  <a:pt x="8236520" y="538183"/>
                </a:cubicBezTo>
                <a:cubicBezTo>
                  <a:pt x="8237227" y="537885"/>
                  <a:pt x="8237710" y="537532"/>
                  <a:pt x="8237971" y="537122"/>
                </a:cubicBezTo>
                <a:cubicBezTo>
                  <a:pt x="8238231" y="536713"/>
                  <a:pt x="8238361" y="536211"/>
                  <a:pt x="8238361" y="535616"/>
                </a:cubicBezTo>
                <a:lnTo>
                  <a:pt x="8238361" y="448998"/>
                </a:lnTo>
                <a:lnTo>
                  <a:pt x="8268499" y="448998"/>
                </a:lnTo>
                <a:cubicBezTo>
                  <a:pt x="8269095" y="448998"/>
                  <a:pt x="8269634" y="448830"/>
                  <a:pt x="8270118" y="448495"/>
                </a:cubicBezTo>
                <a:cubicBezTo>
                  <a:pt x="8270601" y="448160"/>
                  <a:pt x="8270992" y="447658"/>
                  <a:pt x="8271290" y="446988"/>
                </a:cubicBezTo>
                <a:cubicBezTo>
                  <a:pt x="8271587" y="446319"/>
                  <a:pt x="8271829" y="445444"/>
                  <a:pt x="8272015" y="444365"/>
                </a:cubicBezTo>
                <a:cubicBezTo>
                  <a:pt x="8272201" y="443286"/>
                  <a:pt x="8272294" y="442003"/>
                  <a:pt x="8272294" y="440514"/>
                </a:cubicBezTo>
                <a:cubicBezTo>
                  <a:pt x="8272294" y="439175"/>
                  <a:pt x="8272201" y="437984"/>
                  <a:pt x="8272015" y="436943"/>
                </a:cubicBezTo>
                <a:cubicBezTo>
                  <a:pt x="8271829" y="435901"/>
                  <a:pt x="8271569" y="435026"/>
                  <a:pt x="8271234" y="434319"/>
                </a:cubicBezTo>
                <a:cubicBezTo>
                  <a:pt x="8270899" y="433613"/>
                  <a:pt x="8270508" y="433092"/>
                  <a:pt x="8270062" y="432757"/>
                </a:cubicBezTo>
                <a:cubicBezTo>
                  <a:pt x="8269616" y="432422"/>
                  <a:pt x="8269095" y="432254"/>
                  <a:pt x="8268499" y="432254"/>
                </a:cubicBezTo>
                <a:close/>
                <a:moveTo>
                  <a:pt x="665281" y="431696"/>
                </a:moveTo>
                <a:cubicBezTo>
                  <a:pt x="663420" y="431696"/>
                  <a:pt x="661895" y="431752"/>
                  <a:pt x="660704" y="431864"/>
                </a:cubicBezTo>
                <a:cubicBezTo>
                  <a:pt x="659513" y="431975"/>
                  <a:pt x="658583" y="432199"/>
                  <a:pt x="657914" y="432534"/>
                </a:cubicBezTo>
                <a:cubicBezTo>
                  <a:pt x="657244" y="432868"/>
                  <a:pt x="656760" y="433240"/>
                  <a:pt x="656462" y="433650"/>
                </a:cubicBezTo>
                <a:cubicBezTo>
                  <a:pt x="656165" y="434059"/>
                  <a:pt x="656016" y="434561"/>
                  <a:pt x="656016" y="435157"/>
                </a:cubicBezTo>
                <a:lnTo>
                  <a:pt x="656016" y="476010"/>
                </a:lnTo>
                <a:lnTo>
                  <a:pt x="604782" y="476010"/>
                </a:lnTo>
                <a:lnTo>
                  <a:pt x="604782" y="435157"/>
                </a:lnTo>
                <a:cubicBezTo>
                  <a:pt x="604782" y="434561"/>
                  <a:pt x="604633" y="434059"/>
                  <a:pt x="604335" y="433650"/>
                </a:cubicBezTo>
                <a:cubicBezTo>
                  <a:pt x="604038" y="433240"/>
                  <a:pt x="603554" y="432868"/>
                  <a:pt x="602884" y="432534"/>
                </a:cubicBezTo>
                <a:cubicBezTo>
                  <a:pt x="602215" y="432199"/>
                  <a:pt x="601284" y="431975"/>
                  <a:pt x="600094" y="431864"/>
                </a:cubicBezTo>
                <a:cubicBezTo>
                  <a:pt x="598903" y="431752"/>
                  <a:pt x="597378" y="431696"/>
                  <a:pt x="595517" y="431696"/>
                </a:cubicBezTo>
                <a:cubicBezTo>
                  <a:pt x="593731" y="431696"/>
                  <a:pt x="592243" y="431752"/>
                  <a:pt x="591052" y="431864"/>
                </a:cubicBezTo>
                <a:cubicBezTo>
                  <a:pt x="589862" y="431975"/>
                  <a:pt x="588932" y="432199"/>
                  <a:pt x="588262" y="432534"/>
                </a:cubicBezTo>
                <a:cubicBezTo>
                  <a:pt x="587592" y="432868"/>
                  <a:pt x="587109" y="433240"/>
                  <a:pt x="586811" y="433650"/>
                </a:cubicBezTo>
                <a:cubicBezTo>
                  <a:pt x="586513" y="434059"/>
                  <a:pt x="586364" y="434561"/>
                  <a:pt x="586364" y="435157"/>
                </a:cubicBezTo>
                <a:lnTo>
                  <a:pt x="586364" y="535616"/>
                </a:lnTo>
                <a:cubicBezTo>
                  <a:pt x="586364" y="536211"/>
                  <a:pt x="586513" y="536713"/>
                  <a:pt x="586811" y="537122"/>
                </a:cubicBezTo>
                <a:cubicBezTo>
                  <a:pt x="587109" y="537532"/>
                  <a:pt x="587592" y="537885"/>
                  <a:pt x="588262" y="538183"/>
                </a:cubicBezTo>
                <a:cubicBezTo>
                  <a:pt x="588932" y="538481"/>
                  <a:pt x="589862" y="538704"/>
                  <a:pt x="591052" y="538853"/>
                </a:cubicBezTo>
                <a:cubicBezTo>
                  <a:pt x="592243" y="539001"/>
                  <a:pt x="593731" y="539076"/>
                  <a:pt x="595517" y="539076"/>
                </a:cubicBezTo>
                <a:cubicBezTo>
                  <a:pt x="597378" y="539076"/>
                  <a:pt x="598903" y="539001"/>
                  <a:pt x="600094" y="538853"/>
                </a:cubicBezTo>
                <a:cubicBezTo>
                  <a:pt x="601284" y="538704"/>
                  <a:pt x="602215" y="538481"/>
                  <a:pt x="602884" y="538183"/>
                </a:cubicBezTo>
                <a:cubicBezTo>
                  <a:pt x="603554" y="537885"/>
                  <a:pt x="604038" y="537532"/>
                  <a:pt x="604335" y="537122"/>
                </a:cubicBezTo>
                <a:cubicBezTo>
                  <a:pt x="604633" y="536713"/>
                  <a:pt x="604782" y="536211"/>
                  <a:pt x="604782" y="535616"/>
                </a:cubicBezTo>
                <a:lnTo>
                  <a:pt x="604782" y="491525"/>
                </a:lnTo>
                <a:lnTo>
                  <a:pt x="656016" y="491525"/>
                </a:lnTo>
                <a:lnTo>
                  <a:pt x="656016" y="535616"/>
                </a:lnTo>
                <a:cubicBezTo>
                  <a:pt x="656016" y="536211"/>
                  <a:pt x="656165" y="536713"/>
                  <a:pt x="656462" y="537122"/>
                </a:cubicBezTo>
                <a:cubicBezTo>
                  <a:pt x="656760" y="537532"/>
                  <a:pt x="657244" y="537885"/>
                  <a:pt x="657914" y="538183"/>
                </a:cubicBezTo>
                <a:cubicBezTo>
                  <a:pt x="658583" y="538481"/>
                  <a:pt x="659513" y="538704"/>
                  <a:pt x="660704" y="538853"/>
                </a:cubicBezTo>
                <a:cubicBezTo>
                  <a:pt x="661895" y="539001"/>
                  <a:pt x="663420" y="539076"/>
                  <a:pt x="665281" y="539076"/>
                </a:cubicBezTo>
                <a:cubicBezTo>
                  <a:pt x="667066" y="539076"/>
                  <a:pt x="668555" y="539001"/>
                  <a:pt x="669745" y="538853"/>
                </a:cubicBezTo>
                <a:cubicBezTo>
                  <a:pt x="670936" y="538704"/>
                  <a:pt x="671885" y="538481"/>
                  <a:pt x="672592" y="538183"/>
                </a:cubicBezTo>
                <a:cubicBezTo>
                  <a:pt x="673299" y="537885"/>
                  <a:pt x="673782" y="537532"/>
                  <a:pt x="674043" y="537122"/>
                </a:cubicBezTo>
                <a:cubicBezTo>
                  <a:pt x="674303" y="536713"/>
                  <a:pt x="674433" y="536211"/>
                  <a:pt x="674433" y="535616"/>
                </a:cubicBezTo>
                <a:lnTo>
                  <a:pt x="674433" y="435157"/>
                </a:lnTo>
                <a:cubicBezTo>
                  <a:pt x="674433" y="434561"/>
                  <a:pt x="674303" y="434059"/>
                  <a:pt x="674043" y="433650"/>
                </a:cubicBezTo>
                <a:cubicBezTo>
                  <a:pt x="673782" y="433240"/>
                  <a:pt x="673299" y="432868"/>
                  <a:pt x="672592" y="432534"/>
                </a:cubicBezTo>
                <a:cubicBezTo>
                  <a:pt x="671885" y="432199"/>
                  <a:pt x="670936" y="431975"/>
                  <a:pt x="669745" y="431864"/>
                </a:cubicBezTo>
                <a:cubicBezTo>
                  <a:pt x="668555" y="431752"/>
                  <a:pt x="667066" y="431696"/>
                  <a:pt x="665281" y="431696"/>
                </a:cubicBezTo>
                <a:close/>
                <a:moveTo>
                  <a:pt x="789217" y="431696"/>
                </a:moveTo>
                <a:cubicBezTo>
                  <a:pt x="785645" y="431696"/>
                  <a:pt x="783190" y="431975"/>
                  <a:pt x="781850" y="432534"/>
                </a:cubicBezTo>
                <a:cubicBezTo>
                  <a:pt x="780511" y="433092"/>
                  <a:pt x="779841" y="433929"/>
                  <a:pt x="779841" y="435045"/>
                </a:cubicBezTo>
                <a:lnTo>
                  <a:pt x="779841" y="493200"/>
                </a:lnTo>
                <a:cubicBezTo>
                  <a:pt x="779841" y="496102"/>
                  <a:pt x="779915" y="498985"/>
                  <a:pt x="780064" y="501850"/>
                </a:cubicBezTo>
                <a:cubicBezTo>
                  <a:pt x="780213" y="504715"/>
                  <a:pt x="780399" y="507561"/>
                  <a:pt x="780622" y="510389"/>
                </a:cubicBezTo>
                <a:cubicBezTo>
                  <a:pt x="778911" y="507561"/>
                  <a:pt x="777181" y="504790"/>
                  <a:pt x="775432" y="502073"/>
                </a:cubicBezTo>
                <a:cubicBezTo>
                  <a:pt x="773683" y="499357"/>
                  <a:pt x="771804" y="496697"/>
                  <a:pt x="769795" y="494093"/>
                </a:cubicBezTo>
                <a:lnTo>
                  <a:pt x="726598" y="435045"/>
                </a:lnTo>
                <a:cubicBezTo>
                  <a:pt x="726151" y="434450"/>
                  <a:pt x="725686" y="433929"/>
                  <a:pt x="725202" y="433482"/>
                </a:cubicBezTo>
                <a:cubicBezTo>
                  <a:pt x="724719" y="433036"/>
                  <a:pt x="724123" y="432682"/>
                  <a:pt x="723417" y="432422"/>
                </a:cubicBezTo>
                <a:cubicBezTo>
                  <a:pt x="722710" y="432161"/>
                  <a:pt x="721872" y="431975"/>
                  <a:pt x="720905" y="431864"/>
                </a:cubicBezTo>
                <a:cubicBezTo>
                  <a:pt x="719938" y="431752"/>
                  <a:pt x="718673" y="431696"/>
                  <a:pt x="717110" y="431696"/>
                </a:cubicBezTo>
                <a:cubicBezTo>
                  <a:pt x="715547" y="431696"/>
                  <a:pt x="714226" y="431752"/>
                  <a:pt x="713147" y="431864"/>
                </a:cubicBezTo>
                <a:cubicBezTo>
                  <a:pt x="712068" y="431975"/>
                  <a:pt x="711213" y="432180"/>
                  <a:pt x="710580" y="432478"/>
                </a:cubicBezTo>
                <a:cubicBezTo>
                  <a:pt x="709948" y="432775"/>
                  <a:pt x="709501" y="433147"/>
                  <a:pt x="709241" y="433594"/>
                </a:cubicBezTo>
                <a:cubicBezTo>
                  <a:pt x="708980" y="434040"/>
                  <a:pt x="708850" y="434561"/>
                  <a:pt x="708850" y="435157"/>
                </a:cubicBezTo>
                <a:lnTo>
                  <a:pt x="708850" y="535727"/>
                </a:lnTo>
                <a:cubicBezTo>
                  <a:pt x="708850" y="536248"/>
                  <a:pt x="708999" y="536732"/>
                  <a:pt x="709296" y="537178"/>
                </a:cubicBezTo>
                <a:cubicBezTo>
                  <a:pt x="709594" y="537625"/>
                  <a:pt x="710078" y="537978"/>
                  <a:pt x="710748" y="538239"/>
                </a:cubicBezTo>
                <a:cubicBezTo>
                  <a:pt x="711417" y="538499"/>
                  <a:pt x="712347" y="538704"/>
                  <a:pt x="713538" y="538853"/>
                </a:cubicBezTo>
                <a:cubicBezTo>
                  <a:pt x="714729" y="539001"/>
                  <a:pt x="716217" y="539076"/>
                  <a:pt x="718003" y="539076"/>
                </a:cubicBezTo>
                <a:cubicBezTo>
                  <a:pt x="719789" y="539076"/>
                  <a:pt x="721277" y="539001"/>
                  <a:pt x="722468" y="538853"/>
                </a:cubicBezTo>
                <a:cubicBezTo>
                  <a:pt x="723658" y="538704"/>
                  <a:pt x="724626" y="538499"/>
                  <a:pt x="725370" y="538239"/>
                </a:cubicBezTo>
                <a:cubicBezTo>
                  <a:pt x="726114" y="537978"/>
                  <a:pt x="726635" y="537625"/>
                  <a:pt x="726933" y="537178"/>
                </a:cubicBezTo>
                <a:cubicBezTo>
                  <a:pt x="727230" y="536732"/>
                  <a:pt x="727379" y="536248"/>
                  <a:pt x="727379" y="535727"/>
                </a:cubicBezTo>
                <a:lnTo>
                  <a:pt x="727379" y="477908"/>
                </a:lnTo>
                <a:cubicBezTo>
                  <a:pt x="727379" y="475005"/>
                  <a:pt x="727305" y="472047"/>
                  <a:pt x="727156" y="469034"/>
                </a:cubicBezTo>
                <a:cubicBezTo>
                  <a:pt x="727007" y="466020"/>
                  <a:pt x="726821" y="463062"/>
                  <a:pt x="726598" y="460160"/>
                </a:cubicBezTo>
                <a:cubicBezTo>
                  <a:pt x="728309" y="463136"/>
                  <a:pt x="730188" y="466057"/>
                  <a:pt x="732235" y="468922"/>
                </a:cubicBezTo>
                <a:cubicBezTo>
                  <a:pt x="734281" y="471787"/>
                  <a:pt x="736346" y="474633"/>
                  <a:pt x="738430" y="477461"/>
                </a:cubicBezTo>
                <a:lnTo>
                  <a:pt x="781069" y="535727"/>
                </a:lnTo>
                <a:cubicBezTo>
                  <a:pt x="781590" y="536323"/>
                  <a:pt x="782055" y="536843"/>
                  <a:pt x="782464" y="537290"/>
                </a:cubicBezTo>
                <a:cubicBezTo>
                  <a:pt x="782873" y="537736"/>
                  <a:pt x="783394" y="538090"/>
                  <a:pt x="784027" y="538350"/>
                </a:cubicBezTo>
                <a:cubicBezTo>
                  <a:pt x="784659" y="538611"/>
                  <a:pt x="785459" y="538797"/>
                  <a:pt x="786427" y="538908"/>
                </a:cubicBezTo>
                <a:cubicBezTo>
                  <a:pt x="787394" y="539020"/>
                  <a:pt x="788585" y="539076"/>
                  <a:pt x="789998" y="539076"/>
                </a:cubicBezTo>
                <a:cubicBezTo>
                  <a:pt x="791636" y="539076"/>
                  <a:pt x="792975" y="539001"/>
                  <a:pt x="794017" y="538853"/>
                </a:cubicBezTo>
                <a:cubicBezTo>
                  <a:pt x="795059" y="538704"/>
                  <a:pt x="795896" y="538499"/>
                  <a:pt x="796528" y="538239"/>
                </a:cubicBezTo>
                <a:cubicBezTo>
                  <a:pt x="797161" y="537978"/>
                  <a:pt x="797607" y="537625"/>
                  <a:pt x="797868" y="537178"/>
                </a:cubicBezTo>
                <a:cubicBezTo>
                  <a:pt x="798128" y="536732"/>
                  <a:pt x="798258" y="536248"/>
                  <a:pt x="798258" y="535727"/>
                </a:cubicBezTo>
                <a:lnTo>
                  <a:pt x="798258" y="435045"/>
                </a:lnTo>
                <a:cubicBezTo>
                  <a:pt x="798258" y="434524"/>
                  <a:pt x="798128" y="434040"/>
                  <a:pt x="797868" y="433594"/>
                </a:cubicBezTo>
                <a:cubicBezTo>
                  <a:pt x="797607" y="433147"/>
                  <a:pt x="797124" y="432775"/>
                  <a:pt x="796417" y="432478"/>
                </a:cubicBezTo>
                <a:cubicBezTo>
                  <a:pt x="795710" y="432180"/>
                  <a:pt x="794761" y="431975"/>
                  <a:pt x="793570" y="431864"/>
                </a:cubicBezTo>
                <a:cubicBezTo>
                  <a:pt x="792380" y="431752"/>
                  <a:pt x="790929" y="431696"/>
                  <a:pt x="789217" y="431696"/>
                </a:cubicBezTo>
                <a:close/>
                <a:moveTo>
                  <a:pt x="1208206" y="431696"/>
                </a:moveTo>
                <a:cubicBezTo>
                  <a:pt x="1206345" y="431696"/>
                  <a:pt x="1204820" y="431752"/>
                  <a:pt x="1203629" y="431864"/>
                </a:cubicBezTo>
                <a:cubicBezTo>
                  <a:pt x="1202438" y="431975"/>
                  <a:pt x="1201508" y="432199"/>
                  <a:pt x="1200839" y="432534"/>
                </a:cubicBezTo>
                <a:cubicBezTo>
                  <a:pt x="1200169" y="432868"/>
                  <a:pt x="1199685" y="433240"/>
                  <a:pt x="1199387" y="433650"/>
                </a:cubicBezTo>
                <a:cubicBezTo>
                  <a:pt x="1199090" y="434059"/>
                  <a:pt x="1198941" y="434561"/>
                  <a:pt x="1198941" y="435157"/>
                </a:cubicBezTo>
                <a:lnTo>
                  <a:pt x="1198941" y="476010"/>
                </a:lnTo>
                <a:lnTo>
                  <a:pt x="1147707" y="476010"/>
                </a:lnTo>
                <a:lnTo>
                  <a:pt x="1147707" y="435157"/>
                </a:lnTo>
                <a:cubicBezTo>
                  <a:pt x="1147707" y="434561"/>
                  <a:pt x="1147558" y="434059"/>
                  <a:pt x="1147260" y="433650"/>
                </a:cubicBezTo>
                <a:cubicBezTo>
                  <a:pt x="1146963" y="433240"/>
                  <a:pt x="1146479" y="432868"/>
                  <a:pt x="1145809" y="432534"/>
                </a:cubicBezTo>
                <a:cubicBezTo>
                  <a:pt x="1145140" y="432199"/>
                  <a:pt x="1144209" y="431975"/>
                  <a:pt x="1143019" y="431864"/>
                </a:cubicBezTo>
                <a:cubicBezTo>
                  <a:pt x="1141828" y="431752"/>
                  <a:pt x="1140303" y="431696"/>
                  <a:pt x="1138442" y="431696"/>
                </a:cubicBezTo>
                <a:cubicBezTo>
                  <a:pt x="1136656" y="431696"/>
                  <a:pt x="1135168" y="431752"/>
                  <a:pt x="1133977" y="431864"/>
                </a:cubicBezTo>
                <a:cubicBezTo>
                  <a:pt x="1132787" y="431975"/>
                  <a:pt x="1131857" y="432199"/>
                  <a:pt x="1131187" y="432534"/>
                </a:cubicBezTo>
                <a:cubicBezTo>
                  <a:pt x="1130517" y="432868"/>
                  <a:pt x="1130034" y="433240"/>
                  <a:pt x="1129736" y="433650"/>
                </a:cubicBezTo>
                <a:cubicBezTo>
                  <a:pt x="1129438" y="434059"/>
                  <a:pt x="1129289" y="434561"/>
                  <a:pt x="1129289" y="435157"/>
                </a:cubicBezTo>
                <a:lnTo>
                  <a:pt x="1129289" y="535616"/>
                </a:lnTo>
                <a:cubicBezTo>
                  <a:pt x="1129289" y="536211"/>
                  <a:pt x="1129438" y="536713"/>
                  <a:pt x="1129736" y="537122"/>
                </a:cubicBezTo>
                <a:cubicBezTo>
                  <a:pt x="1130034" y="537532"/>
                  <a:pt x="1130517" y="537885"/>
                  <a:pt x="1131187" y="538183"/>
                </a:cubicBezTo>
                <a:cubicBezTo>
                  <a:pt x="1131857" y="538481"/>
                  <a:pt x="1132787" y="538704"/>
                  <a:pt x="1133977" y="538853"/>
                </a:cubicBezTo>
                <a:cubicBezTo>
                  <a:pt x="1135168" y="539001"/>
                  <a:pt x="1136656" y="539076"/>
                  <a:pt x="1138442" y="539076"/>
                </a:cubicBezTo>
                <a:cubicBezTo>
                  <a:pt x="1140303" y="539076"/>
                  <a:pt x="1141828" y="539001"/>
                  <a:pt x="1143019" y="538853"/>
                </a:cubicBezTo>
                <a:cubicBezTo>
                  <a:pt x="1144209" y="538704"/>
                  <a:pt x="1145140" y="538481"/>
                  <a:pt x="1145809" y="538183"/>
                </a:cubicBezTo>
                <a:cubicBezTo>
                  <a:pt x="1146479" y="537885"/>
                  <a:pt x="1146963" y="537532"/>
                  <a:pt x="1147260" y="537122"/>
                </a:cubicBezTo>
                <a:cubicBezTo>
                  <a:pt x="1147558" y="536713"/>
                  <a:pt x="1147707" y="536211"/>
                  <a:pt x="1147707" y="535616"/>
                </a:cubicBezTo>
                <a:lnTo>
                  <a:pt x="1147707" y="491525"/>
                </a:lnTo>
                <a:lnTo>
                  <a:pt x="1198941" y="491525"/>
                </a:lnTo>
                <a:lnTo>
                  <a:pt x="1198941" y="535616"/>
                </a:lnTo>
                <a:cubicBezTo>
                  <a:pt x="1198941" y="536211"/>
                  <a:pt x="1199090" y="536713"/>
                  <a:pt x="1199387" y="537122"/>
                </a:cubicBezTo>
                <a:cubicBezTo>
                  <a:pt x="1199685" y="537532"/>
                  <a:pt x="1200169" y="537885"/>
                  <a:pt x="1200839" y="538183"/>
                </a:cubicBezTo>
                <a:cubicBezTo>
                  <a:pt x="1201508" y="538481"/>
                  <a:pt x="1202438" y="538704"/>
                  <a:pt x="1203629" y="538853"/>
                </a:cubicBezTo>
                <a:cubicBezTo>
                  <a:pt x="1204820" y="539001"/>
                  <a:pt x="1206345" y="539076"/>
                  <a:pt x="1208206" y="539076"/>
                </a:cubicBezTo>
                <a:cubicBezTo>
                  <a:pt x="1209991" y="539076"/>
                  <a:pt x="1211480" y="539001"/>
                  <a:pt x="1212670" y="538853"/>
                </a:cubicBezTo>
                <a:cubicBezTo>
                  <a:pt x="1213861" y="538704"/>
                  <a:pt x="1214810" y="538481"/>
                  <a:pt x="1215517" y="538183"/>
                </a:cubicBezTo>
                <a:cubicBezTo>
                  <a:pt x="1216224" y="537885"/>
                  <a:pt x="1216707" y="537532"/>
                  <a:pt x="1216968" y="537122"/>
                </a:cubicBezTo>
                <a:cubicBezTo>
                  <a:pt x="1217228" y="536713"/>
                  <a:pt x="1217358" y="536211"/>
                  <a:pt x="1217358" y="535616"/>
                </a:cubicBezTo>
                <a:lnTo>
                  <a:pt x="1217358" y="435157"/>
                </a:lnTo>
                <a:cubicBezTo>
                  <a:pt x="1217358" y="434561"/>
                  <a:pt x="1217228" y="434059"/>
                  <a:pt x="1216968" y="433650"/>
                </a:cubicBezTo>
                <a:cubicBezTo>
                  <a:pt x="1216707" y="433240"/>
                  <a:pt x="1216224" y="432868"/>
                  <a:pt x="1215517" y="432534"/>
                </a:cubicBezTo>
                <a:cubicBezTo>
                  <a:pt x="1214810" y="432199"/>
                  <a:pt x="1213861" y="431975"/>
                  <a:pt x="1212670" y="431864"/>
                </a:cubicBezTo>
                <a:cubicBezTo>
                  <a:pt x="1211480" y="431752"/>
                  <a:pt x="1209991" y="431696"/>
                  <a:pt x="1208206" y="431696"/>
                </a:cubicBezTo>
                <a:close/>
                <a:moveTo>
                  <a:pt x="1484431" y="431696"/>
                </a:moveTo>
                <a:cubicBezTo>
                  <a:pt x="1482868" y="431696"/>
                  <a:pt x="1481491" y="431752"/>
                  <a:pt x="1480301" y="431864"/>
                </a:cubicBezTo>
                <a:cubicBezTo>
                  <a:pt x="1479110" y="431975"/>
                  <a:pt x="1478143" y="432143"/>
                  <a:pt x="1477398" y="432366"/>
                </a:cubicBezTo>
                <a:cubicBezTo>
                  <a:pt x="1476654" y="432589"/>
                  <a:pt x="1476096" y="432868"/>
                  <a:pt x="1475724" y="433203"/>
                </a:cubicBezTo>
                <a:cubicBezTo>
                  <a:pt x="1475352" y="433538"/>
                  <a:pt x="1475166" y="433892"/>
                  <a:pt x="1475166" y="434264"/>
                </a:cubicBezTo>
                <a:lnTo>
                  <a:pt x="1475166" y="476345"/>
                </a:lnTo>
                <a:lnTo>
                  <a:pt x="1467352" y="476345"/>
                </a:lnTo>
                <a:cubicBezTo>
                  <a:pt x="1464525" y="476345"/>
                  <a:pt x="1461939" y="476029"/>
                  <a:pt x="1459595" y="475396"/>
                </a:cubicBezTo>
                <a:cubicBezTo>
                  <a:pt x="1457251" y="474764"/>
                  <a:pt x="1455111" y="473722"/>
                  <a:pt x="1453177" y="472271"/>
                </a:cubicBezTo>
                <a:cubicBezTo>
                  <a:pt x="1451242" y="470820"/>
                  <a:pt x="1449512" y="468941"/>
                  <a:pt x="1447986" y="466634"/>
                </a:cubicBezTo>
                <a:cubicBezTo>
                  <a:pt x="1446461" y="464327"/>
                  <a:pt x="1445065" y="461536"/>
                  <a:pt x="1443800" y="458262"/>
                </a:cubicBezTo>
                <a:lnTo>
                  <a:pt x="1434424" y="435157"/>
                </a:lnTo>
                <a:cubicBezTo>
                  <a:pt x="1434275" y="434561"/>
                  <a:pt x="1434015" y="434040"/>
                  <a:pt x="1433643" y="433594"/>
                </a:cubicBezTo>
                <a:cubicBezTo>
                  <a:pt x="1433271" y="433147"/>
                  <a:pt x="1432713" y="432775"/>
                  <a:pt x="1431969" y="432478"/>
                </a:cubicBezTo>
                <a:cubicBezTo>
                  <a:pt x="1431224" y="432180"/>
                  <a:pt x="1430238" y="431975"/>
                  <a:pt x="1429011" y="431864"/>
                </a:cubicBezTo>
                <a:cubicBezTo>
                  <a:pt x="1427783" y="431752"/>
                  <a:pt x="1426164" y="431696"/>
                  <a:pt x="1424155" y="431696"/>
                </a:cubicBezTo>
                <a:cubicBezTo>
                  <a:pt x="1422369" y="431696"/>
                  <a:pt x="1420900" y="431752"/>
                  <a:pt x="1419746" y="431864"/>
                </a:cubicBezTo>
                <a:cubicBezTo>
                  <a:pt x="1418593" y="431975"/>
                  <a:pt x="1417700" y="432143"/>
                  <a:pt x="1417067" y="432366"/>
                </a:cubicBezTo>
                <a:cubicBezTo>
                  <a:pt x="1416435" y="432589"/>
                  <a:pt x="1416007" y="432868"/>
                  <a:pt x="1415784" y="433203"/>
                </a:cubicBezTo>
                <a:cubicBezTo>
                  <a:pt x="1415560" y="433538"/>
                  <a:pt x="1415449" y="433892"/>
                  <a:pt x="1415449" y="434264"/>
                </a:cubicBezTo>
                <a:cubicBezTo>
                  <a:pt x="1415449" y="434933"/>
                  <a:pt x="1415542" y="435640"/>
                  <a:pt x="1415728" y="436384"/>
                </a:cubicBezTo>
                <a:cubicBezTo>
                  <a:pt x="1415914" y="437129"/>
                  <a:pt x="1416193" y="437984"/>
                  <a:pt x="1416565" y="438952"/>
                </a:cubicBezTo>
                <a:lnTo>
                  <a:pt x="1426164" y="461053"/>
                </a:lnTo>
                <a:cubicBezTo>
                  <a:pt x="1427653" y="464773"/>
                  <a:pt x="1429271" y="467899"/>
                  <a:pt x="1431020" y="470429"/>
                </a:cubicBezTo>
                <a:cubicBezTo>
                  <a:pt x="1432769" y="472959"/>
                  <a:pt x="1434536" y="475061"/>
                  <a:pt x="1436322" y="476735"/>
                </a:cubicBezTo>
                <a:cubicBezTo>
                  <a:pt x="1438108" y="478410"/>
                  <a:pt x="1439931" y="479712"/>
                  <a:pt x="1441791" y="480642"/>
                </a:cubicBezTo>
                <a:cubicBezTo>
                  <a:pt x="1443652" y="481572"/>
                  <a:pt x="1445438" y="482298"/>
                  <a:pt x="1447149" y="482819"/>
                </a:cubicBezTo>
                <a:lnTo>
                  <a:pt x="1447149" y="483042"/>
                </a:lnTo>
                <a:cubicBezTo>
                  <a:pt x="1444545" y="483935"/>
                  <a:pt x="1442145" y="485014"/>
                  <a:pt x="1439950" y="486279"/>
                </a:cubicBezTo>
                <a:cubicBezTo>
                  <a:pt x="1437754" y="487544"/>
                  <a:pt x="1435708" y="489107"/>
                  <a:pt x="1433810" y="490967"/>
                </a:cubicBezTo>
                <a:cubicBezTo>
                  <a:pt x="1431913" y="492828"/>
                  <a:pt x="1430145" y="495041"/>
                  <a:pt x="1428508" y="497609"/>
                </a:cubicBezTo>
                <a:cubicBezTo>
                  <a:pt x="1426871" y="500176"/>
                  <a:pt x="1425346" y="503134"/>
                  <a:pt x="1423932" y="506482"/>
                </a:cubicBezTo>
                <a:lnTo>
                  <a:pt x="1412881" y="531932"/>
                </a:lnTo>
                <a:cubicBezTo>
                  <a:pt x="1412584" y="532453"/>
                  <a:pt x="1412361" y="532937"/>
                  <a:pt x="1412212" y="533383"/>
                </a:cubicBezTo>
                <a:cubicBezTo>
                  <a:pt x="1412063" y="533830"/>
                  <a:pt x="1411951" y="534258"/>
                  <a:pt x="1411877" y="534667"/>
                </a:cubicBezTo>
                <a:cubicBezTo>
                  <a:pt x="1411802" y="535076"/>
                  <a:pt x="1411747" y="535411"/>
                  <a:pt x="1411709" y="535671"/>
                </a:cubicBezTo>
                <a:cubicBezTo>
                  <a:pt x="1411672" y="535932"/>
                  <a:pt x="1411654" y="536174"/>
                  <a:pt x="1411654" y="536397"/>
                </a:cubicBezTo>
                <a:cubicBezTo>
                  <a:pt x="1411654" y="536843"/>
                  <a:pt x="1411784" y="537234"/>
                  <a:pt x="1412044" y="537569"/>
                </a:cubicBezTo>
                <a:cubicBezTo>
                  <a:pt x="1412305" y="537904"/>
                  <a:pt x="1412788" y="538183"/>
                  <a:pt x="1413495" y="538406"/>
                </a:cubicBezTo>
                <a:cubicBezTo>
                  <a:pt x="1414202" y="538629"/>
                  <a:pt x="1415132" y="538797"/>
                  <a:pt x="1416286" y="538908"/>
                </a:cubicBezTo>
                <a:cubicBezTo>
                  <a:pt x="1417439" y="539020"/>
                  <a:pt x="1418909" y="539076"/>
                  <a:pt x="1420695" y="539076"/>
                </a:cubicBezTo>
                <a:cubicBezTo>
                  <a:pt x="1422778" y="539076"/>
                  <a:pt x="1424471" y="539001"/>
                  <a:pt x="1425774" y="538853"/>
                </a:cubicBezTo>
                <a:cubicBezTo>
                  <a:pt x="1427076" y="538704"/>
                  <a:pt x="1428136" y="538499"/>
                  <a:pt x="1428955" y="538239"/>
                </a:cubicBezTo>
                <a:cubicBezTo>
                  <a:pt x="1429773" y="537978"/>
                  <a:pt x="1430369" y="537643"/>
                  <a:pt x="1430741" y="537234"/>
                </a:cubicBezTo>
                <a:cubicBezTo>
                  <a:pt x="1431113" y="536825"/>
                  <a:pt x="1431373" y="536360"/>
                  <a:pt x="1431522" y="535839"/>
                </a:cubicBezTo>
                <a:lnTo>
                  <a:pt x="1442238" y="509831"/>
                </a:lnTo>
                <a:cubicBezTo>
                  <a:pt x="1443577" y="506482"/>
                  <a:pt x="1445010" y="503599"/>
                  <a:pt x="1446535" y="501180"/>
                </a:cubicBezTo>
                <a:cubicBezTo>
                  <a:pt x="1448061" y="498762"/>
                  <a:pt x="1449828" y="496809"/>
                  <a:pt x="1451837" y="495320"/>
                </a:cubicBezTo>
                <a:cubicBezTo>
                  <a:pt x="1453846" y="493832"/>
                  <a:pt x="1456116" y="492753"/>
                  <a:pt x="1458646" y="492083"/>
                </a:cubicBezTo>
                <a:cubicBezTo>
                  <a:pt x="1461176" y="491414"/>
                  <a:pt x="1464078" y="491079"/>
                  <a:pt x="1467352" y="491079"/>
                </a:cubicBezTo>
                <a:lnTo>
                  <a:pt x="1475166" y="491079"/>
                </a:lnTo>
                <a:lnTo>
                  <a:pt x="1475166" y="536285"/>
                </a:lnTo>
                <a:cubicBezTo>
                  <a:pt x="1475166" y="536657"/>
                  <a:pt x="1475352" y="537029"/>
                  <a:pt x="1475724" y="537402"/>
                </a:cubicBezTo>
                <a:cubicBezTo>
                  <a:pt x="1476096" y="537774"/>
                  <a:pt x="1476654" y="538071"/>
                  <a:pt x="1477398" y="538295"/>
                </a:cubicBezTo>
                <a:cubicBezTo>
                  <a:pt x="1478143" y="538518"/>
                  <a:pt x="1479110" y="538704"/>
                  <a:pt x="1480301" y="538853"/>
                </a:cubicBezTo>
                <a:cubicBezTo>
                  <a:pt x="1481491" y="539001"/>
                  <a:pt x="1482868" y="539076"/>
                  <a:pt x="1484431" y="539076"/>
                </a:cubicBezTo>
                <a:cubicBezTo>
                  <a:pt x="1485993" y="539076"/>
                  <a:pt x="1487370" y="539001"/>
                  <a:pt x="1488561" y="538853"/>
                </a:cubicBezTo>
                <a:cubicBezTo>
                  <a:pt x="1489751" y="538704"/>
                  <a:pt x="1490719" y="538518"/>
                  <a:pt x="1491463" y="538295"/>
                </a:cubicBezTo>
                <a:cubicBezTo>
                  <a:pt x="1492207" y="538071"/>
                  <a:pt x="1492746" y="537774"/>
                  <a:pt x="1493081" y="537402"/>
                </a:cubicBezTo>
                <a:cubicBezTo>
                  <a:pt x="1493416" y="537029"/>
                  <a:pt x="1493583" y="536657"/>
                  <a:pt x="1493583" y="536285"/>
                </a:cubicBezTo>
                <a:lnTo>
                  <a:pt x="1493583" y="434264"/>
                </a:lnTo>
                <a:cubicBezTo>
                  <a:pt x="1493583" y="433892"/>
                  <a:pt x="1493416" y="433538"/>
                  <a:pt x="1493081" y="433203"/>
                </a:cubicBezTo>
                <a:cubicBezTo>
                  <a:pt x="1492746" y="432868"/>
                  <a:pt x="1492207" y="432589"/>
                  <a:pt x="1491463" y="432366"/>
                </a:cubicBezTo>
                <a:cubicBezTo>
                  <a:pt x="1490719" y="432143"/>
                  <a:pt x="1489751" y="431975"/>
                  <a:pt x="1488561" y="431864"/>
                </a:cubicBezTo>
                <a:cubicBezTo>
                  <a:pt x="1487370" y="431752"/>
                  <a:pt x="1485993" y="431696"/>
                  <a:pt x="1484431" y="431696"/>
                </a:cubicBezTo>
                <a:close/>
                <a:moveTo>
                  <a:pt x="1703506" y="431696"/>
                </a:moveTo>
                <a:cubicBezTo>
                  <a:pt x="1701943" y="431696"/>
                  <a:pt x="1700566" y="431752"/>
                  <a:pt x="1699376" y="431864"/>
                </a:cubicBezTo>
                <a:cubicBezTo>
                  <a:pt x="1698185" y="431975"/>
                  <a:pt x="1697218" y="432143"/>
                  <a:pt x="1696473" y="432366"/>
                </a:cubicBezTo>
                <a:cubicBezTo>
                  <a:pt x="1695729" y="432589"/>
                  <a:pt x="1695171" y="432868"/>
                  <a:pt x="1694799" y="433203"/>
                </a:cubicBezTo>
                <a:cubicBezTo>
                  <a:pt x="1694427" y="433538"/>
                  <a:pt x="1694241" y="433892"/>
                  <a:pt x="1694241" y="434264"/>
                </a:cubicBezTo>
                <a:lnTo>
                  <a:pt x="1694241" y="476345"/>
                </a:lnTo>
                <a:lnTo>
                  <a:pt x="1686427" y="476345"/>
                </a:lnTo>
                <a:cubicBezTo>
                  <a:pt x="1683600" y="476345"/>
                  <a:pt x="1681014" y="476029"/>
                  <a:pt x="1678670" y="475396"/>
                </a:cubicBezTo>
                <a:cubicBezTo>
                  <a:pt x="1676326" y="474764"/>
                  <a:pt x="1674186" y="473722"/>
                  <a:pt x="1672252" y="472271"/>
                </a:cubicBezTo>
                <a:cubicBezTo>
                  <a:pt x="1670317" y="470820"/>
                  <a:pt x="1668587" y="468941"/>
                  <a:pt x="1667061" y="466634"/>
                </a:cubicBezTo>
                <a:cubicBezTo>
                  <a:pt x="1665536" y="464327"/>
                  <a:pt x="1664140" y="461536"/>
                  <a:pt x="1662875" y="458262"/>
                </a:cubicBezTo>
                <a:lnTo>
                  <a:pt x="1653499" y="435157"/>
                </a:lnTo>
                <a:cubicBezTo>
                  <a:pt x="1653350" y="434561"/>
                  <a:pt x="1653090" y="434040"/>
                  <a:pt x="1652718" y="433594"/>
                </a:cubicBezTo>
                <a:cubicBezTo>
                  <a:pt x="1652346" y="433147"/>
                  <a:pt x="1651788" y="432775"/>
                  <a:pt x="1651044" y="432478"/>
                </a:cubicBezTo>
                <a:cubicBezTo>
                  <a:pt x="1650299" y="432180"/>
                  <a:pt x="1649313" y="431975"/>
                  <a:pt x="1648086" y="431864"/>
                </a:cubicBezTo>
                <a:cubicBezTo>
                  <a:pt x="1646858" y="431752"/>
                  <a:pt x="1645239" y="431696"/>
                  <a:pt x="1643230" y="431696"/>
                </a:cubicBezTo>
                <a:cubicBezTo>
                  <a:pt x="1641444" y="431696"/>
                  <a:pt x="1639975" y="431752"/>
                  <a:pt x="1638821" y="431864"/>
                </a:cubicBezTo>
                <a:cubicBezTo>
                  <a:pt x="1637668" y="431975"/>
                  <a:pt x="1636775" y="432143"/>
                  <a:pt x="1636142" y="432366"/>
                </a:cubicBezTo>
                <a:cubicBezTo>
                  <a:pt x="1635510" y="432589"/>
                  <a:pt x="1635082" y="432868"/>
                  <a:pt x="1634859" y="433203"/>
                </a:cubicBezTo>
                <a:cubicBezTo>
                  <a:pt x="1634635" y="433538"/>
                  <a:pt x="1634524" y="433892"/>
                  <a:pt x="1634524" y="434264"/>
                </a:cubicBezTo>
                <a:cubicBezTo>
                  <a:pt x="1634524" y="434933"/>
                  <a:pt x="1634617" y="435640"/>
                  <a:pt x="1634803" y="436384"/>
                </a:cubicBezTo>
                <a:cubicBezTo>
                  <a:pt x="1634989" y="437129"/>
                  <a:pt x="1635268" y="437984"/>
                  <a:pt x="1635640" y="438952"/>
                </a:cubicBezTo>
                <a:lnTo>
                  <a:pt x="1645239" y="461053"/>
                </a:lnTo>
                <a:cubicBezTo>
                  <a:pt x="1646728" y="464773"/>
                  <a:pt x="1648346" y="467899"/>
                  <a:pt x="1650095" y="470429"/>
                </a:cubicBezTo>
                <a:cubicBezTo>
                  <a:pt x="1651844" y="472959"/>
                  <a:pt x="1653611" y="475061"/>
                  <a:pt x="1655397" y="476735"/>
                </a:cubicBezTo>
                <a:cubicBezTo>
                  <a:pt x="1657183" y="478410"/>
                  <a:pt x="1659006" y="479712"/>
                  <a:pt x="1660866" y="480642"/>
                </a:cubicBezTo>
                <a:cubicBezTo>
                  <a:pt x="1662727" y="481572"/>
                  <a:pt x="1664513" y="482298"/>
                  <a:pt x="1666224" y="482819"/>
                </a:cubicBezTo>
                <a:lnTo>
                  <a:pt x="1666224" y="483042"/>
                </a:lnTo>
                <a:cubicBezTo>
                  <a:pt x="1663620" y="483935"/>
                  <a:pt x="1661220" y="485014"/>
                  <a:pt x="1659025" y="486279"/>
                </a:cubicBezTo>
                <a:cubicBezTo>
                  <a:pt x="1656829" y="487544"/>
                  <a:pt x="1654783" y="489107"/>
                  <a:pt x="1652885" y="490967"/>
                </a:cubicBezTo>
                <a:cubicBezTo>
                  <a:pt x="1650988" y="492828"/>
                  <a:pt x="1649220" y="495041"/>
                  <a:pt x="1647583" y="497609"/>
                </a:cubicBezTo>
                <a:cubicBezTo>
                  <a:pt x="1645946" y="500176"/>
                  <a:pt x="1644421" y="503134"/>
                  <a:pt x="1643007" y="506482"/>
                </a:cubicBezTo>
                <a:lnTo>
                  <a:pt x="1631956" y="531932"/>
                </a:lnTo>
                <a:cubicBezTo>
                  <a:pt x="1631659" y="532453"/>
                  <a:pt x="1631436" y="532937"/>
                  <a:pt x="1631287" y="533383"/>
                </a:cubicBezTo>
                <a:cubicBezTo>
                  <a:pt x="1631138" y="533830"/>
                  <a:pt x="1631026" y="534258"/>
                  <a:pt x="1630952" y="534667"/>
                </a:cubicBezTo>
                <a:cubicBezTo>
                  <a:pt x="1630877" y="535076"/>
                  <a:pt x="1630822" y="535411"/>
                  <a:pt x="1630784" y="535671"/>
                </a:cubicBezTo>
                <a:cubicBezTo>
                  <a:pt x="1630747" y="535932"/>
                  <a:pt x="1630729" y="536174"/>
                  <a:pt x="1630729" y="536397"/>
                </a:cubicBezTo>
                <a:cubicBezTo>
                  <a:pt x="1630729" y="536843"/>
                  <a:pt x="1630859" y="537234"/>
                  <a:pt x="1631119" y="537569"/>
                </a:cubicBezTo>
                <a:cubicBezTo>
                  <a:pt x="1631380" y="537904"/>
                  <a:pt x="1631863" y="538183"/>
                  <a:pt x="1632570" y="538406"/>
                </a:cubicBezTo>
                <a:cubicBezTo>
                  <a:pt x="1633277" y="538629"/>
                  <a:pt x="1634207" y="538797"/>
                  <a:pt x="1635361" y="538908"/>
                </a:cubicBezTo>
                <a:cubicBezTo>
                  <a:pt x="1636514" y="539020"/>
                  <a:pt x="1637984" y="539076"/>
                  <a:pt x="1639770" y="539076"/>
                </a:cubicBezTo>
                <a:cubicBezTo>
                  <a:pt x="1641853" y="539076"/>
                  <a:pt x="1643546" y="539001"/>
                  <a:pt x="1644849" y="538853"/>
                </a:cubicBezTo>
                <a:cubicBezTo>
                  <a:pt x="1646151" y="538704"/>
                  <a:pt x="1647211" y="538499"/>
                  <a:pt x="1648030" y="538239"/>
                </a:cubicBezTo>
                <a:cubicBezTo>
                  <a:pt x="1648848" y="537978"/>
                  <a:pt x="1649444" y="537643"/>
                  <a:pt x="1649816" y="537234"/>
                </a:cubicBezTo>
                <a:cubicBezTo>
                  <a:pt x="1650188" y="536825"/>
                  <a:pt x="1650448" y="536360"/>
                  <a:pt x="1650597" y="535839"/>
                </a:cubicBezTo>
                <a:lnTo>
                  <a:pt x="1661313" y="509831"/>
                </a:lnTo>
                <a:cubicBezTo>
                  <a:pt x="1662652" y="506482"/>
                  <a:pt x="1664085" y="503599"/>
                  <a:pt x="1665610" y="501180"/>
                </a:cubicBezTo>
                <a:cubicBezTo>
                  <a:pt x="1667136" y="498762"/>
                  <a:pt x="1668903" y="496809"/>
                  <a:pt x="1670912" y="495320"/>
                </a:cubicBezTo>
                <a:cubicBezTo>
                  <a:pt x="1672921" y="493832"/>
                  <a:pt x="1675191" y="492753"/>
                  <a:pt x="1677721" y="492083"/>
                </a:cubicBezTo>
                <a:cubicBezTo>
                  <a:pt x="1680251" y="491414"/>
                  <a:pt x="1683153" y="491079"/>
                  <a:pt x="1686427" y="491079"/>
                </a:cubicBezTo>
                <a:lnTo>
                  <a:pt x="1694241" y="491079"/>
                </a:lnTo>
                <a:lnTo>
                  <a:pt x="1694241" y="536285"/>
                </a:lnTo>
                <a:cubicBezTo>
                  <a:pt x="1694241" y="536657"/>
                  <a:pt x="1694427" y="537029"/>
                  <a:pt x="1694799" y="537402"/>
                </a:cubicBezTo>
                <a:cubicBezTo>
                  <a:pt x="1695171" y="537774"/>
                  <a:pt x="1695729" y="538071"/>
                  <a:pt x="1696473" y="538295"/>
                </a:cubicBezTo>
                <a:cubicBezTo>
                  <a:pt x="1697218" y="538518"/>
                  <a:pt x="1698185" y="538704"/>
                  <a:pt x="1699376" y="538853"/>
                </a:cubicBezTo>
                <a:cubicBezTo>
                  <a:pt x="1700566" y="539001"/>
                  <a:pt x="1701943" y="539076"/>
                  <a:pt x="1703506" y="539076"/>
                </a:cubicBezTo>
                <a:cubicBezTo>
                  <a:pt x="1705068" y="539076"/>
                  <a:pt x="1706445" y="539001"/>
                  <a:pt x="1707636" y="538853"/>
                </a:cubicBezTo>
                <a:cubicBezTo>
                  <a:pt x="1708826" y="538704"/>
                  <a:pt x="1709794" y="538518"/>
                  <a:pt x="1710538" y="538295"/>
                </a:cubicBezTo>
                <a:cubicBezTo>
                  <a:pt x="1711282" y="538071"/>
                  <a:pt x="1711821" y="537774"/>
                  <a:pt x="1712156" y="537402"/>
                </a:cubicBezTo>
                <a:cubicBezTo>
                  <a:pt x="1712491" y="537029"/>
                  <a:pt x="1712658" y="536657"/>
                  <a:pt x="1712658" y="536285"/>
                </a:cubicBezTo>
                <a:lnTo>
                  <a:pt x="1712658" y="434264"/>
                </a:lnTo>
                <a:cubicBezTo>
                  <a:pt x="1712658" y="433892"/>
                  <a:pt x="1712491" y="433538"/>
                  <a:pt x="1712156" y="433203"/>
                </a:cubicBezTo>
                <a:cubicBezTo>
                  <a:pt x="1711821" y="432868"/>
                  <a:pt x="1711282" y="432589"/>
                  <a:pt x="1710538" y="432366"/>
                </a:cubicBezTo>
                <a:cubicBezTo>
                  <a:pt x="1709794" y="432143"/>
                  <a:pt x="1708826" y="431975"/>
                  <a:pt x="1707636" y="431864"/>
                </a:cubicBezTo>
                <a:cubicBezTo>
                  <a:pt x="1706445" y="431752"/>
                  <a:pt x="1705068" y="431696"/>
                  <a:pt x="1703506" y="431696"/>
                </a:cubicBezTo>
                <a:close/>
                <a:moveTo>
                  <a:pt x="3251653" y="431696"/>
                </a:moveTo>
                <a:cubicBezTo>
                  <a:pt x="3249793" y="431696"/>
                  <a:pt x="3248267" y="431752"/>
                  <a:pt x="3247076" y="431864"/>
                </a:cubicBezTo>
                <a:cubicBezTo>
                  <a:pt x="3245885" y="431975"/>
                  <a:pt x="3244956" y="432199"/>
                  <a:pt x="3244286" y="432534"/>
                </a:cubicBezTo>
                <a:cubicBezTo>
                  <a:pt x="3243616" y="432868"/>
                  <a:pt x="3243132" y="433240"/>
                  <a:pt x="3242834" y="433650"/>
                </a:cubicBezTo>
                <a:cubicBezTo>
                  <a:pt x="3242537" y="434059"/>
                  <a:pt x="3242388" y="434561"/>
                  <a:pt x="3242388" y="435157"/>
                </a:cubicBezTo>
                <a:lnTo>
                  <a:pt x="3242388" y="535616"/>
                </a:lnTo>
                <a:cubicBezTo>
                  <a:pt x="3242388" y="536211"/>
                  <a:pt x="3242537" y="536713"/>
                  <a:pt x="3242834" y="537122"/>
                </a:cubicBezTo>
                <a:cubicBezTo>
                  <a:pt x="3243132" y="537532"/>
                  <a:pt x="3243616" y="537885"/>
                  <a:pt x="3244286" y="538183"/>
                </a:cubicBezTo>
                <a:cubicBezTo>
                  <a:pt x="3244956" y="538481"/>
                  <a:pt x="3245885" y="538704"/>
                  <a:pt x="3247076" y="538853"/>
                </a:cubicBezTo>
                <a:cubicBezTo>
                  <a:pt x="3248267" y="539001"/>
                  <a:pt x="3249793" y="539076"/>
                  <a:pt x="3251653" y="539076"/>
                </a:cubicBezTo>
                <a:cubicBezTo>
                  <a:pt x="3253439" y="539076"/>
                  <a:pt x="3254927" y="539001"/>
                  <a:pt x="3256118" y="538853"/>
                </a:cubicBezTo>
                <a:cubicBezTo>
                  <a:pt x="3257308" y="538704"/>
                  <a:pt x="3258257" y="538481"/>
                  <a:pt x="3258964" y="538183"/>
                </a:cubicBezTo>
                <a:cubicBezTo>
                  <a:pt x="3259670" y="537885"/>
                  <a:pt x="3260155" y="537532"/>
                  <a:pt x="3260415" y="537122"/>
                </a:cubicBezTo>
                <a:cubicBezTo>
                  <a:pt x="3260675" y="536713"/>
                  <a:pt x="3260806" y="536211"/>
                  <a:pt x="3260806" y="535616"/>
                </a:cubicBezTo>
                <a:lnTo>
                  <a:pt x="3260806" y="435157"/>
                </a:lnTo>
                <a:cubicBezTo>
                  <a:pt x="3260806" y="434561"/>
                  <a:pt x="3260675" y="434059"/>
                  <a:pt x="3260415" y="433650"/>
                </a:cubicBezTo>
                <a:cubicBezTo>
                  <a:pt x="3260155" y="433240"/>
                  <a:pt x="3259670" y="432868"/>
                  <a:pt x="3258964" y="432534"/>
                </a:cubicBezTo>
                <a:cubicBezTo>
                  <a:pt x="3258257" y="432199"/>
                  <a:pt x="3257308" y="431975"/>
                  <a:pt x="3256118" y="431864"/>
                </a:cubicBezTo>
                <a:cubicBezTo>
                  <a:pt x="3254927" y="431752"/>
                  <a:pt x="3253439" y="431696"/>
                  <a:pt x="3251653" y="431696"/>
                </a:cubicBezTo>
                <a:close/>
                <a:moveTo>
                  <a:pt x="3351554" y="431696"/>
                </a:moveTo>
                <a:cubicBezTo>
                  <a:pt x="3347982" y="431696"/>
                  <a:pt x="3345508" y="431975"/>
                  <a:pt x="3344131" y="432534"/>
                </a:cubicBezTo>
                <a:cubicBezTo>
                  <a:pt x="3342754" y="433092"/>
                  <a:pt x="3342065" y="433966"/>
                  <a:pt x="3342065" y="435157"/>
                </a:cubicBezTo>
                <a:lnTo>
                  <a:pt x="3342065" y="470541"/>
                </a:lnTo>
                <a:cubicBezTo>
                  <a:pt x="3339313" y="470317"/>
                  <a:pt x="3336541" y="470150"/>
                  <a:pt x="3333750" y="470038"/>
                </a:cubicBezTo>
                <a:cubicBezTo>
                  <a:pt x="3330960" y="469927"/>
                  <a:pt x="3327927" y="469871"/>
                  <a:pt x="3324653" y="469871"/>
                </a:cubicBezTo>
                <a:cubicBezTo>
                  <a:pt x="3316691" y="469871"/>
                  <a:pt x="3309882" y="470671"/>
                  <a:pt x="3304226" y="472271"/>
                </a:cubicBezTo>
                <a:cubicBezTo>
                  <a:pt x="3298571" y="473871"/>
                  <a:pt x="3293901" y="476159"/>
                  <a:pt x="3290217" y="479135"/>
                </a:cubicBezTo>
                <a:cubicBezTo>
                  <a:pt x="3286534" y="482112"/>
                  <a:pt x="3283837" y="485665"/>
                  <a:pt x="3282125" y="489795"/>
                </a:cubicBezTo>
                <a:cubicBezTo>
                  <a:pt x="3280414" y="493925"/>
                  <a:pt x="3279558" y="498557"/>
                  <a:pt x="3279558" y="503692"/>
                </a:cubicBezTo>
                <a:cubicBezTo>
                  <a:pt x="3279558" y="508827"/>
                  <a:pt x="3280470" y="513626"/>
                  <a:pt x="3282292" y="518091"/>
                </a:cubicBezTo>
                <a:cubicBezTo>
                  <a:pt x="3284115" y="522556"/>
                  <a:pt x="3286981" y="526425"/>
                  <a:pt x="3290888" y="529700"/>
                </a:cubicBezTo>
                <a:cubicBezTo>
                  <a:pt x="3294794" y="532974"/>
                  <a:pt x="3299799" y="535560"/>
                  <a:pt x="3305901" y="537457"/>
                </a:cubicBezTo>
                <a:cubicBezTo>
                  <a:pt x="3312003" y="539355"/>
                  <a:pt x="3319332" y="540304"/>
                  <a:pt x="3327890" y="540304"/>
                </a:cubicBezTo>
                <a:cubicBezTo>
                  <a:pt x="3329899" y="540304"/>
                  <a:pt x="3331908" y="540285"/>
                  <a:pt x="3333918" y="540248"/>
                </a:cubicBezTo>
                <a:cubicBezTo>
                  <a:pt x="3335927" y="540211"/>
                  <a:pt x="3337898" y="540136"/>
                  <a:pt x="3339833" y="540025"/>
                </a:cubicBezTo>
                <a:cubicBezTo>
                  <a:pt x="3341768" y="539913"/>
                  <a:pt x="3343684" y="539783"/>
                  <a:pt x="3345582" y="539634"/>
                </a:cubicBezTo>
                <a:cubicBezTo>
                  <a:pt x="3347480" y="539485"/>
                  <a:pt x="3349396" y="539299"/>
                  <a:pt x="3351331" y="539076"/>
                </a:cubicBezTo>
                <a:cubicBezTo>
                  <a:pt x="3354456" y="538704"/>
                  <a:pt x="3356762" y="537699"/>
                  <a:pt x="3358251" y="536062"/>
                </a:cubicBezTo>
                <a:cubicBezTo>
                  <a:pt x="3359739" y="534425"/>
                  <a:pt x="3360483" y="531932"/>
                  <a:pt x="3360483" y="528583"/>
                </a:cubicBezTo>
                <a:lnTo>
                  <a:pt x="3360483" y="435157"/>
                </a:lnTo>
                <a:cubicBezTo>
                  <a:pt x="3360483" y="434561"/>
                  <a:pt x="3360353" y="434059"/>
                  <a:pt x="3360093" y="433650"/>
                </a:cubicBezTo>
                <a:cubicBezTo>
                  <a:pt x="3359832" y="433240"/>
                  <a:pt x="3359348" y="432868"/>
                  <a:pt x="3358641" y="432534"/>
                </a:cubicBezTo>
                <a:cubicBezTo>
                  <a:pt x="3357935" y="432199"/>
                  <a:pt x="3357005" y="431975"/>
                  <a:pt x="3355851" y="431864"/>
                </a:cubicBezTo>
                <a:cubicBezTo>
                  <a:pt x="3354698" y="431752"/>
                  <a:pt x="3353265" y="431696"/>
                  <a:pt x="3351554" y="431696"/>
                </a:cubicBezTo>
                <a:close/>
                <a:moveTo>
                  <a:pt x="4802888" y="431696"/>
                </a:moveTo>
                <a:cubicBezTo>
                  <a:pt x="4800655" y="431696"/>
                  <a:pt x="4798906" y="431752"/>
                  <a:pt x="4797641" y="431864"/>
                </a:cubicBezTo>
                <a:cubicBezTo>
                  <a:pt x="4796377" y="431975"/>
                  <a:pt x="4795371" y="432180"/>
                  <a:pt x="4794628" y="432478"/>
                </a:cubicBezTo>
                <a:cubicBezTo>
                  <a:pt x="4793884" y="432775"/>
                  <a:pt x="4793344" y="433203"/>
                  <a:pt x="4793009" y="433761"/>
                </a:cubicBezTo>
                <a:cubicBezTo>
                  <a:pt x="4792674" y="434319"/>
                  <a:pt x="4792320" y="435082"/>
                  <a:pt x="4791949" y="436050"/>
                </a:cubicBezTo>
                <a:lnTo>
                  <a:pt x="4763262" y="516640"/>
                </a:lnTo>
                <a:lnTo>
                  <a:pt x="4762928" y="516640"/>
                </a:lnTo>
                <a:lnTo>
                  <a:pt x="4735245" y="435603"/>
                </a:lnTo>
                <a:cubicBezTo>
                  <a:pt x="4734799" y="434189"/>
                  <a:pt x="4734259" y="433278"/>
                  <a:pt x="4733627" y="432868"/>
                </a:cubicBezTo>
                <a:cubicBezTo>
                  <a:pt x="4732995" y="432459"/>
                  <a:pt x="4732045" y="432161"/>
                  <a:pt x="4730781" y="431975"/>
                </a:cubicBezTo>
                <a:cubicBezTo>
                  <a:pt x="4729516" y="431789"/>
                  <a:pt x="4727693" y="431696"/>
                  <a:pt x="4725311" y="431696"/>
                </a:cubicBezTo>
                <a:cubicBezTo>
                  <a:pt x="4723227" y="431696"/>
                  <a:pt x="4721516" y="431789"/>
                  <a:pt x="4720176" y="431975"/>
                </a:cubicBezTo>
                <a:cubicBezTo>
                  <a:pt x="4718837" y="432161"/>
                  <a:pt x="4717851" y="432515"/>
                  <a:pt x="4717219" y="433036"/>
                </a:cubicBezTo>
                <a:cubicBezTo>
                  <a:pt x="4716586" y="433557"/>
                  <a:pt x="4716270" y="434264"/>
                  <a:pt x="4716270" y="435157"/>
                </a:cubicBezTo>
                <a:cubicBezTo>
                  <a:pt x="4716270" y="436050"/>
                  <a:pt x="4716493" y="437166"/>
                  <a:pt x="4716940" y="438505"/>
                </a:cubicBezTo>
                <a:lnTo>
                  <a:pt x="4752993" y="538406"/>
                </a:lnTo>
                <a:lnTo>
                  <a:pt x="4766388" y="575353"/>
                </a:lnTo>
                <a:cubicBezTo>
                  <a:pt x="4766834" y="576543"/>
                  <a:pt x="4767969" y="577455"/>
                  <a:pt x="4769792" y="578087"/>
                </a:cubicBezTo>
                <a:cubicBezTo>
                  <a:pt x="4771615" y="578720"/>
                  <a:pt x="4774387" y="579036"/>
                  <a:pt x="4778108" y="579036"/>
                </a:cubicBezTo>
                <a:cubicBezTo>
                  <a:pt x="4780043" y="579036"/>
                  <a:pt x="4781605" y="578943"/>
                  <a:pt x="4782796" y="578757"/>
                </a:cubicBezTo>
                <a:cubicBezTo>
                  <a:pt x="4783986" y="578571"/>
                  <a:pt x="4784898" y="578255"/>
                  <a:pt x="4785531" y="577808"/>
                </a:cubicBezTo>
                <a:cubicBezTo>
                  <a:pt x="4786163" y="577362"/>
                  <a:pt x="4786517" y="576767"/>
                  <a:pt x="4786591" y="576022"/>
                </a:cubicBezTo>
                <a:cubicBezTo>
                  <a:pt x="4786665" y="575278"/>
                  <a:pt x="4786479" y="574385"/>
                  <a:pt x="4786033" y="573344"/>
                </a:cubicBezTo>
                <a:lnTo>
                  <a:pt x="4772192" y="538406"/>
                </a:lnTo>
                <a:cubicBezTo>
                  <a:pt x="4772862" y="538108"/>
                  <a:pt x="4773494" y="537625"/>
                  <a:pt x="4774089" y="536955"/>
                </a:cubicBezTo>
                <a:cubicBezTo>
                  <a:pt x="4774685" y="536285"/>
                  <a:pt x="4775094" y="535578"/>
                  <a:pt x="4775317" y="534834"/>
                </a:cubicBezTo>
                <a:lnTo>
                  <a:pt x="4811148" y="438840"/>
                </a:lnTo>
                <a:cubicBezTo>
                  <a:pt x="4811743" y="437277"/>
                  <a:pt x="4812041" y="436050"/>
                  <a:pt x="4812041" y="435157"/>
                </a:cubicBezTo>
                <a:cubicBezTo>
                  <a:pt x="4812041" y="434264"/>
                  <a:pt x="4811743" y="433557"/>
                  <a:pt x="4811148" y="433036"/>
                </a:cubicBezTo>
                <a:cubicBezTo>
                  <a:pt x="4810552" y="432515"/>
                  <a:pt x="4809585" y="432161"/>
                  <a:pt x="4808246" y="431975"/>
                </a:cubicBezTo>
                <a:cubicBezTo>
                  <a:pt x="4806906" y="431789"/>
                  <a:pt x="4805120" y="431696"/>
                  <a:pt x="4802888" y="431696"/>
                </a:cubicBezTo>
                <a:close/>
                <a:moveTo>
                  <a:pt x="5199180" y="431696"/>
                </a:moveTo>
                <a:cubicBezTo>
                  <a:pt x="5197319" y="431696"/>
                  <a:pt x="5195794" y="431752"/>
                  <a:pt x="5194603" y="431864"/>
                </a:cubicBezTo>
                <a:cubicBezTo>
                  <a:pt x="5193413" y="431975"/>
                  <a:pt x="5192483" y="432199"/>
                  <a:pt x="5191813" y="432534"/>
                </a:cubicBezTo>
                <a:cubicBezTo>
                  <a:pt x="5191143" y="432868"/>
                  <a:pt x="5190659" y="433240"/>
                  <a:pt x="5190362" y="433650"/>
                </a:cubicBezTo>
                <a:cubicBezTo>
                  <a:pt x="5190064" y="434059"/>
                  <a:pt x="5189916" y="434561"/>
                  <a:pt x="5189916" y="435157"/>
                </a:cubicBezTo>
                <a:lnTo>
                  <a:pt x="5189916" y="476010"/>
                </a:lnTo>
                <a:lnTo>
                  <a:pt x="5138681" y="476010"/>
                </a:lnTo>
                <a:lnTo>
                  <a:pt x="5138681" y="435157"/>
                </a:lnTo>
                <a:cubicBezTo>
                  <a:pt x="5138681" y="434561"/>
                  <a:pt x="5138532" y="434059"/>
                  <a:pt x="5138235" y="433650"/>
                </a:cubicBezTo>
                <a:cubicBezTo>
                  <a:pt x="5137937" y="433240"/>
                  <a:pt x="5137453" y="432868"/>
                  <a:pt x="5136783" y="432534"/>
                </a:cubicBezTo>
                <a:cubicBezTo>
                  <a:pt x="5136114" y="432199"/>
                  <a:pt x="5135184" y="431975"/>
                  <a:pt x="5133993" y="431864"/>
                </a:cubicBezTo>
                <a:cubicBezTo>
                  <a:pt x="5132803" y="431752"/>
                  <a:pt x="5131277" y="431696"/>
                  <a:pt x="5129416" y="431696"/>
                </a:cubicBezTo>
                <a:cubicBezTo>
                  <a:pt x="5127631" y="431696"/>
                  <a:pt x="5126142" y="431752"/>
                  <a:pt x="5124952" y="431864"/>
                </a:cubicBezTo>
                <a:cubicBezTo>
                  <a:pt x="5123761" y="431975"/>
                  <a:pt x="5122831" y="432199"/>
                  <a:pt x="5122161" y="432534"/>
                </a:cubicBezTo>
                <a:cubicBezTo>
                  <a:pt x="5121491" y="432868"/>
                  <a:pt x="5121008" y="433240"/>
                  <a:pt x="5120710" y="433650"/>
                </a:cubicBezTo>
                <a:cubicBezTo>
                  <a:pt x="5120412" y="434059"/>
                  <a:pt x="5120264" y="434561"/>
                  <a:pt x="5120264" y="435157"/>
                </a:cubicBezTo>
                <a:lnTo>
                  <a:pt x="5120264" y="535616"/>
                </a:lnTo>
                <a:cubicBezTo>
                  <a:pt x="5120264" y="536211"/>
                  <a:pt x="5120412" y="536713"/>
                  <a:pt x="5120710" y="537122"/>
                </a:cubicBezTo>
                <a:cubicBezTo>
                  <a:pt x="5121008" y="537532"/>
                  <a:pt x="5121491" y="537885"/>
                  <a:pt x="5122161" y="538183"/>
                </a:cubicBezTo>
                <a:cubicBezTo>
                  <a:pt x="5122831" y="538481"/>
                  <a:pt x="5123761" y="538704"/>
                  <a:pt x="5124952" y="538853"/>
                </a:cubicBezTo>
                <a:cubicBezTo>
                  <a:pt x="5126142" y="539001"/>
                  <a:pt x="5127631" y="539076"/>
                  <a:pt x="5129416" y="539076"/>
                </a:cubicBezTo>
                <a:cubicBezTo>
                  <a:pt x="5131277" y="539076"/>
                  <a:pt x="5132803" y="539001"/>
                  <a:pt x="5133993" y="538853"/>
                </a:cubicBezTo>
                <a:cubicBezTo>
                  <a:pt x="5135184" y="538704"/>
                  <a:pt x="5136114" y="538481"/>
                  <a:pt x="5136783" y="538183"/>
                </a:cubicBezTo>
                <a:cubicBezTo>
                  <a:pt x="5137453" y="537885"/>
                  <a:pt x="5137937" y="537532"/>
                  <a:pt x="5138235" y="537122"/>
                </a:cubicBezTo>
                <a:cubicBezTo>
                  <a:pt x="5138532" y="536713"/>
                  <a:pt x="5138681" y="536211"/>
                  <a:pt x="5138681" y="535616"/>
                </a:cubicBezTo>
                <a:lnTo>
                  <a:pt x="5138681" y="491525"/>
                </a:lnTo>
                <a:lnTo>
                  <a:pt x="5189916" y="491525"/>
                </a:lnTo>
                <a:lnTo>
                  <a:pt x="5189916" y="535616"/>
                </a:lnTo>
                <a:cubicBezTo>
                  <a:pt x="5189916" y="536211"/>
                  <a:pt x="5190064" y="536713"/>
                  <a:pt x="5190362" y="537122"/>
                </a:cubicBezTo>
                <a:cubicBezTo>
                  <a:pt x="5190659" y="537532"/>
                  <a:pt x="5191143" y="537885"/>
                  <a:pt x="5191813" y="538183"/>
                </a:cubicBezTo>
                <a:cubicBezTo>
                  <a:pt x="5192483" y="538481"/>
                  <a:pt x="5193413" y="538704"/>
                  <a:pt x="5194603" y="538853"/>
                </a:cubicBezTo>
                <a:cubicBezTo>
                  <a:pt x="5195794" y="539001"/>
                  <a:pt x="5197319" y="539076"/>
                  <a:pt x="5199180" y="539076"/>
                </a:cubicBezTo>
                <a:cubicBezTo>
                  <a:pt x="5200966" y="539076"/>
                  <a:pt x="5202454" y="539001"/>
                  <a:pt x="5203645" y="538853"/>
                </a:cubicBezTo>
                <a:cubicBezTo>
                  <a:pt x="5204835" y="538704"/>
                  <a:pt x="5205784" y="538481"/>
                  <a:pt x="5206491" y="538183"/>
                </a:cubicBezTo>
                <a:cubicBezTo>
                  <a:pt x="5207198" y="537885"/>
                  <a:pt x="5207682" y="537532"/>
                  <a:pt x="5207942" y="537122"/>
                </a:cubicBezTo>
                <a:cubicBezTo>
                  <a:pt x="5208203" y="536713"/>
                  <a:pt x="5208333" y="536211"/>
                  <a:pt x="5208333" y="535616"/>
                </a:cubicBezTo>
                <a:lnTo>
                  <a:pt x="5208333" y="435157"/>
                </a:lnTo>
                <a:cubicBezTo>
                  <a:pt x="5208333" y="434561"/>
                  <a:pt x="5208203" y="434059"/>
                  <a:pt x="5207942" y="433650"/>
                </a:cubicBezTo>
                <a:cubicBezTo>
                  <a:pt x="5207682" y="433240"/>
                  <a:pt x="5207198" y="432868"/>
                  <a:pt x="5206491" y="432534"/>
                </a:cubicBezTo>
                <a:cubicBezTo>
                  <a:pt x="5205784" y="432199"/>
                  <a:pt x="5204835" y="431975"/>
                  <a:pt x="5203645" y="431864"/>
                </a:cubicBezTo>
                <a:cubicBezTo>
                  <a:pt x="5202454" y="431752"/>
                  <a:pt x="5200966" y="431696"/>
                  <a:pt x="5199180" y="431696"/>
                </a:cubicBezTo>
                <a:close/>
                <a:moveTo>
                  <a:pt x="5323005" y="431696"/>
                </a:moveTo>
                <a:cubicBezTo>
                  <a:pt x="5321144" y="431696"/>
                  <a:pt x="5319619" y="431752"/>
                  <a:pt x="5318428" y="431864"/>
                </a:cubicBezTo>
                <a:cubicBezTo>
                  <a:pt x="5317238" y="431975"/>
                  <a:pt x="5316308" y="432199"/>
                  <a:pt x="5315638" y="432534"/>
                </a:cubicBezTo>
                <a:cubicBezTo>
                  <a:pt x="5314968" y="432868"/>
                  <a:pt x="5314484" y="433240"/>
                  <a:pt x="5314187" y="433650"/>
                </a:cubicBezTo>
                <a:cubicBezTo>
                  <a:pt x="5313889" y="434059"/>
                  <a:pt x="5313740" y="434561"/>
                  <a:pt x="5313740" y="435157"/>
                </a:cubicBezTo>
                <a:lnTo>
                  <a:pt x="5313740" y="476010"/>
                </a:lnTo>
                <a:lnTo>
                  <a:pt x="5262506" y="476010"/>
                </a:lnTo>
                <a:lnTo>
                  <a:pt x="5262506" y="435157"/>
                </a:lnTo>
                <a:cubicBezTo>
                  <a:pt x="5262506" y="434561"/>
                  <a:pt x="5262357" y="434059"/>
                  <a:pt x="5262060" y="433650"/>
                </a:cubicBezTo>
                <a:cubicBezTo>
                  <a:pt x="5261762" y="433240"/>
                  <a:pt x="5261278" y="432868"/>
                  <a:pt x="5260608" y="432534"/>
                </a:cubicBezTo>
                <a:cubicBezTo>
                  <a:pt x="5259938" y="432199"/>
                  <a:pt x="5259009" y="431975"/>
                  <a:pt x="5257818" y="431864"/>
                </a:cubicBezTo>
                <a:cubicBezTo>
                  <a:pt x="5256628" y="431752"/>
                  <a:pt x="5255102" y="431696"/>
                  <a:pt x="5253241" y="431696"/>
                </a:cubicBezTo>
                <a:cubicBezTo>
                  <a:pt x="5251455" y="431696"/>
                  <a:pt x="5249967" y="431752"/>
                  <a:pt x="5248777" y="431864"/>
                </a:cubicBezTo>
                <a:cubicBezTo>
                  <a:pt x="5247586" y="431975"/>
                  <a:pt x="5246656" y="432199"/>
                  <a:pt x="5245986" y="432534"/>
                </a:cubicBezTo>
                <a:cubicBezTo>
                  <a:pt x="5245316" y="432868"/>
                  <a:pt x="5244833" y="433240"/>
                  <a:pt x="5244535" y="433650"/>
                </a:cubicBezTo>
                <a:cubicBezTo>
                  <a:pt x="5244238" y="434059"/>
                  <a:pt x="5244088" y="434561"/>
                  <a:pt x="5244088" y="435157"/>
                </a:cubicBezTo>
                <a:lnTo>
                  <a:pt x="5244088" y="535616"/>
                </a:lnTo>
                <a:cubicBezTo>
                  <a:pt x="5244088" y="536211"/>
                  <a:pt x="5244238" y="536713"/>
                  <a:pt x="5244535" y="537122"/>
                </a:cubicBezTo>
                <a:cubicBezTo>
                  <a:pt x="5244833" y="537532"/>
                  <a:pt x="5245316" y="537885"/>
                  <a:pt x="5245986" y="538183"/>
                </a:cubicBezTo>
                <a:cubicBezTo>
                  <a:pt x="5246656" y="538481"/>
                  <a:pt x="5247586" y="538704"/>
                  <a:pt x="5248777" y="538853"/>
                </a:cubicBezTo>
                <a:cubicBezTo>
                  <a:pt x="5249967" y="539001"/>
                  <a:pt x="5251455" y="539076"/>
                  <a:pt x="5253241" y="539076"/>
                </a:cubicBezTo>
                <a:cubicBezTo>
                  <a:pt x="5255102" y="539076"/>
                  <a:pt x="5256628" y="539001"/>
                  <a:pt x="5257818" y="538853"/>
                </a:cubicBezTo>
                <a:cubicBezTo>
                  <a:pt x="5259009" y="538704"/>
                  <a:pt x="5259938" y="538481"/>
                  <a:pt x="5260608" y="538183"/>
                </a:cubicBezTo>
                <a:cubicBezTo>
                  <a:pt x="5261278" y="537885"/>
                  <a:pt x="5261762" y="537532"/>
                  <a:pt x="5262060" y="537122"/>
                </a:cubicBezTo>
                <a:cubicBezTo>
                  <a:pt x="5262357" y="536713"/>
                  <a:pt x="5262506" y="536211"/>
                  <a:pt x="5262506" y="535616"/>
                </a:cubicBezTo>
                <a:lnTo>
                  <a:pt x="5262506" y="491525"/>
                </a:lnTo>
                <a:lnTo>
                  <a:pt x="5313740" y="491525"/>
                </a:lnTo>
                <a:lnTo>
                  <a:pt x="5313740" y="535616"/>
                </a:lnTo>
                <a:cubicBezTo>
                  <a:pt x="5313740" y="536211"/>
                  <a:pt x="5313889" y="536713"/>
                  <a:pt x="5314187" y="537122"/>
                </a:cubicBezTo>
                <a:cubicBezTo>
                  <a:pt x="5314484" y="537532"/>
                  <a:pt x="5314968" y="537885"/>
                  <a:pt x="5315638" y="538183"/>
                </a:cubicBezTo>
                <a:cubicBezTo>
                  <a:pt x="5316308" y="538481"/>
                  <a:pt x="5317238" y="538704"/>
                  <a:pt x="5318428" y="538853"/>
                </a:cubicBezTo>
                <a:cubicBezTo>
                  <a:pt x="5319619" y="539001"/>
                  <a:pt x="5321144" y="539076"/>
                  <a:pt x="5323005" y="539076"/>
                </a:cubicBezTo>
                <a:cubicBezTo>
                  <a:pt x="5324790" y="539076"/>
                  <a:pt x="5326279" y="539001"/>
                  <a:pt x="5327469" y="538853"/>
                </a:cubicBezTo>
                <a:cubicBezTo>
                  <a:pt x="5328660" y="538704"/>
                  <a:pt x="5329609" y="538481"/>
                  <a:pt x="5330316" y="538183"/>
                </a:cubicBezTo>
                <a:cubicBezTo>
                  <a:pt x="5331023" y="537885"/>
                  <a:pt x="5331507" y="537532"/>
                  <a:pt x="5331767" y="537122"/>
                </a:cubicBezTo>
                <a:cubicBezTo>
                  <a:pt x="5332028" y="536713"/>
                  <a:pt x="5332158" y="536211"/>
                  <a:pt x="5332158" y="535616"/>
                </a:cubicBezTo>
                <a:lnTo>
                  <a:pt x="5332158" y="435157"/>
                </a:lnTo>
                <a:cubicBezTo>
                  <a:pt x="5332158" y="434561"/>
                  <a:pt x="5332028" y="434059"/>
                  <a:pt x="5331767" y="433650"/>
                </a:cubicBezTo>
                <a:cubicBezTo>
                  <a:pt x="5331507" y="433240"/>
                  <a:pt x="5331023" y="432868"/>
                  <a:pt x="5330316" y="432534"/>
                </a:cubicBezTo>
                <a:cubicBezTo>
                  <a:pt x="5329609" y="432199"/>
                  <a:pt x="5328660" y="431975"/>
                  <a:pt x="5327469" y="431864"/>
                </a:cubicBezTo>
                <a:cubicBezTo>
                  <a:pt x="5326279" y="431752"/>
                  <a:pt x="5324790" y="431696"/>
                  <a:pt x="5323005" y="431696"/>
                </a:cubicBezTo>
                <a:close/>
                <a:moveTo>
                  <a:pt x="6808905" y="431696"/>
                </a:moveTo>
                <a:cubicBezTo>
                  <a:pt x="6807342" y="431696"/>
                  <a:pt x="6805965" y="431752"/>
                  <a:pt x="6804775" y="431864"/>
                </a:cubicBezTo>
                <a:cubicBezTo>
                  <a:pt x="6803584" y="431975"/>
                  <a:pt x="6802617" y="432143"/>
                  <a:pt x="6801872" y="432366"/>
                </a:cubicBezTo>
                <a:cubicBezTo>
                  <a:pt x="6801128" y="432589"/>
                  <a:pt x="6800570" y="432868"/>
                  <a:pt x="6800198" y="433203"/>
                </a:cubicBezTo>
                <a:cubicBezTo>
                  <a:pt x="6799826" y="433538"/>
                  <a:pt x="6799640" y="433892"/>
                  <a:pt x="6799640" y="434264"/>
                </a:cubicBezTo>
                <a:lnTo>
                  <a:pt x="6799640" y="476345"/>
                </a:lnTo>
                <a:lnTo>
                  <a:pt x="6791826" y="476345"/>
                </a:lnTo>
                <a:cubicBezTo>
                  <a:pt x="6788999" y="476345"/>
                  <a:pt x="6786413" y="476029"/>
                  <a:pt x="6784069" y="475396"/>
                </a:cubicBezTo>
                <a:cubicBezTo>
                  <a:pt x="6781725" y="474763"/>
                  <a:pt x="6779586" y="473722"/>
                  <a:pt x="6777651" y="472271"/>
                </a:cubicBezTo>
                <a:cubicBezTo>
                  <a:pt x="6775716" y="470820"/>
                  <a:pt x="6773986" y="468941"/>
                  <a:pt x="6772460" y="466634"/>
                </a:cubicBezTo>
                <a:cubicBezTo>
                  <a:pt x="6770935" y="464327"/>
                  <a:pt x="6769540" y="461536"/>
                  <a:pt x="6768274" y="458262"/>
                </a:cubicBezTo>
                <a:lnTo>
                  <a:pt x="6758898" y="435157"/>
                </a:lnTo>
                <a:cubicBezTo>
                  <a:pt x="6758750" y="434561"/>
                  <a:pt x="6758489" y="434040"/>
                  <a:pt x="6758117" y="433594"/>
                </a:cubicBezTo>
                <a:cubicBezTo>
                  <a:pt x="6757745" y="433147"/>
                  <a:pt x="6757187" y="432775"/>
                  <a:pt x="6756443" y="432478"/>
                </a:cubicBezTo>
                <a:cubicBezTo>
                  <a:pt x="6755699" y="432180"/>
                  <a:pt x="6754713" y="431975"/>
                  <a:pt x="6753485" y="431864"/>
                </a:cubicBezTo>
                <a:cubicBezTo>
                  <a:pt x="6752257" y="431752"/>
                  <a:pt x="6750639" y="431696"/>
                  <a:pt x="6748629" y="431696"/>
                </a:cubicBezTo>
                <a:cubicBezTo>
                  <a:pt x="6746843" y="431696"/>
                  <a:pt x="6745374" y="431752"/>
                  <a:pt x="6744220" y="431864"/>
                </a:cubicBezTo>
                <a:cubicBezTo>
                  <a:pt x="6743067" y="431975"/>
                  <a:pt x="6742173" y="432143"/>
                  <a:pt x="6741541" y="432366"/>
                </a:cubicBezTo>
                <a:cubicBezTo>
                  <a:pt x="6740909" y="432589"/>
                  <a:pt x="6740481" y="432868"/>
                  <a:pt x="6740258" y="433203"/>
                </a:cubicBezTo>
                <a:cubicBezTo>
                  <a:pt x="6740035" y="433538"/>
                  <a:pt x="6739923" y="433892"/>
                  <a:pt x="6739923" y="434264"/>
                </a:cubicBezTo>
                <a:cubicBezTo>
                  <a:pt x="6739923" y="434933"/>
                  <a:pt x="6740016" y="435640"/>
                  <a:pt x="6740202" y="436384"/>
                </a:cubicBezTo>
                <a:cubicBezTo>
                  <a:pt x="6740388" y="437129"/>
                  <a:pt x="6740667" y="437984"/>
                  <a:pt x="6741039" y="438952"/>
                </a:cubicBezTo>
                <a:lnTo>
                  <a:pt x="6750639" y="461053"/>
                </a:lnTo>
                <a:cubicBezTo>
                  <a:pt x="6752127" y="464773"/>
                  <a:pt x="6753745" y="467899"/>
                  <a:pt x="6755494" y="470429"/>
                </a:cubicBezTo>
                <a:cubicBezTo>
                  <a:pt x="6757243" y="472959"/>
                  <a:pt x="6759010" y="475061"/>
                  <a:pt x="6760796" y="476735"/>
                </a:cubicBezTo>
                <a:cubicBezTo>
                  <a:pt x="6762582" y="478410"/>
                  <a:pt x="6764405" y="479712"/>
                  <a:pt x="6766265" y="480642"/>
                </a:cubicBezTo>
                <a:cubicBezTo>
                  <a:pt x="6768126" y="481572"/>
                  <a:pt x="6769911" y="482298"/>
                  <a:pt x="6771623" y="482819"/>
                </a:cubicBezTo>
                <a:lnTo>
                  <a:pt x="6771623" y="483042"/>
                </a:lnTo>
                <a:cubicBezTo>
                  <a:pt x="6769019" y="483935"/>
                  <a:pt x="6766619" y="485014"/>
                  <a:pt x="6764424" y="486279"/>
                </a:cubicBezTo>
                <a:cubicBezTo>
                  <a:pt x="6762228" y="487544"/>
                  <a:pt x="6760182" y="489107"/>
                  <a:pt x="6758285" y="490967"/>
                </a:cubicBezTo>
                <a:cubicBezTo>
                  <a:pt x="6756387" y="492828"/>
                  <a:pt x="6754619" y="495041"/>
                  <a:pt x="6752982" y="497609"/>
                </a:cubicBezTo>
                <a:cubicBezTo>
                  <a:pt x="6751345" y="500176"/>
                  <a:pt x="6749820" y="503134"/>
                  <a:pt x="6748406" y="506483"/>
                </a:cubicBezTo>
                <a:lnTo>
                  <a:pt x="6737356" y="531932"/>
                </a:lnTo>
                <a:cubicBezTo>
                  <a:pt x="6737058" y="532453"/>
                  <a:pt x="6736835" y="532937"/>
                  <a:pt x="6736686" y="533383"/>
                </a:cubicBezTo>
                <a:cubicBezTo>
                  <a:pt x="6736537" y="533830"/>
                  <a:pt x="6736425" y="534258"/>
                  <a:pt x="6736351" y="534667"/>
                </a:cubicBezTo>
                <a:cubicBezTo>
                  <a:pt x="6736277" y="535076"/>
                  <a:pt x="6736221" y="535411"/>
                  <a:pt x="6736183" y="535671"/>
                </a:cubicBezTo>
                <a:cubicBezTo>
                  <a:pt x="6736146" y="535932"/>
                  <a:pt x="6736128" y="536174"/>
                  <a:pt x="6736128" y="536397"/>
                </a:cubicBezTo>
                <a:cubicBezTo>
                  <a:pt x="6736128" y="536843"/>
                  <a:pt x="6736258" y="537234"/>
                  <a:pt x="6736518" y="537569"/>
                </a:cubicBezTo>
                <a:cubicBezTo>
                  <a:pt x="6736779" y="537904"/>
                  <a:pt x="6737263" y="538183"/>
                  <a:pt x="6737969" y="538406"/>
                </a:cubicBezTo>
                <a:cubicBezTo>
                  <a:pt x="6738676" y="538629"/>
                  <a:pt x="6739607" y="538797"/>
                  <a:pt x="6740760" y="538908"/>
                </a:cubicBezTo>
                <a:cubicBezTo>
                  <a:pt x="6741914" y="539020"/>
                  <a:pt x="6743383" y="539076"/>
                  <a:pt x="6745169" y="539076"/>
                </a:cubicBezTo>
                <a:cubicBezTo>
                  <a:pt x="6747253" y="539076"/>
                  <a:pt x="6748945" y="539001"/>
                  <a:pt x="6750248" y="538853"/>
                </a:cubicBezTo>
                <a:cubicBezTo>
                  <a:pt x="6751550" y="538704"/>
                  <a:pt x="6752611" y="538499"/>
                  <a:pt x="6753429" y="538239"/>
                </a:cubicBezTo>
                <a:cubicBezTo>
                  <a:pt x="6754248" y="537978"/>
                  <a:pt x="6754843" y="537643"/>
                  <a:pt x="6755215" y="537234"/>
                </a:cubicBezTo>
                <a:cubicBezTo>
                  <a:pt x="6755587" y="536825"/>
                  <a:pt x="6755847" y="536360"/>
                  <a:pt x="6755996" y="535839"/>
                </a:cubicBezTo>
                <a:lnTo>
                  <a:pt x="6766712" y="509831"/>
                </a:lnTo>
                <a:cubicBezTo>
                  <a:pt x="6768051" y="506483"/>
                  <a:pt x="6769483" y="503599"/>
                  <a:pt x="6771009" y="501180"/>
                </a:cubicBezTo>
                <a:cubicBezTo>
                  <a:pt x="6772534" y="498762"/>
                  <a:pt x="6774302" y="496809"/>
                  <a:pt x="6776311" y="495320"/>
                </a:cubicBezTo>
                <a:cubicBezTo>
                  <a:pt x="6778320" y="493832"/>
                  <a:pt x="6780590" y="492753"/>
                  <a:pt x="6783120" y="492083"/>
                </a:cubicBezTo>
                <a:cubicBezTo>
                  <a:pt x="6785650" y="491414"/>
                  <a:pt x="6788552" y="491079"/>
                  <a:pt x="6791826" y="491079"/>
                </a:cubicBezTo>
                <a:lnTo>
                  <a:pt x="6799640" y="491079"/>
                </a:lnTo>
                <a:lnTo>
                  <a:pt x="6799640" y="536285"/>
                </a:lnTo>
                <a:cubicBezTo>
                  <a:pt x="6799640" y="536657"/>
                  <a:pt x="6799826" y="537029"/>
                  <a:pt x="6800198" y="537402"/>
                </a:cubicBezTo>
                <a:cubicBezTo>
                  <a:pt x="6800570" y="537774"/>
                  <a:pt x="6801128" y="538071"/>
                  <a:pt x="6801872" y="538295"/>
                </a:cubicBezTo>
                <a:cubicBezTo>
                  <a:pt x="6802617" y="538518"/>
                  <a:pt x="6803584" y="538704"/>
                  <a:pt x="6804775" y="538853"/>
                </a:cubicBezTo>
                <a:cubicBezTo>
                  <a:pt x="6805965" y="539001"/>
                  <a:pt x="6807342" y="539076"/>
                  <a:pt x="6808905" y="539076"/>
                </a:cubicBezTo>
                <a:cubicBezTo>
                  <a:pt x="6810467" y="539076"/>
                  <a:pt x="6811844" y="539001"/>
                  <a:pt x="6813035" y="538853"/>
                </a:cubicBezTo>
                <a:cubicBezTo>
                  <a:pt x="6814225" y="538704"/>
                  <a:pt x="6815193" y="538518"/>
                  <a:pt x="6815937" y="538295"/>
                </a:cubicBezTo>
                <a:cubicBezTo>
                  <a:pt x="6816681" y="538071"/>
                  <a:pt x="6817220" y="537774"/>
                  <a:pt x="6817555" y="537402"/>
                </a:cubicBezTo>
                <a:cubicBezTo>
                  <a:pt x="6817890" y="537029"/>
                  <a:pt x="6818057" y="536657"/>
                  <a:pt x="6818057" y="536285"/>
                </a:cubicBezTo>
                <a:lnTo>
                  <a:pt x="6818057" y="434264"/>
                </a:lnTo>
                <a:cubicBezTo>
                  <a:pt x="6818057" y="433892"/>
                  <a:pt x="6817890" y="433538"/>
                  <a:pt x="6817555" y="433203"/>
                </a:cubicBezTo>
                <a:cubicBezTo>
                  <a:pt x="6817220" y="432868"/>
                  <a:pt x="6816681" y="432589"/>
                  <a:pt x="6815937" y="432366"/>
                </a:cubicBezTo>
                <a:cubicBezTo>
                  <a:pt x="6815193" y="432143"/>
                  <a:pt x="6814225" y="431975"/>
                  <a:pt x="6813035" y="431864"/>
                </a:cubicBezTo>
                <a:cubicBezTo>
                  <a:pt x="6811844" y="431752"/>
                  <a:pt x="6810467" y="431696"/>
                  <a:pt x="6808905" y="431696"/>
                </a:cubicBezTo>
                <a:close/>
                <a:moveTo>
                  <a:pt x="7028091" y="431696"/>
                </a:moveTo>
                <a:cubicBezTo>
                  <a:pt x="7024519" y="431696"/>
                  <a:pt x="7022064" y="431975"/>
                  <a:pt x="7020724" y="432534"/>
                </a:cubicBezTo>
                <a:cubicBezTo>
                  <a:pt x="7019385" y="433092"/>
                  <a:pt x="7018715" y="433929"/>
                  <a:pt x="7018715" y="435045"/>
                </a:cubicBezTo>
                <a:lnTo>
                  <a:pt x="7018715" y="493200"/>
                </a:lnTo>
                <a:cubicBezTo>
                  <a:pt x="7018715" y="496102"/>
                  <a:pt x="7018790" y="498985"/>
                  <a:pt x="7018938" y="501850"/>
                </a:cubicBezTo>
                <a:cubicBezTo>
                  <a:pt x="7019087" y="504715"/>
                  <a:pt x="7019273" y="507561"/>
                  <a:pt x="7019496" y="510389"/>
                </a:cubicBezTo>
                <a:cubicBezTo>
                  <a:pt x="7017785" y="507561"/>
                  <a:pt x="7016055" y="504790"/>
                  <a:pt x="7014306" y="502073"/>
                </a:cubicBezTo>
                <a:cubicBezTo>
                  <a:pt x="7012557" y="499357"/>
                  <a:pt x="7010678" y="496697"/>
                  <a:pt x="7008669" y="494093"/>
                </a:cubicBezTo>
                <a:lnTo>
                  <a:pt x="6965472" y="435045"/>
                </a:lnTo>
                <a:cubicBezTo>
                  <a:pt x="6965025" y="434450"/>
                  <a:pt x="6964560" y="433929"/>
                  <a:pt x="6964076" y="433482"/>
                </a:cubicBezTo>
                <a:cubicBezTo>
                  <a:pt x="6963593" y="433036"/>
                  <a:pt x="6962997" y="432682"/>
                  <a:pt x="6962291" y="432422"/>
                </a:cubicBezTo>
                <a:cubicBezTo>
                  <a:pt x="6961584" y="432161"/>
                  <a:pt x="6960747" y="431975"/>
                  <a:pt x="6959779" y="431864"/>
                </a:cubicBezTo>
                <a:cubicBezTo>
                  <a:pt x="6958812" y="431752"/>
                  <a:pt x="6957547" y="431696"/>
                  <a:pt x="6955984" y="431696"/>
                </a:cubicBezTo>
                <a:cubicBezTo>
                  <a:pt x="6954421" y="431696"/>
                  <a:pt x="6953100" y="431752"/>
                  <a:pt x="6952021" y="431864"/>
                </a:cubicBezTo>
                <a:cubicBezTo>
                  <a:pt x="6950942" y="431975"/>
                  <a:pt x="6950086" y="432180"/>
                  <a:pt x="6949454" y="432478"/>
                </a:cubicBezTo>
                <a:cubicBezTo>
                  <a:pt x="6948822" y="432775"/>
                  <a:pt x="6948375" y="433147"/>
                  <a:pt x="6948115" y="433594"/>
                </a:cubicBezTo>
                <a:cubicBezTo>
                  <a:pt x="6947854" y="434040"/>
                  <a:pt x="6947724" y="434561"/>
                  <a:pt x="6947724" y="435157"/>
                </a:cubicBezTo>
                <a:lnTo>
                  <a:pt x="6947724" y="535727"/>
                </a:lnTo>
                <a:cubicBezTo>
                  <a:pt x="6947724" y="536248"/>
                  <a:pt x="6947873" y="536732"/>
                  <a:pt x="6948170" y="537178"/>
                </a:cubicBezTo>
                <a:cubicBezTo>
                  <a:pt x="6948468" y="537625"/>
                  <a:pt x="6948952" y="537978"/>
                  <a:pt x="6949622" y="538239"/>
                </a:cubicBezTo>
                <a:cubicBezTo>
                  <a:pt x="6950291" y="538499"/>
                  <a:pt x="6951221" y="538704"/>
                  <a:pt x="6952412" y="538853"/>
                </a:cubicBezTo>
                <a:cubicBezTo>
                  <a:pt x="6953603" y="539001"/>
                  <a:pt x="6955091" y="539076"/>
                  <a:pt x="6956877" y="539076"/>
                </a:cubicBezTo>
                <a:cubicBezTo>
                  <a:pt x="6958663" y="539076"/>
                  <a:pt x="6960151" y="539001"/>
                  <a:pt x="6961342" y="538853"/>
                </a:cubicBezTo>
                <a:cubicBezTo>
                  <a:pt x="6962532" y="538704"/>
                  <a:pt x="6963500" y="538499"/>
                  <a:pt x="6964244" y="538239"/>
                </a:cubicBezTo>
                <a:cubicBezTo>
                  <a:pt x="6964988" y="537978"/>
                  <a:pt x="6965509" y="537625"/>
                  <a:pt x="6965807" y="537178"/>
                </a:cubicBezTo>
                <a:cubicBezTo>
                  <a:pt x="6966104" y="536732"/>
                  <a:pt x="6966253" y="536248"/>
                  <a:pt x="6966253" y="535727"/>
                </a:cubicBezTo>
                <a:lnTo>
                  <a:pt x="6966253" y="477908"/>
                </a:lnTo>
                <a:cubicBezTo>
                  <a:pt x="6966253" y="475005"/>
                  <a:pt x="6966179" y="472047"/>
                  <a:pt x="6966030" y="469034"/>
                </a:cubicBezTo>
                <a:cubicBezTo>
                  <a:pt x="6965881" y="466020"/>
                  <a:pt x="6965695" y="463062"/>
                  <a:pt x="6965472" y="460160"/>
                </a:cubicBezTo>
                <a:cubicBezTo>
                  <a:pt x="6967183" y="463136"/>
                  <a:pt x="6969062" y="466057"/>
                  <a:pt x="6971108" y="468922"/>
                </a:cubicBezTo>
                <a:cubicBezTo>
                  <a:pt x="6973155" y="471787"/>
                  <a:pt x="6975220" y="474633"/>
                  <a:pt x="6977304" y="477461"/>
                </a:cubicBezTo>
                <a:lnTo>
                  <a:pt x="7019943" y="535727"/>
                </a:lnTo>
                <a:cubicBezTo>
                  <a:pt x="7020464" y="536323"/>
                  <a:pt x="7020929" y="536843"/>
                  <a:pt x="7021338" y="537290"/>
                </a:cubicBezTo>
                <a:cubicBezTo>
                  <a:pt x="7021747" y="537736"/>
                  <a:pt x="7022268" y="538090"/>
                  <a:pt x="7022901" y="538350"/>
                </a:cubicBezTo>
                <a:cubicBezTo>
                  <a:pt x="7023533" y="538611"/>
                  <a:pt x="7024333" y="538797"/>
                  <a:pt x="7025301" y="538908"/>
                </a:cubicBezTo>
                <a:cubicBezTo>
                  <a:pt x="7026268" y="539020"/>
                  <a:pt x="7027459" y="539076"/>
                  <a:pt x="7028872" y="539076"/>
                </a:cubicBezTo>
                <a:cubicBezTo>
                  <a:pt x="7030510" y="539076"/>
                  <a:pt x="7031849" y="539001"/>
                  <a:pt x="7032891" y="538853"/>
                </a:cubicBezTo>
                <a:cubicBezTo>
                  <a:pt x="7033933" y="538704"/>
                  <a:pt x="7034770" y="538499"/>
                  <a:pt x="7035402" y="538239"/>
                </a:cubicBezTo>
                <a:cubicBezTo>
                  <a:pt x="7036035" y="537978"/>
                  <a:pt x="7036481" y="537625"/>
                  <a:pt x="7036742" y="537178"/>
                </a:cubicBezTo>
                <a:cubicBezTo>
                  <a:pt x="7037002" y="536732"/>
                  <a:pt x="7037132" y="536248"/>
                  <a:pt x="7037132" y="535727"/>
                </a:cubicBezTo>
                <a:lnTo>
                  <a:pt x="7037132" y="435045"/>
                </a:lnTo>
                <a:cubicBezTo>
                  <a:pt x="7037132" y="434524"/>
                  <a:pt x="7037002" y="434040"/>
                  <a:pt x="7036742" y="433594"/>
                </a:cubicBezTo>
                <a:cubicBezTo>
                  <a:pt x="7036481" y="433147"/>
                  <a:pt x="7035998" y="432775"/>
                  <a:pt x="7035291" y="432478"/>
                </a:cubicBezTo>
                <a:cubicBezTo>
                  <a:pt x="7034584" y="432180"/>
                  <a:pt x="7033635" y="431975"/>
                  <a:pt x="7032444" y="431864"/>
                </a:cubicBezTo>
                <a:cubicBezTo>
                  <a:pt x="7031254" y="431752"/>
                  <a:pt x="7029803" y="431696"/>
                  <a:pt x="7028091" y="431696"/>
                </a:cubicBezTo>
                <a:close/>
                <a:moveTo>
                  <a:pt x="7151916" y="431696"/>
                </a:moveTo>
                <a:cubicBezTo>
                  <a:pt x="7148344" y="431696"/>
                  <a:pt x="7145888" y="431975"/>
                  <a:pt x="7144549" y="432534"/>
                </a:cubicBezTo>
                <a:cubicBezTo>
                  <a:pt x="7143210" y="433092"/>
                  <a:pt x="7142540" y="433929"/>
                  <a:pt x="7142540" y="435045"/>
                </a:cubicBezTo>
                <a:lnTo>
                  <a:pt x="7142540" y="493200"/>
                </a:lnTo>
                <a:cubicBezTo>
                  <a:pt x="7142540" y="496102"/>
                  <a:pt x="7142614" y="498985"/>
                  <a:pt x="7142763" y="501850"/>
                </a:cubicBezTo>
                <a:cubicBezTo>
                  <a:pt x="7142912" y="504715"/>
                  <a:pt x="7143098" y="507561"/>
                  <a:pt x="7143321" y="510389"/>
                </a:cubicBezTo>
                <a:cubicBezTo>
                  <a:pt x="7141610" y="507561"/>
                  <a:pt x="7139880" y="504790"/>
                  <a:pt x="7138131" y="502073"/>
                </a:cubicBezTo>
                <a:cubicBezTo>
                  <a:pt x="7136382" y="499357"/>
                  <a:pt x="7134503" y="496697"/>
                  <a:pt x="7132494" y="494093"/>
                </a:cubicBezTo>
                <a:lnTo>
                  <a:pt x="7089297" y="435045"/>
                </a:lnTo>
                <a:cubicBezTo>
                  <a:pt x="7088850" y="434450"/>
                  <a:pt x="7088385" y="433929"/>
                  <a:pt x="7087902" y="433482"/>
                </a:cubicBezTo>
                <a:cubicBezTo>
                  <a:pt x="7087418" y="433036"/>
                  <a:pt x="7086822" y="432682"/>
                  <a:pt x="7086116" y="432422"/>
                </a:cubicBezTo>
                <a:cubicBezTo>
                  <a:pt x="7085409" y="432161"/>
                  <a:pt x="7084571" y="431975"/>
                  <a:pt x="7083604" y="431864"/>
                </a:cubicBezTo>
                <a:cubicBezTo>
                  <a:pt x="7082637" y="431752"/>
                  <a:pt x="7081371" y="431696"/>
                  <a:pt x="7079809" y="431696"/>
                </a:cubicBezTo>
                <a:cubicBezTo>
                  <a:pt x="7078246" y="431696"/>
                  <a:pt x="7076925" y="431752"/>
                  <a:pt x="7075846" y="431864"/>
                </a:cubicBezTo>
                <a:cubicBezTo>
                  <a:pt x="7074768" y="431975"/>
                  <a:pt x="7073912" y="432180"/>
                  <a:pt x="7073279" y="432478"/>
                </a:cubicBezTo>
                <a:cubicBezTo>
                  <a:pt x="7072647" y="432775"/>
                  <a:pt x="7072200" y="433147"/>
                  <a:pt x="7071940" y="433594"/>
                </a:cubicBezTo>
                <a:cubicBezTo>
                  <a:pt x="7071679" y="434040"/>
                  <a:pt x="7071549" y="434561"/>
                  <a:pt x="7071549" y="435157"/>
                </a:cubicBezTo>
                <a:lnTo>
                  <a:pt x="7071549" y="535727"/>
                </a:lnTo>
                <a:cubicBezTo>
                  <a:pt x="7071549" y="536248"/>
                  <a:pt x="7071698" y="536732"/>
                  <a:pt x="7071995" y="537178"/>
                </a:cubicBezTo>
                <a:cubicBezTo>
                  <a:pt x="7072293" y="537625"/>
                  <a:pt x="7072777" y="537978"/>
                  <a:pt x="7073446" y="538239"/>
                </a:cubicBezTo>
                <a:cubicBezTo>
                  <a:pt x="7074116" y="538499"/>
                  <a:pt x="7075047" y="538704"/>
                  <a:pt x="7076237" y="538853"/>
                </a:cubicBezTo>
                <a:cubicBezTo>
                  <a:pt x="7077428" y="539001"/>
                  <a:pt x="7078916" y="539076"/>
                  <a:pt x="7080702" y="539076"/>
                </a:cubicBezTo>
                <a:cubicBezTo>
                  <a:pt x="7082488" y="539076"/>
                  <a:pt x="7083976" y="539001"/>
                  <a:pt x="7085167" y="538853"/>
                </a:cubicBezTo>
                <a:cubicBezTo>
                  <a:pt x="7086357" y="538704"/>
                  <a:pt x="7087325" y="538499"/>
                  <a:pt x="7088069" y="538239"/>
                </a:cubicBezTo>
                <a:cubicBezTo>
                  <a:pt x="7088813" y="537978"/>
                  <a:pt x="7089334" y="537625"/>
                  <a:pt x="7089632" y="537178"/>
                </a:cubicBezTo>
                <a:cubicBezTo>
                  <a:pt x="7089929" y="536732"/>
                  <a:pt x="7090078" y="536248"/>
                  <a:pt x="7090078" y="535727"/>
                </a:cubicBezTo>
                <a:lnTo>
                  <a:pt x="7090078" y="477908"/>
                </a:lnTo>
                <a:cubicBezTo>
                  <a:pt x="7090078" y="475005"/>
                  <a:pt x="7090004" y="472047"/>
                  <a:pt x="7089855" y="469034"/>
                </a:cubicBezTo>
                <a:cubicBezTo>
                  <a:pt x="7089706" y="466020"/>
                  <a:pt x="7089520" y="463062"/>
                  <a:pt x="7089297" y="460160"/>
                </a:cubicBezTo>
                <a:cubicBezTo>
                  <a:pt x="7091008" y="463136"/>
                  <a:pt x="7092887" y="466057"/>
                  <a:pt x="7094934" y="468922"/>
                </a:cubicBezTo>
                <a:cubicBezTo>
                  <a:pt x="7096980" y="471787"/>
                  <a:pt x="7099045" y="474633"/>
                  <a:pt x="7101129" y="477461"/>
                </a:cubicBezTo>
                <a:lnTo>
                  <a:pt x="7143768" y="535727"/>
                </a:lnTo>
                <a:cubicBezTo>
                  <a:pt x="7144289" y="536323"/>
                  <a:pt x="7144754" y="536843"/>
                  <a:pt x="7145163" y="537290"/>
                </a:cubicBezTo>
                <a:cubicBezTo>
                  <a:pt x="7145572" y="537736"/>
                  <a:pt x="7146093" y="538090"/>
                  <a:pt x="7146726" y="538350"/>
                </a:cubicBezTo>
                <a:cubicBezTo>
                  <a:pt x="7147358" y="538611"/>
                  <a:pt x="7148158" y="538797"/>
                  <a:pt x="7149126" y="538908"/>
                </a:cubicBezTo>
                <a:cubicBezTo>
                  <a:pt x="7150093" y="539020"/>
                  <a:pt x="7151284" y="539076"/>
                  <a:pt x="7152697" y="539076"/>
                </a:cubicBezTo>
                <a:cubicBezTo>
                  <a:pt x="7154335" y="539076"/>
                  <a:pt x="7155674" y="539001"/>
                  <a:pt x="7156716" y="538853"/>
                </a:cubicBezTo>
                <a:cubicBezTo>
                  <a:pt x="7157758" y="538704"/>
                  <a:pt x="7158595" y="538499"/>
                  <a:pt x="7159227" y="538239"/>
                </a:cubicBezTo>
                <a:cubicBezTo>
                  <a:pt x="7159860" y="537978"/>
                  <a:pt x="7160306" y="537625"/>
                  <a:pt x="7160567" y="537178"/>
                </a:cubicBezTo>
                <a:cubicBezTo>
                  <a:pt x="7160827" y="536732"/>
                  <a:pt x="7160957" y="536248"/>
                  <a:pt x="7160957" y="535727"/>
                </a:cubicBezTo>
                <a:lnTo>
                  <a:pt x="7160957" y="435045"/>
                </a:lnTo>
                <a:cubicBezTo>
                  <a:pt x="7160957" y="434524"/>
                  <a:pt x="7160827" y="434040"/>
                  <a:pt x="7160567" y="433594"/>
                </a:cubicBezTo>
                <a:cubicBezTo>
                  <a:pt x="7160306" y="433147"/>
                  <a:pt x="7159823" y="432775"/>
                  <a:pt x="7159116" y="432478"/>
                </a:cubicBezTo>
                <a:cubicBezTo>
                  <a:pt x="7158409" y="432180"/>
                  <a:pt x="7157460" y="431975"/>
                  <a:pt x="7156269" y="431864"/>
                </a:cubicBezTo>
                <a:cubicBezTo>
                  <a:pt x="7155079" y="431752"/>
                  <a:pt x="7153628" y="431696"/>
                  <a:pt x="7151916" y="431696"/>
                </a:cubicBezTo>
                <a:close/>
                <a:moveTo>
                  <a:pt x="7275630" y="431696"/>
                </a:moveTo>
                <a:cubicBezTo>
                  <a:pt x="7273769" y="431696"/>
                  <a:pt x="7272244" y="431752"/>
                  <a:pt x="7271053" y="431864"/>
                </a:cubicBezTo>
                <a:cubicBezTo>
                  <a:pt x="7269862" y="431975"/>
                  <a:pt x="7268932" y="432199"/>
                  <a:pt x="7268263" y="432534"/>
                </a:cubicBezTo>
                <a:cubicBezTo>
                  <a:pt x="7267593" y="432868"/>
                  <a:pt x="7267109" y="433240"/>
                  <a:pt x="7266811" y="433650"/>
                </a:cubicBezTo>
                <a:cubicBezTo>
                  <a:pt x="7266514" y="434059"/>
                  <a:pt x="7266365" y="434561"/>
                  <a:pt x="7266365" y="435157"/>
                </a:cubicBezTo>
                <a:lnTo>
                  <a:pt x="7266365" y="522556"/>
                </a:lnTo>
                <a:lnTo>
                  <a:pt x="7218256" y="522556"/>
                </a:lnTo>
                <a:lnTo>
                  <a:pt x="7218256" y="435157"/>
                </a:lnTo>
                <a:cubicBezTo>
                  <a:pt x="7218256" y="434561"/>
                  <a:pt x="7218107" y="434059"/>
                  <a:pt x="7217810" y="433650"/>
                </a:cubicBezTo>
                <a:cubicBezTo>
                  <a:pt x="7217512" y="433240"/>
                  <a:pt x="7217010" y="432868"/>
                  <a:pt x="7216303" y="432534"/>
                </a:cubicBezTo>
                <a:cubicBezTo>
                  <a:pt x="7215596" y="432199"/>
                  <a:pt x="7214647" y="431975"/>
                  <a:pt x="7213457" y="431864"/>
                </a:cubicBezTo>
                <a:cubicBezTo>
                  <a:pt x="7212266" y="431752"/>
                  <a:pt x="7210778" y="431696"/>
                  <a:pt x="7208992" y="431696"/>
                </a:cubicBezTo>
                <a:cubicBezTo>
                  <a:pt x="7207131" y="431696"/>
                  <a:pt x="7205606" y="431752"/>
                  <a:pt x="7204415" y="431864"/>
                </a:cubicBezTo>
                <a:cubicBezTo>
                  <a:pt x="7203225" y="431975"/>
                  <a:pt x="7202294" y="432199"/>
                  <a:pt x="7201625" y="432534"/>
                </a:cubicBezTo>
                <a:cubicBezTo>
                  <a:pt x="7200955" y="432868"/>
                  <a:pt x="7200471" y="433240"/>
                  <a:pt x="7200174" y="433650"/>
                </a:cubicBezTo>
                <a:cubicBezTo>
                  <a:pt x="7199876" y="434059"/>
                  <a:pt x="7199727" y="434561"/>
                  <a:pt x="7199727" y="435157"/>
                </a:cubicBezTo>
                <a:lnTo>
                  <a:pt x="7199727" y="522556"/>
                </a:lnTo>
                <a:lnTo>
                  <a:pt x="7185775" y="522556"/>
                </a:lnTo>
                <a:cubicBezTo>
                  <a:pt x="7183988" y="522556"/>
                  <a:pt x="7182798" y="522891"/>
                  <a:pt x="7182203" y="523561"/>
                </a:cubicBezTo>
                <a:cubicBezTo>
                  <a:pt x="7181607" y="524230"/>
                  <a:pt x="7181310" y="525421"/>
                  <a:pt x="7181310" y="527132"/>
                </a:cubicBezTo>
                <a:lnTo>
                  <a:pt x="7181310" y="572562"/>
                </a:lnTo>
                <a:cubicBezTo>
                  <a:pt x="7181384" y="573381"/>
                  <a:pt x="7182054" y="573995"/>
                  <a:pt x="7183319" y="574404"/>
                </a:cubicBezTo>
                <a:cubicBezTo>
                  <a:pt x="7184584" y="574813"/>
                  <a:pt x="7186482" y="575018"/>
                  <a:pt x="7189012" y="575018"/>
                </a:cubicBezTo>
                <a:cubicBezTo>
                  <a:pt x="7191765" y="575018"/>
                  <a:pt x="7193774" y="574795"/>
                  <a:pt x="7195039" y="574348"/>
                </a:cubicBezTo>
                <a:cubicBezTo>
                  <a:pt x="7196304" y="573902"/>
                  <a:pt x="7196937" y="573306"/>
                  <a:pt x="7196937" y="572562"/>
                </a:cubicBezTo>
                <a:lnTo>
                  <a:pt x="7196937" y="538406"/>
                </a:lnTo>
                <a:lnTo>
                  <a:pt x="7279090" y="538406"/>
                </a:lnTo>
                <a:cubicBezTo>
                  <a:pt x="7280876" y="538406"/>
                  <a:pt x="7282271" y="537867"/>
                  <a:pt x="7283276" y="536788"/>
                </a:cubicBezTo>
                <a:cubicBezTo>
                  <a:pt x="7284280" y="535709"/>
                  <a:pt x="7284783" y="534090"/>
                  <a:pt x="7284783" y="531932"/>
                </a:cubicBezTo>
                <a:lnTo>
                  <a:pt x="7284783" y="435157"/>
                </a:lnTo>
                <a:cubicBezTo>
                  <a:pt x="7284783" y="434561"/>
                  <a:pt x="7284652" y="434059"/>
                  <a:pt x="7284392" y="433650"/>
                </a:cubicBezTo>
                <a:cubicBezTo>
                  <a:pt x="7284131" y="433240"/>
                  <a:pt x="7283648" y="432868"/>
                  <a:pt x="7282941" y="432534"/>
                </a:cubicBezTo>
                <a:cubicBezTo>
                  <a:pt x="7282234" y="432199"/>
                  <a:pt x="7281285" y="431975"/>
                  <a:pt x="7280094" y="431864"/>
                </a:cubicBezTo>
                <a:cubicBezTo>
                  <a:pt x="7278904" y="431752"/>
                  <a:pt x="7277416" y="431696"/>
                  <a:pt x="7275630" y="431696"/>
                </a:cubicBezTo>
                <a:close/>
                <a:moveTo>
                  <a:pt x="7399566" y="431696"/>
                </a:moveTo>
                <a:cubicBezTo>
                  <a:pt x="7395994" y="431696"/>
                  <a:pt x="7393539" y="431975"/>
                  <a:pt x="7392199" y="432534"/>
                </a:cubicBezTo>
                <a:cubicBezTo>
                  <a:pt x="7390860" y="433092"/>
                  <a:pt x="7390190" y="433929"/>
                  <a:pt x="7390190" y="435045"/>
                </a:cubicBezTo>
                <a:lnTo>
                  <a:pt x="7390190" y="493200"/>
                </a:lnTo>
                <a:cubicBezTo>
                  <a:pt x="7390190" y="496102"/>
                  <a:pt x="7390264" y="498985"/>
                  <a:pt x="7390413" y="501850"/>
                </a:cubicBezTo>
                <a:cubicBezTo>
                  <a:pt x="7390562" y="504715"/>
                  <a:pt x="7390748" y="507561"/>
                  <a:pt x="7390971" y="510389"/>
                </a:cubicBezTo>
                <a:cubicBezTo>
                  <a:pt x="7389260" y="507561"/>
                  <a:pt x="7387530" y="504790"/>
                  <a:pt x="7385781" y="502073"/>
                </a:cubicBezTo>
                <a:cubicBezTo>
                  <a:pt x="7384032" y="499357"/>
                  <a:pt x="7382153" y="496697"/>
                  <a:pt x="7380144" y="494093"/>
                </a:cubicBezTo>
                <a:lnTo>
                  <a:pt x="7336947" y="435045"/>
                </a:lnTo>
                <a:cubicBezTo>
                  <a:pt x="7336500" y="434450"/>
                  <a:pt x="7336035" y="433929"/>
                  <a:pt x="7335551" y="433482"/>
                </a:cubicBezTo>
                <a:cubicBezTo>
                  <a:pt x="7335068" y="433036"/>
                  <a:pt x="7334473" y="432682"/>
                  <a:pt x="7333765" y="432422"/>
                </a:cubicBezTo>
                <a:cubicBezTo>
                  <a:pt x="7333059" y="432161"/>
                  <a:pt x="7332221" y="431975"/>
                  <a:pt x="7331254" y="431864"/>
                </a:cubicBezTo>
                <a:cubicBezTo>
                  <a:pt x="7330287" y="431752"/>
                  <a:pt x="7329022" y="431696"/>
                  <a:pt x="7327459" y="431696"/>
                </a:cubicBezTo>
                <a:cubicBezTo>
                  <a:pt x="7325896" y="431696"/>
                  <a:pt x="7324575" y="431752"/>
                  <a:pt x="7323497" y="431864"/>
                </a:cubicBezTo>
                <a:cubicBezTo>
                  <a:pt x="7322418" y="431975"/>
                  <a:pt x="7321562" y="432180"/>
                  <a:pt x="7320929" y="432478"/>
                </a:cubicBezTo>
                <a:cubicBezTo>
                  <a:pt x="7320297" y="432775"/>
                  <a:pt x="7319850" y="433147"/>
                  <a:pt x="7319590" y="433594"/>
                </a:cubicBezTo>
                <a:cubicBezTo>
                  <a:pt x="7319329" y="434040"/>
                  <a:pt x="7319199" y="434561"/>
                  <a:pt x="7319199" y="435157"/>
                </a:cubicBezTo>
                <a:lnTo>
                  <a:pt x="7319199" y="535727"/>
                </a:lnTo>
                <a:cubicBezTo>
                  <a:pt x="7319199" y="536248"/>
                  <a:pt x="7319348" y="536732"/>
                  <a:pt x="7319645" y="537178"/>
                </a:cubicBezTo>
                <a:cubicBezTo>
                  <a:pt x="7319943" y="537625"/>
                  <a:pt x="7320427" y="537978"/>
                  <a:pt x="7321097" y="538239"/>
                </a:cubicBezTo>
                <a:cubicBezTo>
                  <a:pt x="7321766" y="538499"/>
                  <a:pt x="7322696" y="538704"/>
                  <a:pt x="7323887" y="538853"/>
                </a:cubicBezTo>
                <a:cubicBezTo>
                  <a:pt x="7325078" y="539001"/>
                  <a:pt x="7326566" y="539076"/>
                  <a:pt x="7328352" y="539076"/>
                </a:cubicBezTo>
                <a:cubicBezTo>
                  <a:pt x="7330138" y="539076"/>
                  <a:pt x="7331626" y="539001"/>
                  <a:pt x="7332817" y="538853"/>
                </a:cubicBezTo>
                <a:cubicBezTo>
                  <a:pt x="7334008" y="538704"/>
                  <a:pt x="7334975" y="538499"/>
                  <a:pt x="7335719" y="538239"/>
                </a:cubicBezTo>
                <a:cubicBezTo>
                  <a:pt x="7336463" y="537978"/>
                  <a:pt x="7336984" y="537625"/>
                  <a:pt x="7337282" y="537178"/>
                </a:cubicBezTo>
                <a:cubicBezTo>
                  <a:pt x="7337579" y="536732"/>
                  <a:pt x="7337728" y="536248"/>
                  <a:pt x="7337728" y="535727"/>
                </a:cubicBezTo>
                <a:lnTo>
                  <a:pt x="7337728" y="477908"/>
                </a:lnTo>
                <a:cubicBezTo>
                  <a:pt x="7337728" y="475005"/>
                  <a:pt x="7337654" y="472047"/>
                  <a:pt x="7337505" y="469034"/>
                </a:cubicBezTo>
                <a:cubicBezTo>
                  <a:pt x="7337356" y="466020"/>
                  <a:pt x="7337170" y="463062"/>
                  <a:pt x="7336947" y="460160"/>
                </a:cubicBezTo>
                <a:cubicBezTo>
                  <a:pt x="7338658" y="463136"/>
                  <a:pt x="7340537" y="466057"/>
                  <a:pt x="7342583" y="468922"/>
                </a:cubicBezTo>
                <a:cubicBezTo>
                  <a:pt x="7344630" y="471787"/>
                  <a:pt x="7346695" y="474633"/>
                  <a:pt x="7348778" y="477461"/>
                </a:cubicBezTo>
                <a:lnTo>
                  <a:pt x="7391418" y="535727"/>
                </a:lnTo>
                <a:cubicBezTo>
                  <a:pt x="7391939" y="536323"/>
                  <a:pt x="7392404" y="536843"/>
                  <a:pt x="7392813" y="537290"/>
                </a:cubicBezTo>
                <a:cubicBezTo>
                  <a:pt x="7393222" y="537736"/>
                  <a:pt x="7393743" y="538090"/>
                  <a:pt x="7394376" y="538350"/>
                </a:cubicBezTo>
                <a:cubicBezTo>
                  <a:pt x="7395008" y="538611"/>
                  <a:pt x="7395808" y="538797"/>
                  <a:pt x="7396776" y="538908"/>
                </a:cubicBezTo>
                <a:cubicBezTo>
                  <a:pt x="7397743" y="539020"/>
                  <a:pt x="7398934" y="539076"/>
                  <a:pt x="7400348" y="539076"/>
                </a:cubicBezTo>
                <a:cubicBezTo>
                  <a:pt x="7401985" y="539076"/>
                  <a:pt x="7403324" y="539001"/>
                  <a:pt x="7404366" y="538853"/>
                </a:cubicBezTo>
                <a:cubicBezTo>
                  <a:pt x="7405408" y="538704"/>
                  <a:pt x="7406245" y="538499"/>
                  <a:pt x="7406877" y="538239"/>
                </a:cubicBezTo>
                <a:cubicBezTo>
                  <a:pt x="7407510" y="537978"/>
                  <a:pt x="7407956" y="537625"/>
                  <a:pt x="7408217" y="537178"/>
                </a:cubicBezTo>
                <a:cubicBezTo>
                  <a:pt x="7408477" y="536732"/>
                  <a:pt x="7408607" y="536248"/>
                  <a:pt x="7408607" y="535727"/>
                </a:cubicBezTo>
                <a:lnTo>
                  <a:pt x="7408607" y="435045"/>
                </a:lnTo>
                <a:cubicBezTo>
                  <a:pt x="7408607" y="434524"/>
                  <a:pt x="7408477" y="434040"/>
                  <a:pt x="7408217" y="433594"/>
                </a:cubicBezTo>
                <a:cubicBezTo>
                  <a:pt x="7407956" y="433147"/>
                  <a:pt x="7407473" y="432775"/>
                  <a:pt x="7406766" y="432478"/>
                </a:cubicBezTo>
                <a:cubicBezTo>
                  <a:pt x="7406059" y="432180"/>
                  <a:pt x="7405110" y="431975"/>
                  <a:pt x="7403919" y="431864"/>
                </a:cubicBezTo>
                <a:cubicBezTo>
                  <a:pt x="7402729" y="431752"/>
                  <a:pt x="7401278" y="431696"/>
                  <a:pt x="7399566" y="431696"/>
                </a:cubicBezTo>
                <a:close/>
                <a:moveTo>
                  <a:pt x="5396191" y="431027"/>
                </a:moveTo>
                <a:cubicBezTo>
                  <a:pt x="5394405" y="431027"/>
                  <a:pt x="5392340" y="431064"/>
                  <a:pt x="5389996" y="431138"/>
                </a:cubicBezTo>
                <a:cubicBezTo>
                  <a:pt x="5387652" y="431213"/>
                  <a:pt x="5385234" y="431324"/>
                  <a:pt x="5382741" y="431473"/>
                </a:cubicBezTo>
                <a:cubicBezTo>
                  <a:pt x="5380248" y="431622"/>
                  <a:pt x="5377829" y="431789"/>
                  <a:pt x="5375485" y="431975"/>
                </a:cubicBezTo>
                <a:cubicBezTo>
                  <a:pt x="5373141" y="432161"/>
                  <a:pt x="5371113" y="432329"/>
                  <a:pt x="5369402" y="432478"/>
                </a:cubicBezTo>
                <a:cubicBezTo>
                  <a:pt x="5367169" y="432701"/>
                  <a:pt x="5365495" y="433520"/>
                  <a:pt x="5364379" y="434933"/>
                </a:cubicBezTo>
                <a:cubicBezTo>
                  <a:pt x="5363263" y="436347"/>
                  <a:pt x="5362705" y="438096"/>
                  <a:pt x="5362705" y="440180"/>
                </a:cubicBezTo>
                <a:lnTo>
                  <a:pt x="5362705" y="535616"/>
                </a:lnTo>
                <a:cubicBezTo>
                  <a:pt x="5362705" y="536211"/>
                  <a:pt x="5362835" y="536732"/>
                  <a:pt x="5363095" y="537178"/>
                </a:cubicBezTo>
                <a:cubicBezTo>
                  <a:pt x="5363356" y="537625"/>
                  <a:pt x="5363821" y="537978"/>
                  <a:pt x="5364491" y="538239"/>
                </a:cubicBezTo>
                <a:cubicBezTo>
                  <a:pt x="5365160" y="538499"/>
                  <a:pt x="5366091" y="538704"/>
                  <a:pt x="5367281" y="538853"/>
                </a:cubicBezTo>
                <a:cubicBezTo>
                  <a:pt x="5368472" y="539001"/>
                  <a:pt x="5370034" y="539076"/>
                  <a:pt x="5371969" y="539076"/>
                </a:cubicBezTo>
                <a:cubicBezTo>
                  <a:pt x="5373755" y="539076"/>
                  <a:pt x="5375244" y="539001"/>
                  <a:pt x="5376434" y="538853"/>
                </a:cubicBezTo>
                <a:cubicBezTo>
                  <a:pt x="5377625" y="538704"/>
                  <a:pt x="5378574" y="538499"/>
                  <a:pt x="5379280" y="538239"/>
                </a:cubicBezTo>
                <a:cubicBezTo>
                  <a:pt x="5379987" y="537978"/>
                  <a:pt x="5380471" y="537625"/>
                  <a:pt x="5380731" y="537178"/>
                </a:cubicBezTo>
                <a:cubicBezTo>
                  <a:pt x="5380992" y="536732"/>
                  <a:pt x="5381122" y="536211"/>
                  <a:pt x="5381122" y="535616"/>
                </a:cubicBezTo>
                <a:lnTo>
                  <a:pt x="5381122" y="493311"/>
                </a:lnTo>
                <a:lnTo>
                  <a:pt x="5391726" y="493311"/>
                </a:lnTo>
                <a:cubicBezTo>
                  <a:pt x="5396340" y="493311"/>
                  <a:pt x="5399931" y="493683"/>
                  <a:pt x="5402498" y="494427"/>
                </a:cubicBezTo>
                <a:cubicBezTo>
                  <a:pt x="5405065" y="495172"/>
                  <a:pt x="5407372" y="496418"/>
                  <a:pt x="5409418" y="498167"/>
                </a:cubicBezTo>
                <a:cubicBezTo>
                  <a:pt x="5411465" y="499915"/>
                  <a:pt x="5413306" y="502148"/>
                  <a:pt x="5414943" y="504864"/>
                </a:cubicBezTo>
                <a:cubicBezTo>
                  <a:pt x="5416581" y="507580"/>
                  <a:pt x="5418143" y="510910"/>
                  <a:pt x="5419632" y="514854"/>
                </a:cubicBezTo>
                <a:lnTo>
                  <a:pt x="5427780" y="534499"/>
                </a:lnTo>
                <a:cubicBezTo>
                  <a:pt x="5428152" y="535467"/>
                  <a:pt x="5428561" y="536248"/>
                  <a:pt x="5429008" y="536843"/>
                </a:cubicBezTo>
                <a:cubicBezTo>
                  <a:pt x="5429454" y="537439"/>
                  <a:pt x="5430105" y="537904"/>
                  <a:pt x="5430961" y="538239"/>
                </a:cubicBezTo>
                <a:cubicBezTo>
                  <a:pt x="5431817" y="538574"/>
                  <a:pt x="5432896" y="538797"/>
                  <a:pt x="5434198" y="538908"/>
                </a:cubicBezTo>
                <a:cubicBezTo>
                  <a:pt x="5435500" y="539020"/>
                  <a:pt x="5437119" y="539076"/>
                  <a:pt x="5439054" y="539076"/>
                </a:cubicBezTo>
                <a:cubicBezTo>
                  <a:pt x="5440467" y="539076"/>
                  <a:pt x="5441714" y="539039"/>
                  <a:pt x="5442793" y="538964"/>
                </a:cubicBezTo>
                <a:cubicBezTo>
                  <a:pt x="5443872" y="538890"/>
                  <a:pt x="5444783" y="538760"/>
                  <a:pt x="5445527" y="538574"/>
                </a:cubicBezTo>
                <a:cubicBezTo>
                  <a:pt x="5446272" y="538388"/>
                  <a:pt x="5446830" y="538090"/>
                  <a:pt x="5447201" y="537681"/>
                </a:cubicBezTo>
                <a:cubicBezTo>
                  <a:pt x="5447574" y="537271"/>
                  <a:pt x="5447760" y="536769"/>
                  <a:pt x="5447760" y="536174"/>
                </a:cubicBezTo>
                <a:cubicBezTo>
                  <a:pt x="5447760" y="535653"/>
                  <a:pt x="5447555" y="534816"/>
                  <a:pt x="5447146" y="533662"/>
                </a:cubicBezTo>
                <a:cubicBezTo>
                  <a:pt x="5446737" y="532509"/>
                  <a:pt x="5445899" y="530481"/>
                  <a:pt x="5444635" y="527579"/>
                </a:cubicBezTo>
                <a:lnTo>
                  <a:pt x="5436598" y="508715"/>
                </a:lnTo>
                <a:cubicBezTo>
                  <a:pt x="5434514" y="503952"/>
                  <a:pt x="5431947" y="499841"/>
                  <a:pt x="5428896" y="496381"/>
                </a:cubicBezTo>
                <a:cubicBezTo>
                  <a:pt x="5425845" y="492921"/>
                  <a:pt x="5422348" y="490372"/>
                  <a:pt x="5418404" y="488735"/>
                </a:cubicBezTo>
                <a:cubicBezTo>
                  <a:pt x="5425622" y="487395"/>
                  <a:pt x="5431371" y="484512"/>
                  <a:pt x="5435649" y="480084"/>
                </a:cubicBezTo>
                <a:cubicBezTo>
                  <a:pt x="5439928" y="475656"/>
                  <a:pt x="5442067" y="469796"/>
                  <a:pt x="5442067" y="462504"/>
                </a:cubicBezTo>
                <a:cubicBezTo>
                  <a:pt x="5442067" y="457667"/>
                  <a:pt x="5441063" y="453295"/>
                  <a:pt x="5439054" y="449388"/>
                </a:cubicBezTo>
                <a:cubicBezTo>
                  <a:pt x="5437044" y="445482"/>
                  <a:pt x="5434086" y="442170"/>
                  <a:pt x="5430180" y="439454"/>
                </a:cubicBezTo>
                <a:cubicBezTo>
                  <a:pt x="5426273" y="436738"/>
                  <a:pt x="5421473" y="434654"/>
                  <a:pt x="5415781" y="433203"/>
                </a:cubicBezTo>
                <a:cubicBezTo>
                  <a:pt x="5410088" y="431752"/>
                  <a:pt x="5403558" y="431027"/>
                  <a:pt x="5396191" y="431027"/>
                </a:cubicBezTo>
                <a:close/>
                <a:moveTo>
                  <a:pt x="6101041" y="431027"/>
                </a:moveTo>
                <a:cubicBezTo>
                  <a:pt x="6099255" y="431027"/>
                  <a:pt x="6097190" y="431064"/>
                  <a:pt x="6094846" y="431138"/>
                </a:cubicBezTo>
                <a:cubicBezTo>
                  <a:pt x="6092502" y="431213"/>
                  <a:pt x="6090084" y="431324"/>
                  <a:pt x="6087591" y="431473"/>
                </a:cubicBezTo>
                <a:cubicBezTo>
                  <a:pt x="6085098" y="431622"/>
                  <a:pt x="6082679" y="431789"/>
                  <a:pt x="6080336" y="431975"/>
                </a:cubicBezTo>
                <a:cubicBezTo>
                  <a:pt x="6077991" y="432161"/>
                  <a:pt x="6075963" y="432329"/>
                  <a:pt x="6074252" y="432478"/>
                </a:cubicBezTo>
                <a:cubicBezTo>
                  <a:pt x="6072020" y="432701"/>
                  <a:pt x="6070345" y="433520"/>
                  <a:pt x="6069229" y="434933"/>
                </a:cubicBezTo>
                <a:cubicBezTo>
                  <a:pt x="6068112" y="436347"/>
                  <a:pt x="6067555" y="438096"/>
                  <a:pt x="6067555" y="440180"/>
                </a:cubicBezTo>
                <a:lnTo>
                  <a:pt x="6067555" y="535616"/>
                </a:lnTo>
                <a:cubicBezTo>
                  <a:pt x="6067555" y="536211"/>
                  <a:pt x="6067685" y="536732"/>
                  <a:pt x="6067945" y="537178"/>
                </a:cubicBezTo>
                <a:cubicBezTo>
                  <a:pt x="6068206" y="537625"/>
                  <a:pt x="6068671" y="537978"/>
                  <a:pt x="6069340" y="538239"/>
                </a:cubicBezTo>
                <a:cubicBezTo>
                  <a:pt x="6070010" y="538499"/>
                  <a:pt x="6070941" y="538704"/>
                  <a:pt x="6072131" y="538853"/>
                </a:cubicBezTo>
                <a:cubicBezTo>
                  <a:pt x="6073322" y="539001"/>
                  <a:pt x="6074884" y="539076"/>
                  <a:pt x="6076819" y="539076"/>
                </a:cubicBezTo>
                <a:cubicBezTo>
                  <a:pt x="6078605" y="539076"/>
                  <a:pt x="6080094" y="539001"/>
                  <a:pt x="6081284" y="538853"/>
                </a:cubicBezTo>
                <a:cubicBezTo>
                  <a:pt x="6082475" y="538704"/>
                  <a:pt x="6083424" y="538499"/>
                  <a:pt x="6084131" y="538239"/>
                </a:cubicBezTo>
                <a:cubicBezTo>
                  <a:pt x="6084837" y="537978"/>
                  <a:pt x="6085321" y="537625"/>
                  <a:pt x="6085581" y="537178"/>
                </a:cubicBezTo>
                <a:cubicBezTo>
                  <a:pt x="6085842" y="536732"/>
                  <a:pt x="6085972" y="536211"/>
                  <a:pt x="6085972" y="535616"/>
                </a:cubicBezTo>
                <a:lnTo>
                  <a:pt x="6085972" y="493311"/>
                </a:lnTo>
                <a:lnTo>
                  <a:pt x="6096576" y="493311"/>
                </a:lnTo>
                <a:cubicBezTo>
                  <a:pt x="6101190" y="493311"/>
                  <a:pt x="6104780" y="493683"/>
                  <a:pt x="6107348" y="494427"/>
                </a:cubicBezTo>
                <a:cubicBezTo>
                  <a:pt x="6109915" y="495172"/>
                  <a:pt x="6112222" y="496418"/>
                  <a:pt x="6114268" y="498167"/>
                </a:cubicBezTo>
                <a:cubicBezTo>
                  <a:pt x="6116314" y="499915"/>
                  <a:pt x="6118156" y="502148"/>
                  <a:pt x="6119793" y="504864"/>
                </a:cubicBezTo>
                <a:cubicBezTo>
                  <a:pt x="6121431" y="507580"/>
                  <a:pt x="6122993" y="510910"/>
                  <a:pt x="6124482" y="514854"/>
                </a:cubicBezTo>
                <a:lnTo>
                  <a:pt x="6132630" y="534499"/>
                </a:lnTo>
                <a:cubicBezTo>
                  <a:pt x="6133002" y="535467"/>
                  <a:pt x="6133411" y="536248"/>
                  <a:pt x="6133858" y="536843"/>
                </a:cubicBezTo>
                <a:cubicBezTo>
                  <a:pt x="6134304" y="537439"/>
                  <a:pt x="6134955" y="537904"/>
                  <a:pt x="6135811" y="538239"/>
                </a:cubicBezTo>
                <a:cubicBezTo>
                  <a:pt x="6136667" y="538574"/>
                  <a:pt x="6137746" y="538797"/>
                  <a:pt x="6139048" y="538908"/>
                </a:cubicBezTo>
                <a:cubicBezTo>
                  <a:pt x="6140350" y="539020"/>
                  <a:pt x="6141969" y="539076"/>
                  <a:pt x="6143904" y="539076"/>
                </a:cubicBezTo>
                <a:cubicBezTo>
                  <a:pt x="6145317" y="539076"/>
                  <a:pt x="6146564" y="539039"/>
                  <a:pt x="6147643" y="538964"/>
                </a:cubicBezTo>
                <a:cubicBezTo>
                  <a:pt x="6148722" y="538890"/>
                  <a:pt x="6149633" y="538760"/>
                  <a:pt x="6150378" y="538574"/>
                </a:cubicBezTo>
                <a:cubicBezTo>
                  <a:pt x="6151122" y="538388"/>
                  <a:pt x="6151680" y="538090"/>
                  <a:pt x="6152051" y="537681"/>
                </a:cubicBezTo>
                <a:cubicBezTo>
                  <a:pt x="6152424" y="537271"/>
                  <a:pt x="6152610" y="536769"/>
                  <a:pt x="6152610" y="536174"/>
                </a:cubicBezTo>
                <a:cubicBezTo>
                  <a:pt x="6152610" y="535653"/>
                  <a:pt x="6152405" y="534816"/>
                  <a:pt x="6151996" y="533662"/>
                </a:cubicBezTo>
                <a:cubicBezTo>
                  <a:pt x="6151587" y="532509"/>
                  <a:pt x="6150750" y="530481"/>
                  <a:pt x="6149484" y="527579"/>
                </a:cubicBezTo>
                <a:lnTo>
                  <a:pt x="6141448" y="508715"/>
                </a:lnTo>
                <a:cubicBezTo>
                  <a:pt x="6139364" y="503952"/>
                  <a:pt x="6136797" y="499841"/>
                  <a:pt x="6133746" y="496381"/>
                </a:cubicBezTo>
                <a:cubicBezTo>
                  <a:pt x="6130695" y="492921"/>
                  <a:pt x="6127197" y="490372"/>
                  <a:pt x="6123254" y="488735"/>
                </a:cubicBezTo>
                <a:cubicBezTo>
                  <a:pt x="6130472" y="487395"/>
                  <a:pt x="6136220" y="484512"/>
                  <a:pt x="6140499" y="480084"/>
                </a:cubicBezTo>
                <a:cubicBezTo>
                  <a:pt x="6144778" y="475656"/>
                  <a:pt x="6146917" y="469796"/>
                  <a:pt x="6146917" y="462504"/>
                </a:cubicBezTo>
                <a:cubicBezTo>
                  <a:pt x="6146917" y="457667"/>
                  <a:pt x="6145912" y="453295"/>
                  <a:pt x="6143904" y="449388"/>
                </a:cubicBezTo>
                <a:cubicBezTo>
                  <a:pt x="6141895" y="445482"/>
                  <a:pt x="6138936" y="442170"/>
                  <a:pt x="6135030" y="439454"/>
                </a:cubicBezTo>
                <a:cubicBezTo>
                  <a:pt x="6131123" y="436738"/>
                  <a:pt x="6126323" y="434654"/>
                  <a:pt x="6120631" y="433203"/>
                </a:cubicBezTo>
                <a:cubicBezTo>
                  <a:pt x="6114938" y="431752"/>
                  <a:pt x="6108408" y="431027"/>
                  <a:pt x="6101041" y="431027"/>
                </a:cubicBezTo>
                <a:close/>
                <a:moveTo>
                  <a:pt x="8134666" y="430692"/>
                </a:moveTo>
                <a:cubicBezTo>
                  <a:pt x="8127447" y="430692"/>
                  <a:pt x="8121197" y="431287"/>
                  <a:pt x="8115913" y="432478"/>
                </a:cubicBezTo>
                <a:cubicBezTo>
                  <a:pt x="8110630" y="433668"/>
                  <a:pt x="8106239" y="435417"/>
                  <a:pt x="8102742" y="437724"/>
                </a:cubicBezTo>
                <a:cubicBezTo>
                  <a:pt x="8099244" y="440031"/>
                  <a:pt x="8096658" y="442858"/>
                  <a:pt x="8094984" y="446207"/>
                </a:cubicBezTo>
                <a:cubicBezTo>
                  <a:pt x="8093310" y="449556"/>
                  <a:pt x="8092473" y="453388"/>
                  <a:pt x="8092473" y="457704"/>
                </a:cubicBezTo>
                <a:cubicBezTo>
                  <a:pt x="8092473" y="463360"/>
                  <a:pt x="8093980" y="468196"/>
                  <a:pt x="8096993" y="472215"/>
                </a:cubicBezTo>
                <a:cubicBezTo>
                  <a:pt x="8100007" y="476233"/>
                  <a:pt x="8104453" y="479098"/>
                  <a:pt x="8110332" y="480810"/>
                </a:cubicBezTo>
                <a:cubicBezTo>
                  <a:pt x="8102965" y="482372"/>
                  <a:pt x="8097421" y="485386"/>
                  <a:pt x="8093701" y="489851"/>
                </a:cubicBezTo>
                <a:cubicBezTo>
                  <a:pt x="8089980" y="494316"/>
                  <a:pt x="8088119" y="499934"/>
                  <a:pt x="8088119" y="506706"/>
                </a:cubicBezTo>
                <a:cubicBezTo>
                  <a:pt x="8088119" y="511989"/>
                  <a:pt x="8089124" y="516696"/>
                  <a:pt x="8091133" y="520826"/>
                </a:cubicBezTo>
                <a:cubicBezTo>
                  <a:pt x="8093142" y="524956"/>
                  <a:pt x="8096119" y="528416"/>
                  <a:pt x="8100063" y="531207"/>
                </a:cubicBezTo>
                <a:cubicBezTo>
                  <a:pt x="8104007" y="533997"/>
                  <a:pt x="8108918" y="536118"/>
                  <a:pt x="8114797" y="537569"/>
                </a:cubicBezTo>
                <a:cubicBezTo>
                  <a:pt x="8120676" y="539020"/>
                  <a:pt x="8127522" y="539746"/>
                  <a:pt x="8135335" y="539746"/>
                </a:cubicBezTo>
                <a:cubicBezTo>
                  <a:pt x="8137791" y="539746"/>
                  <a:pt x="8140172" y="539727"/>
                  <a:pt x="8142479" y="539690"/>
                </a:cubicBezTo>
                <a:cubicBezTo>
                  <a:pt x="8144786" y="539653"/>
                  <a:pt x="8147018" y="539578"/>
                  <a:pt x="8149176" y="539467"/>
                </a:cubicBezTo>
                <a:cubicBezTo>
                  <a:pt x="8151334" y="539355"/>
                  <a:pt x="8153474" y="539225"/>
                  <a:pt x="8155594" y="539076"/>
                </a:cubicBezTo>
                <a:cubicBezTo>
                  <a:pt x="8157715" y="538927"/>
                  <a:pt x="8159818" y="538741"/>
                  <a:pt x="8161901" y="538518"/>
                </a:cubicBezTo>
                <a:cubicBezTo>
                  <a:pt x="8164878" y="538146"/>
                  <a:pt x="8167073" y="537160"/>
                  <a:pt x="8168487" y="535560"/>
                </a:cubicBezTo>
                <a:cubicBezTo>
                  <a:pt x="8169901" y="533960"/>
                  <a:pt x="8170608" y="531597"/>
                  <a:pt x="8170608" y="528472"/>
                </a:cubicBezTo>
                <a:lnTo>
                  <a:pt x="8170608" y="441966"/>
                </a:lnTo>
                <a:cubicBezTo>
                  <a:pt x="8170608" y="438915"/>
                  <a:pt x="8169919" y="436570"/>
                  <a:pt x="8168543" y="434933"/>
                </a:cubicBezTo>
                <a:cubicBezTo>
                  <a:pt x="8167166" y="433296"/>
                  <a:pt x="8165064" y="432329"/>
                  <a:pt x="8162236" y="432031"/>
                </a:cubicBezTo>
                <a:cubicBezTo>
                  <a:pt x="8160301" y="431808"/>
                  <a:pt x="8158236" y="431622"/>
                  <a:pt x="8156041" y="431473"/>
                </a:cubicBezTo>
                <a:cubicBezTo>
                  <a:pt x="8153846" y="431324"/>
                  <a:pt x="8151595" y="431194"/>
                  <a:pt x="8149288" y="431082"/>
                </a:cubicBezTo>
                <a:cubicBezTo>
                  <a:pt x="8146981" y="430971"/>
                  <a:pt x="8144600" y="430878"/>
                  <a:pt x="8142144" y="430803"/>
                </a:cubicBezTo>
                <a:cubicBezTo>
                  <a:pt x="8139689" y="430729"/>
                  <a:pt x="8137195" y="430692"/>
                  <a:pt x="8134666" y="430692"/>
                </a:cubicBezTo>
                <a:close/>
                <a:moveTo>
                  <a:pt x="396460" y="430245"/>
                </a:moveTo>
                <a:cubicBezTo>
                  <a:pt x="393260" y="430245"/>
                  <a:pt x="390153" y="430543"/>
                  <a:pt x="387139" y="431138"/>
                </a:cubicBezTo>
                <a:cubicBezTo>
                  <a:pt x="384126" y="431734"/>
                  <a:pt x="381354" y="432515"/>
                  <a:pt x="378824" y="433482"/>
                </a:cubicBezTo>
                <a:cubicBezTo>
                  <a:pt x="376294" y="434450"/>
                  <a:pt x="374042" y="435566"/>
                  <a:pt x="372070" y="436831"/>
                </a:cubicBezTo>
                <a:cubicBezTo>
                  <a:pt x="370098" y="438096"/>
                  <a:pt x="368666" y="439175"/>
                  <a:pt x="367773" y="440068"/>
                </a:cubicBezTo>
                <a:cubicBezTo>
                  <a:pt x="366880" y="440961"/>
                  <a:pt x="366266" y="441668"/>
                  <a:pt x="365931" y="442189"/>
                </a:cubicBezTo>
                <a:cubicBezTo>
                  <a:pt x="365596" y="442710"/>
                  <a:pt x="365317" y="443324"/>
                  <a:pt x="365094" y="444030"/>
                </a:cubicBezTo>
                <a:cubicBezTo>
                  <a:pt x="364870" y="444737"/>
                  <a:pt x="364722" y="445537"/>
                  <a:pt x="364648" y="446430"/>
                </a:cubicBezTo>
                <a:cubicBezTo>
                  <a:pt x="364573" y="447323"/>
                  <a:pt x="364536" y="448440"/>
                  <a:pt x="364536" y="449779"/>
                </a:cubicBezTo>
                <a:cubicBezTo>
                  <a:pt x="364536" y="452681"/>
                  <a:pt x="364870" y="454709"/>
                  <a:pt x="365540" y="455862"/>
                </a:cubicBezTo>
                <a:cubicBezTo>
                  <a:pt x="366210" y="457016"/>
                  <a:pt x="367028" y="457592"/>
                  <a:pt x="367996" y="457592"/>
                </a:cubicBezTo>
                <a:cubicBezTo>
                  <a:pt x="369112" y="457592"/>
                  <a:pt x="370396" y="456979"/>
                  <a:pt x="371847" y="455751"/>
                </a:cubicBezTo>
                <a:cubicBezTo>
                  <a:pt x="373298" y="454523"/>
                  <a:pt x="375140" y="453165"/>
                  <a:pt x="377372" y="451677"/>
                </a:cubicBezTo>
                <a:cubicBezTo>
                  <a:pt x="379604" y="450188"/>
                  <a:pt x="382302" y="448830"/>
                  <a:pt x="385465" y="447602"/>
                </a:cubicBezTo>
                <a:cubicBezTo>
                  <a:pt x="388628" y="446375"/>
                  <a:pt x="392366" y="445761"/>
                  <a:pt x="396682" y="445761"/>
                </a:cubicBezTo>
                <a:cubicBezTo>
                  <a:pt x="405538" y="445761"/>
                  <a:pt x="412328" y="449165"/>
                  <a:pt x="417054" y="455974"/>
                </a:cubicBezTo>
                <a:cubicBezTo>
                  <a:pt x="421779" y="462783"/>
                  <a:pt x="424142" y="472661"/>
                  <a:pt x="424142" y="485609"/>
                </a:cubicBezTo>
                <a:cubicBezTo>
                  <a:pt x="424142" y="492083"/>
                  <a:pt x="423528" y="497757"/>
                  <a:pt x="422300" y="502632"/>
                </a:cubicBezTo>
                <a:cubicBezTo>
                  <a:pt x="421072" y="507506"/>
                  <a:pt x="419268" y="511580"/>
                  <a:pt x="416886" y="514854"/>
                </a:cubicBezTo>
                <a:cubicBezTo>
                  <a:pt x="414505" y="518128"/>
                  <a:pt x="411584" y="520565"/>
                  <a:pt x="408124" y="522165"/>
                </a:cubicBezTo>
                <a:cubicBezTo>
                  <a:pt x="404664" y="523765"/>
                  <a:pt x="400701" y="524565"/>
                  <a:pt x="396236" y="524565"/>
                </a:cubicBezTo>
                <a:cubicBezTo>
                  <a:pt x="391994" y="524565"/>
                  <a:pt x="388274" y="523895"/>
                  <a:pt x="385074" y="522556"/>
                </a:cubicBezTo>
                <a:cubicBezTo>
                  <a:pt x="381874" y="521216"/>
                  <a:pt x="379102" y="519747"/>
                  <a:pt x="376758" y="518147"/>
                </a:cubicBezTo>
                <a:cubicBezTo>
                  <a:pt x="374414" y="516547"/>
                  <a:pt x="372442" y="515096"/>
                  <a:pt x="370842" y="513794"/>
                </a:cubicBezTo>
                <a:cubicBezTo>
                  <a:pt x="369242" y="512491"/>
                  <a:pt x="367996" y="511840"/>
                  <a:pt x="367103" y="511840"/>
                </a:cubicBezTo>
                <a:cubicBezTo>
                  <a:pt x="366582" y="511840"/>
                  <a:pt x="366136" y="511989"/>
                  <a:pt x="365764" y="512287"/>
                </a:cubicBezTo>
                <a:cubicBezTo>
                  <a:pt x="365392" y="512584"/>
                  <a:pt x="365076" y="513087"/>
                  <a:pt x="364815" y="513794"/>
                </a:cubicBezTo>
                <a:cubicBezTo>
                  <a:pt x="364554" y="514501"/>
                  <a:pt x="364368" y="515394"/>
                  <a:pt x="364257" y="516473"/>
                </a:cubicBezTo>
                <a:cubicBezTo>
                  <a:pt x="364145" y="517552"/>
                  <a:pt x="364090" y="518835"/>
                  <a:pt x="364090" y="520324"/>
                </a:cubicBezTo>
                <a:cubicBezTo>
                  <a:pt x="364090" y="521589"/>
                  <a:pt x="364126" y="522686"/>
                  <a:pt x="364201" y="523616"/>
                </a:cubicBezTo>
                <a:cubicBezTo>
                  <a:pt x="364276" y="524547"/>
                  <a:pt x="364406" y="525328"/>
                  <a:pt x="364592" y="525960"/>
                </a:cubicBezTo>
                <a:cubicBezTo>
                  <a:pt x="364778" y="526593"/>
                  <a:pt x="365001" y="527151"/>
                  <a:pt x="365262" y="527635"/>
                </a:cubicBezTo>
                <a:cubicBezTo>
                  <a:pt x="365522" y="528118"/>
                  <a:pt x="366117" y="528825"/>
                  <a:pt x="367048" y="529755"/>
                </a:cubicBezTo>
                <a:cubicBezTo>
                  <a:pt x="367978" y="530686"/>
                  <a:pt x="369559" y="531839"/>
                  <a:pt x="371791" y="533216"/>
                </a:cubicBezTo>
                <a:cubicBezTo>
                  <a:pt x="374024" y="534592"/>
                  <a:pt x="376535" y="535820"/>
                  <a:pt x="379326" y="536899"/>
                </a:cubicBezTo>
                <a:cubicBezTo>
                  <a:pt x="382116" y="537978"/>
                  <a:pt x="385148" y="538853"/>
                  <a:pt x="388423" y="539522"/>
                </a:cubicBezTo>
                <a:cubicBezTo>
                  <a:pt x="391697" y="540192"/>
                  <a:pt x="395083" y="540527"/>
                  <a:pt x="398580" y="540527"/>
                </a:cubicBezTo>
                <a:cubicBezTo>
                  <a:pt x="405798" y="540527"/>
                  <a:pt x="412198" y="539336"/>
                  <a:pt x="417779" y="536955"/>
                </a:cubicBezTo>
                <a:cubicBezTo>
                  <a:pt x="423360" y="534574"/>
                  <a:pt x="428030" y="531095"/>
                  <a:pt x="431788" y="526518"/>
                </a:cubicBezTo>
                <a:cubicBezTo>
                  <a:pt x="435546" y="521942"/>
                  <a:pt x="438410" y="516324"/>
                  <a:pt x="440382" y="509664"/>
                </a:cubicBezTo>
                <a:cubicBezTo>
                  <a:pt x="442354" y="503004"/>
                  <a:pt x="443340" y="495320"/>
                  <a:pt x="443340" y="486614"/>
                </a:cubicBezTo>
                <a:cubicBezTo>
                  <a:pt x="443340" y="476717"/>
                  <a:pt x="442131" y="468215"/>
                  <a:pt x="439712" y="461109"/>
                </a:cubicBezTo>
                <a:cubicBezTo>
                  <a:pt x="437294" y="454002"/>
                  <a:pt x="433983" y="448179"/>
                  <a:pt x="429778" y="443640"/>
                </a:cubicBezTo>
                <a:cubicBezTo>
                  <a:pt x="425574" y="439101"/>
                  <a:pt x="420626" y="435733"/>
                  <a:pt x="414933" y="433538"/>
                </a:cubicBezTo>
                <a:cubicBezTo>
                  <a:pt x="409240" y="431343"/>
                  <a:pt x="403082" y="430245"/>
                  <a:pt x="396460" y="430245"/>
                </a:cubicBezTo>
                <a:close/>
                <a:moveTo>
                  <a:pt x="2501484" y="430245"/>
                </a:moveTo>
                <a:cubicBezTo>
                  <a:pt x="2498284" y="430245"/>
                  <a:pt x="2495178" y="430543"/>
                  <a:pt x="2492164" y="431138"/>
                </a:cubicBezTo>
                <a:cubicBezTo>
                  <a:pt x="2489150" y="431734"/>
                  <a:pt x="2486378" y="432515"/>
                  <a:pt x="2483848" y="433482"/>
                </a:cubicBezTo>
                <a:cubicBezTo>
                  <a:pt x="2481318" y="434450"/>
                  <a:pt x="2479067" y="435566"/>
                  <a:pt x="2477095" y="436831"/>
                </a:cubicBezTo>
                <a:cubicBezTo>
                  <a:pt x="2475123" y="438096"/>
                  <a:pt x="2473690" y="439175"/>
                  <a:pt x="2472798" y="440068"/>
                </a:cubicBezTo>
                <a:cubicBezTo>
                  <a:pt x="2471905" y="440961"/>
                  <a:pt x="2471291" y="441668"/>
                  <a:pt x="2470956" y="442189"/>
                </a:cubicBezTo>
                <a:cubicBezTo>
                  <a:pt x="2470621" y="442710"/>
                  <a:pt x="2470342" y="443324"/>
                  <a:pt x="2470119" y="444030"/>
                </a:cubicBezTo>
                <a:cubicBezTo>
                  <a:pt x="2469896" y="444737"/>
                  <a:pt x="2469747" y="445537"/>
                  <a:pt x="2469672" y="446430"/>
                </a:cubicBezTo>
                <a:cubicBezTo>
                  <a:pt x="2469598" y="447323"/>
                  <a:pt x="2469561" y="448440"/>
                  <a:pt x="2469561" y="449779"/>
                </a:cubicBezTo>
                <a:cubicBezTo>
                  <a:pt x="2469561" y="452681"/>
                  <a:pt x="2469896" y="454709"/>
                  <a:pt x="2470565" y="455862"/>
                </a:cubicBezTo>
                <a:cubicBezTo>
                  <a:pt x="2471235" y="457016"/>
                  <a:pt x="2472053" y="457592"/>
                  <a:pt x="2473021" y="457592"/>
                </a:cubicBezTo>
                <a:cubicBezTo>
                  <a:pt x="2474137" y="457592"/>
                  <a:pt x="2475421" y="456979"/>
                  <a:pt x="2476872" y="455751"/>
                </a:cubicBezTo>
                <a:cubicBezTo>
                  <a:pt x="2478323" y="454523"/>
                  <a:pt x="2480165" y="453165"/>
                  <a:pt x="2482398" y="451677"/>
                </a:cubicBezTo>
                <a:cubicBezTo>
                  <a:pt x="2484630" y="450188"/>
                  <a:pt x="2487327" y="448830"/>
                  <a:pt x="2490489" y="447602"/>
                </a:cubicBezTo>
                <a:cubicBezTo>
                  <a:pt x="2493652" y="446375"/>
                  <a:pt x="2497392" y="445761"/>
                  <a:pt x="2501707" y="445761"/>
                </a:cubicBezTo>
                <a:cubicBezTo>
                  <a:pt x="2510563" y="445761"/>
                  <a:pt x="2517353" y="449165"/>
                  <a:pt x="2522078" y="455974"/>
                </a:cubicBezTo>
                <a:cubicBezTo>
                  <a:pt x="2526804" y="462783"/>
                  <a:pt x="2529167" y="472661"/>
                  <a:pt x="2529167" y="485609"/>
                </a:cubicBezTo>
                <a:cubicBezTo>
                  <a:pt x="2529167" y="492083"/>
                  <a:pt x="2528553" y="497757"/>
                  <a:pt x="2527324" y="502632"/>
                </a:cubicBezTo>
                <a:cubicBezTo>
                  <a:pt x="2526097" y="507506"/>
                  <a:pt x="2524292" y="511580"/>
                  <a:pt x="2521911" y="514854"/>
                </a:cubicBezTo>
                <a:cubicBezTo>
                  <a:pt x="2519530" y="518128"/>
                  <a:pt x="2516609" y="520565"/>
                  <a:pt x="2513149" y="522165"/>
                </a:cubicBezTo>
                <a:cubicBezTo>
                  <a:pt x="2509688" y="523765"/>
                  <a:pt x="2505726" y="524565"/>
                  <a:pt x="2501261" y="524565"/>
                </a:cubicBezTo>
                <a:cubicBezTo>
                  <a:pt x="2497019" y="524565"/>
                  <a:pt x="2493299" y="523895"/>
                  <a:pt x="2490099" y="522556"/>
                </a:cubicBezTo>
                <a:cubicBezTo>
                  <a:pt x="2486899" y="521216"/>
                  <a:pt x="2484128" y="519747"/>
                  <a:pt x="2481784" y="518147"/>
                </a:cubicBezTo>
                <a:cubicBezTo>
                  <a:pt x="2479439" y="516547"/>
                  <a:pt x="2477468" y="515096"/>
                  <a:pt x="2475867" y="513794"/>
                </a:cubicBezTo>
                <a:cubicBezTo>
                  <a:pt x="2474268" y="512491"/>
                  <a:pt x="2473021" y="511840"/>
                  <a:pt x="2472128" y="511840"/>
                </a:cubicBezTo>
                <a:cubicBezTo>
                  <a:pt x="2471607" y="511840"/>
                  <a:pt x="2471161" y="511989"/>
                  <a:pt x="2470788" y="512287"/>
                </a:cubicBezTo>
                <a:cubicBezTo>
                  <a:pt x="2470416" y="512584"/>
                  <a:pt x="2470101" y="513087"/>
                  <a:pt x="2469840" y="513794"/>
                </a:cubicBezTo>
                <a:cubicBezTo>
                  <a:pt x="2469579" y="514501"/>
                  <a:pt x="2469393" y="515394"/>
                  <a:pt x="2469282" y="516473"/>
                </a:cubicBezTo>
                <a:cubicBezTo>
                  <a:pt x="2469170" y="517552"/>
                  <a:pt x="2469114" y="518835"/>
                  <a:pt x="2469114" y="520324"/>
                </a:cubicBezTo>
                <a:cubicBezTo>
                  <a:pt x="2469114" y="521589"/>
                  <a:pt x="2469151" y="522686"/>
                  <a:pt x="2469226" y="523616"/>
                </a:cubicBezTo>
                <a:cubicBezTo>
                  <a:pt x="2469300" y="524547"/>
                  <a:pt x="2469431" y="525328"/>
                  <a:pt x="2469616" y="525960"/>
                </a:cubicBezTo>
                <a:cubicBezTo>
                  <a:pt x="2469802" y="526593"/>
                  <a:pt x="2470026" y="527151"/>
                  <a:pt x="2470286" y="527635"/>
                </a:cubicBezTo>
                <a:cubicBezTo>
                  <a:pt x="2470546" y="528118"/>
                  <a:pt x="2471142" y="528825"/>
                  <a:pt x="2472072" y="529755"/>
                </a:cubicBezTo>
                <a:cubicBezTo>
                  <a:pt x="2473002" y="530686"/>
                  <a:pt x="2474583" y="531839"/>
                  <a:pt x="2476816" y="533216"/>
                </a:cubicBezTo>
                <a:cubicBezTo>
                  <a:pt x="2479049" y="534592"/>
                  <a:pt x="2481560" y="535820"/>
                  <a:pt x="2484350" y="536899"/>
                </a:cubicBezTo>
                <a:cubicBezTo>
                  <a:pt x="2487141" y="537978"/>
                  <a:pt x="2490174" y="538853"/>
                  <a:pt x="2493447" y="539522"/>
                </a:cubicBezTo>
                <a:cubicBezTo>
                  <a:pt x="2496722" y="540192"/>
                  <a:pt x="2500107" y="540527"/>
                  <a:pt x="2503605" y="540527"/>
                </a:cubicBezTo>
                <a:cubicBezTo>
                  <a:pt x="2510823" y="540527"/>
                  <a:pt x="2517223" y="539336"/>
                  <a:pt x="2522804" y="536955"/>
                </a:cubicBezTo>
                <a:cubicBezTo>
                  <a:pt x="2528385" y="534574"/>
                  <a:pt x="2533054" y="531095"/>
                  <a:pt x="2536812" y="526518"/>
                </a:cubicBezTo>
                <a:cubicBezTo>
                  <a:pt x="2540570" y="521942"/>
                  <a:pt x="2543435" y="516324"/>
                  <a:pt x="2545407" y="509664"/>
                </a:cubicBezTo>
                <a:cubicBezTo>
                  <a:pt x="2547379" y="503004"/>
                  <a:pt x="2548365" y="495320"/>
                  <a:pt x="2548365" y="486614"/>
                </a:cubicBezTo>
                <a:cubicBezTo>
                  <a:pt x="2548365" y="476717"/>
                  <a:pt x="2547156" y="468215"/>
                  <a:pt x="2544737" y="461109"/>
                </a:cubicBezTo>
                <a:cubicBezTo>
                  <a:pt x="2542319" y="454002"/>
                  <a:pt x="2539007" y="448179"/>
                  <a:pt x="2534804" y="443640"/>
                </a:cubicBezTo>
                <a:cubicBezTo>
                  <a:pt x="2530599" y="439101"/>
                  <a:pt x="2525650" y="435733"/>
                  <a:pt x="2519957" y="433538"/>
                </a:cubicBezTo>
                <a:cubicBezTo>
                  <a:pt x="2514265" y="431343"/>
                  <a:pt x="2508107" y="430245"/>
                  <a:pt x="2501484" y="430245"/>
                </a:cubicBezTo>
                <a:close/>
                <a:moveTo>
                  <a:pt x="5701884" y="430245"/>
                </a:moveTo>
                <a:cubicBezTo>
                  <a:pt x="5698685" y="430245"/>
                  <a:pt x="5695577" y="430543"/>
                  <a:pt x="5692563" y="431138"/>
                </a:cubicBezTo>
                <a:cubicBezTo>
                  <a:pt x="5689550" y="431734"/>
                  <a:pt x="5686778" y="432515"/>
                  <a:pt x="5684248" y="433482"/>
                </a:cubicBezTo>
                <a:cubicBezTo>
                  <a:pt x="5681718" y="434450"/>
                  <a:pt x="5679467" y="435566"/>
                  <a:pt x="5677495" y="436831"/>
                </a:cubicBezTo>
                <a:cubicBezTo>
                  <a:pt x="5675523" y="438096"/>
                  <a:pt x="5674090" y="439175"/>
                  <a:pt x="5673197" y="440068"/>
                </a:cubicBezTo>
                <a:cubicBezTo>
                  <a:pt x="5672304" y="440961"/>
                  <a:pt x="5671691" y="441668"/>
                  <a:pt x="5671355" y="442189"/>
                </a:cubicBezTo>
                <a:cubicBezTo>
                  <a:pt x="5671021" y="442710"/>
                  <a:pt x="5670742" y="443324"/>
                  <a:pt x="5670518" y="444030"/>
                </a:cubicBezTo>
                <a:cubicBezTo>
                  <a:pt x="5670295" y="444737"/>
                  <a:pt x="5670146" y="445537"/>
                  <a:pt x="5670072" y="446430"/>
                </a:cubicBezTo>
                <a:cubicBezTo>
                  <a:pt x="5669997" y="447323"/>
                  <a:pt x="5669961" y="448440"/>
                  <a:pt x="5669961" y="449779"/>
                </a:cubicBezTo>
                <a:cubicBezTo>
                  <a:pt x="5669961" y="452681"/>
                  <a:pt x="5670295" y="454709"/>
                  <a:pt x="5670965" y="455862"/>
                </a:cubicBezTo>
                <a:cubicBezTo>
                  <a:pt x="5671634" y="457016"/>
                  <a:pt x="5672453" y="457592"/>
                  <a:pt x="5673420" y="457592"/>
                </a:cubicBezTo>
                <a:cubicBezTo>
                  <a:pt x="5674537" y="457592"/>
                  <a:pt x="5675821" y="456979"/>
                  <a:pt x="5677271" y="455751"/>
                </a:cubicBezTo>
                <a:cubicBezTo>
                  <a:pt x="5678722" y="454523"/>
                  <a:pt x="5680564" y="453165"/>
                  <a:pt x="5682797" y="451677"/>
                </a:cubicBezTo>
                <a:cubicBezTo>
                  <a:pt x="5685029" y="450188"/>
                  <a:pt x="5687727" y="448830"/>
                  <a:pt x="5690889" y="447602"/>
                </a:cubicBezTo>
                <a:cubicBezTo>
                  <a:pt x="5694052" y="446375"/>
                  <a:pt x="5697791" y="445761"/>
                  <a:pt x="5702108" y="445761"/>
                </a:cubicBezTo>
                <a:cubicBezTo>
                  <a:pt x="5710962" y="445761"/>
                  <a:pt x="5717753" y="449165"/>
                  <a:pt x="5722478" y="455974"/>
                </a:cubicBezTo>
                <a:cubicBezTo>
                  <a:pt x="5727203" y="462783"/>
                  <a:pt x="5729566" y="472661"/>
                  <a:pt x="5729566" y="485609"/>
                </a:cubicBezTo>
                <a:cubicBezTo>
                  <a:pt x="5729566" y="492083"/>
                  <a:pt x="5728952" y="497757"/>
                  <a:pt x="5727724" y="502632"/>
                </a:cubicBezTo>
                <a:cubicBezTo>
                  <a:pt x="5726496" y="507506"/>
                  <a:pt x="5724692" y="511580"/>
                  <a:pt x="5722311" y="514854"/>
                </a:cubicBezTo>
                <a:cubicBezTo>
                  <a:pt x="5719929" y="518128"/>
                  <a:pt x="5717009" y="520565"/>
                  <a:pt x="5713549" y="522165"/>
                </a:cubicBezTo>
                <a:cubicBezTo>
                  <a:pt x="5710088" y="523765"/>
                  <a:pt x="5706125" y="524565"/>
                  <a:pt x="5701661" y="524565"/>
                </a:cubicBezTo>
                <a:cubicBezTo>
                  <a:pt x="5697419" y="524565"/>
                  <a:pt x="5693699" y="523895"/>
                  <a:pt x="5690498" y="522556"/>
                </a:cubicBezTo>
                <a:cubicBezTo>
                  <a:pt x="5687299" y="521216"/>
                  <a:pt x="5684527" y="519747"/>
                  <a:pt x="5682182" y="518147"/>
                </a:cubicBezTo>
                <a:cubicBezTo>
                  <a:pt x="5679839" y="516547"/>
                  <a:pt x="5677867" y="515096"/>
                  <a:pt x="5676267" y="513794"/>
                </a:cubicBezTo>
                <a:cubicBezTo>
                  <a:pt x="5674667" y="512491"/>
                  <a:pt x="5673420" y="511840"/>
                  <a:pt x="5672528" y="511840"/>
                </a:cubicBezTo>
                <a:cubicBezTo>
                  <a:pt x="5672007" y="511840"/>
                  <a:pt x="5671560" y="511989"/>
                  <a:pt x="5671188" y="512287"/>
                </a:cubicBezTo>
                <a:cubicBezTo>
                  <a:pt x="5670816" y="512584"/>
                  <a:pt x="5670500" y="513087"/>
                  <a:pt x="5670239" y="513794"/>
                </a:cubicBezTo>
                <a:cubicBezTo>
                  <a:pt x="5669979" y="514501"/>
                  <a:pt x="5669793" y="515394"/>
                  <a:pt x="5669681" y="516473"/>
                </a:cubicBezTo>
                <a:cubicBezTo>
                  <a:pt x="5669570" y="517552"/>
                  <a:pt x="5669514" y="518835"/>
                  <a:pt x="5669514" y="520324"/>
                </a:cubicBezTo>
                <a:cubicBezTo>
                  <a:pt x="5669514" y="521589"/>
                  <a:pt x="5669551" y="522686"/>
                  <a:pt x="5669625" y="523616"/>
                </a:cubicBezTo>
                <a:cubicBezTo>
                  <a:pt x="5669699" y="524547"/>
                  <a:pt x="5669830" y="525328"/>
                  <a:pt x="5670016" y="525960"/>
                </a:cubicBezTo>
                <a:cubicBezTo>
                  <a:pt x="5670202" y="526593"/>
                  <a:pt x="5670425" y="527151"/>
                  <a:pt x="5670686" y="527635"/>
                </a:cubicBezTo>
                <a:cubicBezTo>
                  <a:pt x="5670947" y="528118"/>
                  <a:pt x="5671542" y="528825"/>
                  <a:pt x="5672472" y="529755"/>
                </a:cubicBezTo>
                <a:cubicBezTo>
                  <a:pt x="5673402" y="530686"/>
                  <a:pt x="5674983" y="531839"/>
                  <a:pt x="5677216" y="533216"/>
                </a:cubicBezTo>
                <a:cubicBezTo>
                  <a:pt x="5679448" y="534592"/>
                  <a:pt x="5681960" y="535820"/>
                  <a:pt x="5684750" y="536899"/>
                </a:cubicBezTo>
                <a:cubicBezTo>
                  <a:pt x="5687541" y="537978"/>
                  <a:pt x="5690573" y="538853"/>
                  <a:pt x="5693847" y="539522"/>
                </a:cubicBezTo>
                <a:cubicBezTo>
                  <a:pt x="5697121" y="540192"/>
                  <a:pt x="5700507" y="540527"/>
                  <a:pt x="5704005" y="540527"/>
                </a:cubicBezTo>
                <a:cubicBezTo>
                  <a:pt x="5711223" y="540527"/>
                  <a:pt x="5717622" y="539336"/>
                  <a:pt x="5723203" y="536955"/>
                </a:cubicBezTo>
                <a:cubicBezTo>
                  <a:pt x="5728785" y="534574"/>
                  <a:pt x="5733454" y="531095"/>
                  <a:pt x="5737212" y="526518"/>
                </a:cubicBezTo>
                <a:cubicBezTo>
                  <a:pt x="5740970" y="521942"/>
                  <a:pt x="5743835" y="516324"/>
                  <a:pt x="5745807" y="509664"/>
                </a:cubicBezTo>
                <a:cubicBezTo>
                  <a:pt x="5747779" y="503004"/>
                  <a:pt x="5748765" y="495320"/>
                  <a:pt x="5748765" y="486614"/>
                </a:cubicBezTo>
                <a:cubicBezTo>
                  <a:pt x="5748765" y="476717"/>
                  <a:pt x="5747556" y="468215"/>
                  <a:pt x="5745137" y="461109"/>
                </a:cubicBezTo>
                <a:cubicBezTo>
                  <a:pt x="5742719" y="454002"/>
                  <a:pt x="5739408" y="448179"/>
                  <a:pt x="5735203" y="443640"/>
                </a:cubicBezTo>
                <a:cubicBezTo>
                  <a:pt x="5730999" y="439101"/>
                  <a:pt x="5726050" y="435733"/>
                  <a:pt x="5720357" y="433538"/>
                </a:cubicBezTo>
                <a:cubicBezTo>
                  <a:pt x="5714665" y="431343"/>
                  <a:pt x="5708507" y="430245"/>
                  <a:pt x="5701884" y="430245"/>
                </a:cubicBezTo>
                <a:close/>
                <a:moveTo>
                  <a:pt x="509085" y="430134"/>
                </a:moveTo>
                <a:cubicBezTo>
                  <a:pt x="501198" y="430134"/>
                  <a:pt x="494482" y="431399"/>
                  <a:pt x="488938" y="433929"/>
                </a:cubicBezTo>
                <a:cubicBezTo>
                  <a:pt x="483394" y="436459"/>
                  <a:pt x="478836" y="439863"/>
                  <a:pt x="475264" y="444142"/>
                </a:cubicBezTo>
                <a:cubicBezTo>
                  <a:pt x="471692" y="448421"/>
                  <a:pt x="469069" y="453444"/>
                  <a:pt x="467394" y="459211"/>
                </a:cubicBezTo>
                <a:cubicBezTo>
                  <a:pt x="465720" y="464978"/>
                  <a:pt x="464883" y="471136"/>
                  <a:pt x="464883" y="477684"/>
                </a:cubicBezTo>
                <a:lnTo>
                  <a:pt x="464883" y="481033"/>
                </a:lnTo>
                <a:cubicBezTo>
                  <a:pt x="464883" y="483935"/>
                  <a:pt x="465612" y="486000"/>
                  <a:pt x="467069" y="487228"/>
                </a:cubicBezTo>
                <a:cubicBezTo>
                  <a:pt x="468526" y="488456"/>
                  <a:pt x="470190" y="489070"/>
                  <a:pt x="472060" y="489070"/>
                </a:cubicBezTo>
                <a:lnTo>
                  <a:pt x="538219" y="489070"/>
                </a:lnTo>
                <a:cubicBezTo>
                  <a:pt x="538219" y="494651"/>
                  <a:pt x="537658" y="499674"/>
                  <a:pt x="536536" y="504138"/>
                </a:cubicBezTo>
                <a:cubicBezTo>
                  <a:pt x="535415" y="508603"/>
                  <a:pt x="533546" y="512436"/>
                  <a:pt x="530928" y="515635"/>
                </a:cubicBezTo>
                <a:cubicBezTo>
                  <a:pt x="528311" y="518835"/>
                  <a:pt x="524908" y="521291"/>
                  <a:pt x="520721" y="523002"/>
                </a:cubicBezTo>
                <a:cubicBezTo>
                  <a:pt x="516533" y="524714"/>
                  <a:pt x="511411" y="525570"/>
                  <a:pt x="505354" y="525570"/>
                </a:cubicBezTo>
                <a:cubicBezTo>
                  <a:pt x="500569" y="525570"/>
                  <a:pt x="496306" y="525179"/>
                  <a:pt x="492568" y="524398"/>
                </a:cubicBezTo>
                <a:cubicBezTo>
                  <a:pt x="488829" y="523616"/>
                  <a:pt x="485594" y="522742"/>
                  <a:pt x="482865" y="521775"/>
                </a:cubicBezTo>
                <a:cubicBezTo>
                  <a:pt x="480136" y="520807"/>
                  <a:pt x="477892" y="519933"/>
                  <a:pt x="476135" y="519151"/>
                </a:cubicBezTo>
                <a:cubicBezTo>
                  <a:pt x="474378" y="518370"/>
                  <a:pt x="473050" y="517979"/>
                  <a:pt x="472152" y="517979"/>
                </a:cubicBezTo>
                <a:cubicBezTo>
                  <a:pt x="471630" y="517979"/>
                  <a:pt x="471162" y="518110"/>
                  <a:pt x="470751" y="518370"/>
                </a:cubicBezTo>
                <a:cubicBezTo>
                  <a:pt x="470340" y="518631"/>
                  <a:pt x="470022" y="519021"/>
                  <a:pt x="469798" y="519542"/>
                </a:cubicBezTo>
                <a:cubicBezTo>
                  <a:pt x="469574" y="520063"/>
                  <a:pt x="469405" y="520789"/>
                  <a:pt x="469293" y="521719"/>
                </a:cubicBezTo>
                <a:cubicBezTo>
                  <a:pt x="469180" y="522649"/>
                  <a:pt x="469125" y="523784"/>
                  <a:pt x="469125" y="525123"/>
                </a:cubicBezTo>
                <a:cubicBezTo>
                  <a:pt x="469125" y="526091"/>
                  <a:pt x="469162" y="526928"/>
                  <a:pt x="469236" y="527635"/>
                </a:cubicBezTo>
                <a:cubicBezTo>
                  <a:pt x="469311" y="528342"/>
                  <a:pt x="469404" y="528974"/>
                  <a:pt x="469516" y="529532"/>
                </a:cubicBezTo>
                <a:cubicBezTo>
                  <a:pt x="469627" y="530090"/>
                  <a:pt x="469813" y="530593"/>
                  <a:pt x="470074" y="531039"/>
                </a:cubicBezTo>
                <a:cubicBezTo>
                  <a:pt x="470334" y="531486"/>
                  <a:pt x="470669" y="531913"/>
                  <a:pt x="471078" y="532323"/>
                </a:cubicBezTo>
                <a:cubicBezTo>
                  <a:pt x="471488" y="532732"/>
                  <a:pt x="472696" y="533402"/>
                  <a:pt x="474706" y="534332"/>
                </a:cubicBezTo>
                <a:cubicBezTo>
                  <a:pt x="476715" y="535262"/>
                  <a:pt x="479320" y="536174"/>
                  <a:pt x="482520" y="537067"/>
                </a:cubicBezTo>
                <a:cubicBezTo>
                  <a:pt x="485719" y="537960"/>
                  <a:pt x="489421" y="538760"/>
                  <a:pt x="493626" y="539467"/>
                </a:cubicBezTo>
                <a:cubicBezTo>
                  <a:pt x="497830" y="540173"/>
                  <a:pt x="502314" y="540527"/>
                  <a:pt x="507076" y="540527"/>
                </a:cubicBezTo>
                <a:cubicBezTo>
                  <a:pt x="515336" y="540527"/>
                  <a:pt x="522573" y="539374"/>
                  <a:pt x="528787" y="537067"/>
                </a:cubicBezTo>
                <a:cubicBezTo>
                  <a:pt x="535000" y="534760"/>
                  <a:pt x="540228" y="531337"/>
                  <a:pt x="544469" y="526798"/>
                </a:cubicBezTo>
                <a:cubicBezTo>
                  <a:pt x="548711" y="522258"/>
                  <a:pt x="551911" y="516566"/>
                  <a:pt x="554069" y="509720"/>
                </a:cubicBezTo>
                <a:cubicBezTo>
                  <a:pt x="556227" y="502873"/>
                  <a:pt x="557306" y="494911"/>
                  <a:pt x="557306" y="485833"/>
                </a:cubicBezTo>
                <a:cubicBezTo>
                  <a:pt x="557306" y="477201"/>
                  <a:pt x="556190" y="469443"/>
                  <a:pt x="553957" y="462560"/>
                </a:cubicBezTo>
                <a:cubicBezTo>
                  <a:pt x="551725" y="455676"/>
                  <a:pt x="548506" y="449835"/>
                  <a:pt x="544302" y="445035"/>
                </a:cubicBezTo>
                <a:cubicBezTo>
                  <a:pt x="540097" y="440235"/>
                  <a:pt x="535019" y="436552"/>
                  <a:pt x="529066" y="433985"/>
                </a:cubicBezTo>
                <a:cubicBezTo>
                  <a:pt x="523112" y="431417"/>
                  <a:pt x="516452" y="430134"/>
                  <a:pt x="509085" y="430134"/>
                </a:cubicBezTo>
                <a:close/>
                <a:moveTo>
                  <a:pt x="870180" y="430134"/>
                </a:moveTo>
                <a:cubicBezTo>
                  <a:pt x="862887" y="430134"/>
                  <a:pt x="856673" y="431548"/>
                  <a:pt x="851539" y="434375"/>
                </a:cubicBezTo>
                <a:cubicBezTo>
                  <a:pt x="846404" y="437203"/>
                  <a:pt x="842219" y="441073"/>
                  <a:pt x="838982" y="445984"/>
                </a:cubicBezTo>
                <a:cubicBezTo>
                  <a:pt x="835745" y="450895"/>
                  <a:pt x="833382" y="456606"/>
                  <a:pt x="831894" y="463118"/>
                </a:cubicBezTo>
                <a:cubicBezTo>
                  <a:pt x="830405" y="469629"/>
                  <a:pt x="829661" y="476531"/>
                  <a:pt x="829661" y="483823"/>
                </a:cubicBezTo>
                <a:cubicBezTo>
                  <a:pt x="829661" y="492604"/>
                  <a:pt x="830610" y="500492"/>
                  <a:pt x="832508" y="507487"/>
                </a:cubicBezTo>
                <a:cubicBezTo>
                  <a:pt x="834405" y="514482"/>
                  <a:pt x="837196" y="520417"/>
                  <a:pt x="840879" y="525291"/>
                </a:cubicBezTo>
                <a:cubicBezTo>
                  <a:pt x="844563" y="530165"/>
                  <a:pt x="849120" y="533923"/>
                  <a:pt x="854553" y="536564"/>
                </a:cubicBezTo>
                <a:cubicBezTo>
                  <a:pt x="859985" y="539206"/>
                  <a:pt x="866198" y="540527"/>
                  <a:pt x="873193" y="540527"/>
                </a:cubicBezTo>
                <a:cubicBezTo>
                  <a:pt x="876170" y="540527"/>
                  <a:pt x="878923" y="540229"/>
                  <a:pt x="881453" y="539634"/>
                </a:cubicBezTo>
                <a:cubicBezTo>
                  <a:pt x="883983" y="539039"/>
                  <a:pt x="886458" y="538108"/>
                  <a:pt x="888876" y="536843"/>
                </a:cubicBezTo>
                <a:cubicBezTo>
                  <a:pt x="891295" y="535578"/>
                  <a:pt x="893694" y="533978"/>
                  <a:pt x="896076" y="532044"/>
                </a:cubicBezTo>
                <a:cubicBezTo>
                  <a:pt x="898457" y="530109"/>
                  <a:pt x="900987" y="527839"/>
                  <a:pt x="903666" y="525235"/>
                </a:cubicBezTo>
                <a:lnTo>
                  <a:pt x="903666" y="575464"/>
                </a:lnTo>
                <a:cubicBezTo>
                  <a:pt x="903666" y="576060"/>
                  <a:pt x="903815" y="576581"/>
                  <a:pt x="904112" y="577027"/>
                </a:cubicBezTo>
                <a:cubicBezTo>
                  <a:pt x="904410" y="577474"/>
                  <a:pt x="904894" y="577846"/>
                  <a:pt x="905564" y="578143"/>
                </a:cubicBezTo>
                <a:cubicBezTo>
                  <a:pt x="906233" y="578441"/>
                  <a:pt x="907163" y="578664"/>
                  <a:pt x="908354" y="578813"/>
                </a:cubicBezTo>
                <a:cubicBezTo>
                  <a:pt x="909545" y="578962"/>
                  <a:pt x="911070" y="579036"/>
                  <a:pt x="912931" y="579036"/>
                </a:cubicBezTo>
                <a:cubicBezTo>
                  <a:pt x="914716" y="579036"/>
                  <a:pt x="916205" y="578962"/>
                  <a:pt x="917395" y="578813"/>
                </a:cubicBezTo>
                <a:cubicBezTo>
                  <a:pt x="918586" y="578664"/>
                  <a:pt x="919535" y="578441"/>
                  <a:pt x="920242" y="578143"/>
                </a:cubicBezTo>
                <a:cubicBezTo>
                  <a:pt x="920949" y="577846"/>
                  <a:pt x="921432" y="577474"/>
                  <a:pt x="921693" y="577027"/>
                </a:cubicBezTo>
                <a:cubicBezTo>
                  <a:pt x="921953" y="576581"/>
                  <a:pt x="922083" y="576060"/>
                  <a:pt x="922083" y="575464"/>
                </a:cubicBezTo>
                <a:lnTo>
                  <a:pt x="922083" y="435157"/>
                </a:lnTo>
                <a:cubicBezTo>
                  <a:pt x="922083" y="434487"/>
                  <a:pt x="921972" y="433947"/>
                  <a:pt x="921749" y="433538"/>
                </a:cubicBezTo>
                <a:cubicBezTo>
                  <a:pt x="921525" y="433129"/>
                  <a:pt x="921079" y="432775"/>
                  <a:pt x="920409" y="432478"/>
                </a:cubicBezTo>
                <a:cubicBezTo>
                  <a:pt x="919739" y="432180"/>
                  <a:pt x="918884" y="431975"/>
                  <a:pt x="917842" y="431864"/>
                </a:cubicBezTo>
                <a:cubicBezTo>
                  <a:pt x="916800" y="431752"/>
                  <a:pt x="915535" y="431696"/>
                  <a:pt x="914047" y="431696"/>
                </a:cubicBezTo>
                <a:cubicBezTo>
                  <a:pt x="912484" y="431696"/>
                  <a:pt x="911200" y="431752"/>
                  <a:pt x="910196" y="431864"/>
                </a:cubicBezTo>
                <a:cubicBezTo>
                  <a:pt x="909191" y="431975"/>
                  <a:pt x="908354" y="432180"/>
                  <a:pt x="907684" y="432478"/>
                </a:cubicBezTo>
                <a:cubicBezTo>
                  <a:pt x="907015" y="432775"/>
                  <a:pt x="906550" y="433129"/>
                  <a:pt x="906289" y="433538"/>
                </a:cubicBezTo>
                <a:cubicBezTo>
                  <a:pt x="906029" y="433947"/>
                  <a:pt x="905898" y="434487"/>
                  <a:pt x="905898" y="435157"/>
                </a:cubicBezTo>
                <a:lnTo>
                  <a:pt x="905898" y="448663"/>
                </a:lnTo>
                <a:cubicBezTo>
                  <a:pt x="902847" y="445537"/>
                  <a:pt x="899908" y="442821"/>
                  <a:pt x="897080" y="440514"/>
                </a:cubicBezTo>
                <a:cubicBezTo>
                  <a:pt x="894253" y="438208"/>
                  <a:pt x="891406" y="436291"/>
                  <a:pt x="888541" y="434766"/>
                </a:cubicBezTo>
                <a:cubicBezTo>
                  <a:pt x="885676" y="433240"/>
                  <a:pt x="882737" y="432087"/>
                  <a:pt x="879723" y="431306"/>
                </a:cubicBezTo>
                <a:cubicBezTo>
                  <a:pt x="876709" y="430524"/>
                  <a:pt x="873528" y="430134"/>
                  <a:pt x="870180" y="430134"/>
                </a:cubicBezTo>
                <a:close/>
                <a:moveTo>
                  <a:pt x="1296982" y="430134"/>
                </a:moveTo>
                <a:cubicBezTo>
                  <a:pt x="1288722" y="430134"/>
                  <a:pt x="1281522" y="431362"/>
                  <a:pt x="1275383" y="433817"/>
                </a:cubicBezTo>
                <a:cubicBezTo>
                  <a:pt x="1269244" y="436273"/>
                  <a:pt x="1264128" y="439845"/>
                  <a:pt x="1260035" y="444533"/>
                </a:cubicBezTo>
                <a:cubicBezTo>
                  <a:pt x="1255942" y="449221"/>
                  <a:pt x="1252873" y="454914"/>
                  <a:pt x="1250826" y="461611"/>
                </a:cubicBezTo>
                <a:cubicBezTo>
                  <a:pt x="1248780" y="468308"/>
                  <a:pt x="1247757" y="475861"/>
                  <a:pt x="1247757" y="484270"/>
                </a:cubicBezTo>
                <a:cubicBezTo>
                  <a:pt x="1247757" y="492455"/>
                  <a:pt x="1248836" y="499990"/>
                  <a:pt x="1250994" y="506873"/>
                </a:cubicBezTo>
                <a:cubicBezTo>
                  <a:pt x="1253152" y="513756"/>
                  <a:pt x="1256370" y="519691"/>
                  <a:pt x="1260649" y="524677"/>
                </a:cubicBezTo>
                <a:cubicBezTo>
                  <a:pt x="1264928" y="529662"/>
                  <a:pt x="1270285" y="533551"/>
                  <a:pt x="1276722" y="536341"/>
                </a:cubicBezTo>
                <a:cubicBezTo>
                  <a:pt x="1283159" y="539132"/>
                  <a:pt x="1290619" y="540527"/>
                  <a:pt x="1299102" y="540527"/>
                </a:cubicBezTo>
                <a:cubicBezTo>
                  <a:pt x="1307362" y="540527"/>
                  <a:pt x="1314562" y="539299"/>
                  <a:pt x="1320701" y="536843"/>
                </a:cubicBezTo>
                <a:cubicBezTo>
                  <a:pt x="1326840" y="534388"/>
                  <a:pt x="1331956" y="530816"/>
                  <a:pt x="1336049" y="526128"/>
                </a:cubicBezTo>
                <a:cubicBezTo>
                  <a:pt x="1340142" y="521440"/>
                  <a:pt x="1343193" y="515747"/>
                  <a:pt x="1345202" y="509050"/>
                </a:cubicBezTo>
                <a:cubicBezTo>
                  <a:pt x="1347211" y="502353"/>
                  <a:pt x="1348216" y="494762"/>
                  <a:pt x="1348216" y="486279"/>
                </a:cubicBezTo>
                <a:cubicBezTo>
                  <a:pt x="1348216" y="478094"/>
                  <a:pt x="1347155" y="470559"/>
                  <a:pt x="1345034" y="463676"/>
                </a:cubicBezTo>
                <a:cubicBezTo>
                  <a:pt x="1342914" y="456793"/>
                  <a:pt x="1339714" y="450858"/>
                  <a:pt x="1335435" y="445872"/>
                </a:cubicBezTo>
                <a:cubicBezTo>
                  <a:pt x="1331156" y="440886"/>
                  <a:pt x="1325817" y="437017"/>
                  <a:pt x="1319417" y="434264"/>
                </a:cubicBezTo>
                <a:cubicBezTo>
                  <a:pt x="1313018" y="431510"/>
                  <a:pt x="1305539" y="430134"/>
                  <a:pt x="1296982" y="430134"/>
                </a:cubicBezTo>
                <a:close/>
                <a:moveTo>
                  <a:pt x="1571830" y="430134"/>
                </a:moveTo>
                <a:cubicBezTo>
                  <a:pt x="1564612" y="430134"/>
                  <a:pt x="1558473" y="430952"/>
                  <a:pt x="1553412" y="432589"/>
                </a:cubicBezTo>
                <a:cubicBezTo>
                  <a:pt x="1548352" y="434226"/>
                  <a:pt x="1544259" y="436626"/>
                  <a:pt x="1541134" y="439789"/>
                </a:cubicBezTo>
                <a:cubicBezTo>
                  <a:pt x="1538009" y="442951"/>
                  <a:pt x="1535739" y="446877"/>
                  <a:pt x="1534325" y="451565"/>
                </a:cubicBezTo>
                <a:cubicBezTo>
                  <a:pt x="1532911" y="456253"/>
                  <a:pt x="1532204" y="461722"/>
                  <a:pt x="1532204" y="467973"/>
                </a:cubicBezTo>
                <a:lnTo>
                  <a:pt x="1532204" y="535727"/>
                </a:lnTo>
                <a:cubicBezTo>
                  <a:pt x="1532204" y="536620"/>
                  <a:pt x="1532502" y="537290"/>
                  <a:pt x="1533097" y="537736"/>
                </a:cubicBezTo>
                <a:cubicBezTo>
                  <a:pt x="1533693" y="538183"/>
                  <a:pt x="1534511" y="538518"/>
                  <a:pt x="1535553" y="538741"/>
                </a:cubicBezTo>
                <a:cubicBezTo>
                  <a:pt x="1536595" y="538964"/>
                  <a:pt x="1538120" y="539076"/>
                  <a:pt x="1540129" y="539076"/>
                </a:cubicBezTo>
                <a:cubicBezTo>
                  <a:pt x="1542064" y="539076"/>
                  <a:pt x="1543608" y="538964"/>
                  <a:pt x="1544762" y="538741"/>
                </a:cubicBezTo>
                <a:cubicBezTo>
                  <a:pt x="1545915" y="538518"/>
                  <a:pt x="1546752" y="538183"/>
                  <a:pt x="1547273" y="537736"/>
                </a:cubicBezTo>
                <a:cubicBezTo>
                  <a:pt x="1547794" y="537290"/>
                  <a:pt x="1548055" y="536620"/>
                  <a:pt x="1548055" y="535727"/>
                </a:cubicBezTo>
                <a:lnTo>
                  <a:pt x="1548055" y="525681"/>
                </a:lnTo>
                <a:cubicBezTo>
                  <a:pt x="1552445" y="530369"/>
                  <a:pt x="1557338" y="534016"/>
                  <a:pt x="1562733" y="536620"/>
                </a:cubicBezTo>
                <a:cubicBezTo>
                  <a:pt x="1568128" y="539225"/>
                  <a:pt x="1573839" y="540527"/>
                  <a:pt x="1579867" y="540527"/>
                </a:cubicBezTo>
                <a:cubicBezTo>
                  <a:pt x="1585150" y="540527"/>
                  <a:pt x="1589931" y="539839"/>
                  <a:pt x="1594210" y="538462"/>
                </a:cubicBezTo>
                <a:cubicBezTo>
                  <a:pt x="1598489" y="537085"/>
                  <a:pt x="1602135" y="535095"/>
                  <a:pt x="1605149" y="532490"/>
                </a:cubicBezTo>
                <a:cubicBezTo>
                  <a:pt x="1608163" y="529886"/>
                  <a:pt x="1610507" y="526686"/>
                  <a:pt x="1612181" y="522891"/>
                </a:cubicBezTo>
                <a:cubicBezTo>
                  <a:pt x="1613855" y="519096"/>
                  <a:pt x="1614692" y="514780"/>
                  <a:pt x="1614692" y="509943"/>
                </a:cubicBezTo>
                <a:cubicBezTo>
                  <a:pt x="1614692" y="504287"/>
                  <a:pt x="1613539" y="499376"/>
                  <a:pt x="1611232" y="495209"/>
                </a:cubicBezTo>
                <a:cubicBezTo>
                  <a:pt x="1608925" y="491042"/>
                  <a:pt x="1605614" y="487581"/>
                  <a:pt x="1601298" y="484828"/>
                </a:cubicBezTo>
                <a:cubicBezTo>
                  <a:pt x="1596982" y="482075"/>
                  <a:pt x="1591698" y="480010"/>
                  <a:pt x="1585448" y="478633"/>
                </a:cubicBezTo>
                <a:cubicBezTo>
                  <a:pt x="1579197" y="477256"/>
                  <a:pt x="1572165" y="476568"/>
                  <a:pt x="1564351" y="476568"/>
                </a:cubicBezTo>
                <a:lnTo>
                  <a:pt x="1550510" y="476568"/>
                </a:lnTo>
                <a:lnTo>
                  <a:pt x="1550510" y="468755"/>
                </a:lnTo>
                <a:cubicBezTo>
                  <a:pt x="1550510" y="464885"/>
                  <a:pt x="1550919" y="461462"/>
                  <a:pt x="1551738" y="458485"/>
                </a:cubicBezTo>
                <a:cubicBezTo>
                  <a:pt x="1552557" y="455509"/>
                  <a:pt x="1553877" y="453035"/>
                  <a:pt x="1555701" y="451063"/>
                </a:cubicBezTo>
                <a:cubicBezTo>
                  <a:pt x="1557524" y="449091"/>
                  <a:pt x="1559886" y="447602"/>
                  <a:pt x="1562789" y="446598"/>
                </a:cubicBezTo>
                <a:cubicBezTo>
                  <a:pt x="1565691" y="445593"/>
                  <a:pt x="1569263" y="445091"/>
                  <a:pt x="1573504" y="445091"/>
                </a:cubicBezTo>
                <a:cubicBezTo>
                  <a:pt x="1578043" y="445091"/>
                  <a:pt x="1582118" y="445630"/>
                  <a:pt x="1585727" y="446709"/>
                </a:cubicBezTo>
                <a:cubicBezTo>
                  <a:pt x="1589336" y="447788"/>
                  <a:pt x="1592498" y="448979"/>
                  <a:pt x="1595214" y="450281"/>
                </a:cubicBezTo>
                <a:cubicBezTo>
                  <a:pt x="1597931" y="451584"/>
                  <a:pt x="1600200" y="452774"/>
                  <a:pt x="1602023" y="453853"/>
                </a:cubicBezTo>
                <a:cubicBezTo>
                  <a:pt x="1603846" y="454932"/>
                  <a:pt x="1605205" y="455472"/>
                  <a:pt x="1606098" y="455472"/>
                </a:cubicBezTo>
                <a:cubicBezTo>
                  <a:pt x="1606693" y="455472"/>
                  <a:pt x="1607214" y="455323"/>
                  <a:pt x="1607660" y="455025"/>
                </a:cubicBezTo>
                <a:cubicBezTo>
                  <a:pt x="1608107" y="454728"/>
                  <a:pt x="1608497" y="454281"/>
                  <a:pt x="1608832" y="453686"/>
                </a:cubicBezTo>
                <a:cubicBezTo>
                  <a:pt x="1609167" y="453090"/>
                  <a:pt x="1609409" y="452328"/>
                  <a:pt x="1609558" y="451397"/>
                </a:cubicBezTo>
                <a:cubicBezTo>
                  <a:pt x="1609707" y="450467"/>
                  <a:pt x="1609781" y="449444"/>
                  <a:pt x="1609781" y="448328"/>
                </a:cubicBezTo>
                <a:cubicBezTo>
                  <a:pt x="1609781" y="446468"/>
                  <a:pt x="1609651" y="444998"/>
                  <a:pt x="1609390" y="443919"/>
                </a:cubicBezTo>
                <a:cubicBezTo>
                  <a:pt x="1609130" y="442840"/>
                  <a:pt x="1608497" y="441817"/>
                  <a:pt x="1607493" y="440849"/>
                </a:cubicBezTo>
                <a:cubicBezTo>
                  <a:pt x="1606488" y="439882"/>
                  <a:pt x="1604758" y="438747"/>
                  <a:pt x="1602302" y="437445"/>
                </a:cubicBezTo>
                <a:cubicBezTo>
                  <a:pt x="1599847" y="436143"/>
                  <a:pt x="1597019" y="434952"/>
                  <a:pt x="1593819" y="433873"/>
                </a:cubicBezTo>
                <a:cubicBezTo>
                  <a:pt x="1590619" y="432794"/>
                  <a:pt x="1587122" y="431901"/>
                  <a:pt x="1583327" y="431194"/>
                </a:cubicBezTo>
                <a:cubicBezTo>
                  <a:pt x="1579532" y="430487"/>
                  <a:pt x="1575699" y="430134"/>
                  <a:pt x="1571830" y="430134"/>
                </a:cubicBezTo>
                <a:close/>
                <a:moveTo>
                  <a:pt x="1839907" y="430134"/>
                </a:moveTo>
                <a:cubicBezTo>
                  <a:pt x="1831647" y="430134"/>
                  <a:pt x="1824447" y="431362"/>
                  <a:pt x="1818308" y="433817"/>
                </a:cubicBezTo>
                <a:cubicBezTo>
                  <a:pt x="1812169" y="436273"/>
                  <a:pt x="1807053" y="439845"/>
                  <a:pt x="1802960" y="444533"/>
                </a:cubicBezTo>
                <a:cubicBezTo>
                  <a:pt x="1798867" y="449221"/>
                  <a:pt x="1795798" y="454914"/>
                  <a:pt x="1793751" y="461611"/>
                </a:cubicBezTo>
                <a:cubicBezTo>
                  <a:pt x="1791705" y="468308"/>
                  <a:pt x="1790682" y="475861"/>
                  <a:pt x="1790682" y="484270"/>
                </a:cubicBezTo>
                <a:cubicBezTo>
                  <a:pt x="1790682" y="492455"/>
                  <a:pt x="1791761" y="499990"/>
                  <a:pt x="1793919" y="506873"/>
                </a:cubicBezTo>
                <a:cubicBezTo>
                  <a:pt x="1796077" y="513756"/>
                  <a:pt x="1799295" y="519691"/>
                  <a:pt x="1803574" y="524677"/>
                </a:cubicBezTo>
                <a:cubicBezTo>
                  <a:pt x="1807853" y="529662"/>
                  <a:pt x="1813210" y="533551"/>
                  <a:pt x="1819647" y="536341"/>
                </a:cubicBezTo>
                <a:cubicBezTo>
                  <a:pt x="1826084" y="539132"/>
                  <a:pt x="1833544" y="540527"/>
                  <a:pt x="1842027" y="540527"/>
                </a:cubicBezTo>
                <a:cubicBezTo>
                  <a:pt x="1850287" y="540527"/>
                  <a:pt x="1857487" y="539299"/>
                  <a:pt x="1863626" y="536843"/>
                </a:cubicBezTo>
                <a:cubicBezTo>
                  <a:pt x="1869765" y="534388"/>
                  <a:pt x="1874881" y="530816"/>
                  <a:pt x="1878974" y="526128"/>
                </a:cubicBezTo>
                <a:cubicBezTo>
                  <a:pt x="1883067" y="521440"/>
                  <a:pt x="1886118" y="515747"/>
                  <a:pt x="1888127" y="509050"/>
                </a:cubicBezTo>
                <a:cubicBezTo>
                  <a:pt x="1890136" y="502353"/>
                  <a:pt x="1891141" y="494762"/>
                  <a:pt x="1891141" y="486279"/>
                </a:cubicBezTo>
                <a:cubicBezTo>
                  <a:pt x="1891141" y="478094"/>
                  <a:pt x="1890080" y="470559"/>
                  <a:pt x="1887959" y="463676"/>
                </a:cubicBezTo>
                <a:cubicBezTo>
                  <a:pt x="1885839" y="456793"/>
                  <a:pt x="1882639" y="450858"/>
                  <a:pt x="1878360" y="445872"/>
                </a:cubicBezTo>
                <a:cubicBezTo>
                  <a:pt x="1874081" y="440886"/>
                  <a:pt x="1868742" y="437017"/>
                  <a:pt x="1862342" y="434264"/>
                </a:cubicBezTo>
                <a:cubicBezTo>
                  <a:pt x="1855943" y="431510"/>
                  <a:pt x="1848464" y="430134"/>
                  <a:pt x="1839907" y="430134"/>
                </a:cubicBezTo>
                <a:close/>
                <a:moveTo>
                  <a:pt x="2039932" y="430134"/>
                </a:moveTo>
                <a:cubicBezTo>
                  <a:pt x="2031672" y="430134"/>
                  <a:pt x="2024472" y="431362"/>
                  <a:pt x="2018333" y="433817"/>
                </a:cubicBezTo>
                <a:cubicBezTo>
                  <a:pt x="2012194" y="436273"/>
                  <a:pt x="2007078" y="439845"/>
                  <a:pt x="2002985" y="444533"/>
                </a:cubicBezTo>
                <a:cubicBezTo>
                  <a:pt x="1998892" y="449221"/>
                  <a:pt x="1995823" y="454914"/>
                  <a:pt x="1993776" y="461611"/>
                </a:cubicBezTo>
                <a:cubicBezTo>
                  <a:pt x="1991730" y="468308"/>
                  <a:pt x="1990707" y="475861"/>
                  <a:pt x="1990707" y="484270"/>
                </a:cubicBezTo>
                <a:cubicBezTo>
                  <a:pt x="1990707" y="492455"/>
                  <a:pt x="1991786" y="499990"/>
                  <a:pt x="1993944" y="506873"/>
                </a:cubicBezTo>
                <a:cubicBezTo>
                  <a:pt x="1996102" y="513756"/>
                  <a:pt x="1999320" y="519691"/>
                  <a:pt x="2003599" y="524677"/>
                </a:cubicBezTo>
                <a:cubicBezTo>
                  <a:pt x="2007878" y="529662"/>
                  <a:pt x="2013235" y="533551"/>
                  <a:pt x="2019672" y="536341"/>
                </a:cubicBezTo>
                <a:cubicBezTo>
                  <a:pt x="2026109" y="539132"/>
                  <a:pt x="2033569" y="540527"/>
                  <a:pt x="2042052" y="540527"/>
                </a:cubicBezTo>
                <a:cubicBezTo>
                  <a:pt x="2050312" y="540527"/>
                  <a:pt x="2057512" y="539299"/>
                  <a:pt x="2063651" y="536843"/>
                </a:cubicBezTo>
                <a:cubicBezTo>
                  <a:pt x="2069790" y="534388"/>
                  <a:pt x="2074906" y="530816"/>
                  <a:pt x="2078999" y="526128"/>
                </a:cubicBezTo>
                <a:cubicBezTo>
                  <a:pt x="2083092" y="521440"/>
                  <a:pt x="2086143" y="515747"/>
                  <a:pt x="2088152" y="509050"/>
                </a:cubicBezTo>
                <a:cubicBezTo>
                  <a:pt x="2090161" y="502353"/>
                  <a:pt x="2091166" y="494762"/>
                  <a:pt x="2091166" y="486279"/>
                </a:cubicBezTo>
                <a:cubicBezTo>
                  <a:pt x="2091166" y="478094"/>
                  <a:pt x="2090105" y="470559"/>
                  <a:pt x="2087984" y="463676"/>
                </a:cubicBezTo>
                <a:cubicBezTo>
                  <a:pt x="2085864" y="456793"/>
                  <a:pt x="2082664" y="450858"/>
                  <a:pt x="2078385" y="445872"/>
                </a:cubicBezTo>
                <a:cubicBezTo>
                  <a:pt x="2074106" y="440886"/>
                  <a:pt x="2068767" y="437017"/>
                  <a:pt x="2062367" y="434264"/>
                </a:cubicBezTo>
                <a:cubicBezTo>
                  <a:pt x="2055968" y="431510"/>
                  <a:pt x="2048489" y="430134"/>
                  <a:pt x="2039932" y="430134"/>
                </a:cubicBezTo>
                <a:close/>
                <a:moveTo>
                  <a:pt x="2290260" y="430134"/>
                </a:moveTo>
                <a:cubicBezTo>
                  <a:pt x="2282373" y="430134"/>
                  <a:pt x="2275657" y="431399"/>
                  <a:pt x="2270113" y="433929"/>
                </a:cubicBezTo>
                <a:cubicBezTo>
                  <a:pt x="2264569" y="436459"/>
                  <a:pt x="2260011" y="439863"/>
                  <a:pt x="2256439" y="444142"/>
                </a:cubicBezTo>
                <a:cubicBezTo>
                  <a:pt x="2252867" y="448421"/>
                  <a:pt x="2250244" y="453444"/>
                  <a:pt x="2248570" y="459211"/>
                </a:cubicBezTo>
                <a:cubicBezTo>
                  <a:pt x="2246896" y="464978"/>
                  <a:pt x="2246058" y="471136"/>
                  <a:pt x="2246058" y="477684"/>
                </a:cubicBezTo>
                <a:lnTo>
                  <a:pt x="2246058" y="481033"/>
                </a:lnTo>
                <a:cubicBezTo>
                  <a:pt x="2246058" y="483935"/>
                  <a:pt x="2246787" y="486000"/>
                  <a:pt x="2248244" y="487228"/>
                </a:cubicBezTo>
                <a:cubicBezTo>
                  <a:pt x="2249702" y="488456"/>
                  <a:pt x="2251366" y="489070"/>
                  <a:pt x="2253235" y="489070"/>
                </a:cubicBezTo>
                <a:lnTo>
                  <a:pt x="2319394" y="489070"/>
                </a:lnTo>
                <a:cubicBezTo>
                  <a:pt x="2319394" y="494651"/>
                  <a:pt x="2318833" y="499674"/>
                  <a:pt x="2317711" y="504138"/>
                </a:cubicBezTo>
                <a:cubicBezTo>
                  <a:pt x="2316590" y="508603"/>
                  <a:pt x="2314721" y="512436"/>
                  <a:pt x="2312103" y="515635"/>
                </a:cubicBezTo>
                <a:cubicBezTo>
                  <a:pt x="2309486" y="518835"/>
                  <a:pt x="2306083" y="521291"/>
                  <a:pt x="2301896" y="523002"/>
                </a:cubicBezTo>
                <a:cubicBezTo>
                  <a:pt x="2297708" y="524714"/>
                  <a:pt x="2292586" y="525570"/>
                  <a:pt x="2286530" y="525570"/>
                </a:cubicBezTo>
                <a:cubicBezTo>
                  <a:pt x="2281744" y="525570"/>
                  <a:pt x="2277482" y="525179"/>
                  <a:pt x="2273743" y="524398"/>
                </a:cubicBezTo>
                <a:cubicBezTo>
                  <a:pt x="2270004" y="523616"/>
                  <a:pt x="2266770" y="522742"/>
                  <a:pt x="2264040" y="521775"/>
                </a:cubicBezTo>
                <a:cubicBezTo>
                  <a:pt x="2261311" y="520807"/>
                  <a:pt x="2259068" y="519933"/>
                  <a:pt x="2257310" y="519151"/>
                </a:cubicBezTo>
                <a:cubicBezTo>
                  <a:pt x="2255553" y="518370"/>
                  <a:pt x="2254225" y="517979"/>
                  <a:pt x="2253328" y="517979"/>
                </a:cubicBezTo>
                <a:cubicBezTo>
                  <a:pt x="2252805" y="517979"/>
                  <a:pt x="2252337" y="518110"/>
                  <a:pt x="2251926" y="518370"/>
                </a:cubicBezTo>
                <a:cubicBezTo>
                  <a:pt x="2251515" y="518631"/>
                  <a:pt x="2251198" y="519021"/>
                  <a:pt x="2250973" y="519542"/>
                </a:cubicBezTo>
                <a:cubicBezTo>
                  <a:pt x="2250749" y="520063"/>
                  <a:pt x="2250580" y="520789"/>
                  <a:pt x="2250468" y="521719"/>
                </a:cubicBezTo>
                <a:cubicBezTo>
                  <a:pt x="2250356" y="522649"/>
                  <a:pt x="2250300" y="523784"/>
                  <a:pt x="2250300" y="525123"/>
                </a:cubicBezTo>
                <a:cubicBezTo>
                  <a:pt x="2250300" y="526091"/>
                  <a:pt x="2250337" y="526928"/>
                  <a:pt x="2250412" y="527635"/>
                </a:cubicBezTo>
                <a:cubicBezTo>
                  <a:pt x="2250486" y="528342"/>
                  <a:pt x="2250579" y="528974"/>
                  <a:pt x="2250691" y="529532"/>
                </a:cubicBezTo>
                <a:cubicBezTo>
                  <a:pt x="2250802" y="530090"/>
                  <a:pt x="2250988" y="530593"/>
                  <a:pt x="2251249" y="531039"/>
                </a:cubicBezTo>
                <a:cubicBezTo>
                  <a:pt x="2251509" y="531486"/>
                  <a:pt x="2251844" y="531913"/>
                  <a:pt x="2252253" y="532323"/>
                </a:cubicBezTo>
                <a:cubicBezTo>
                  <a:pt x="2252663" y="532732"/>
                  <a:pt x="2253872" y="533402"/>
                  <a:pt x="2255881" y="534332"/>
                </a:cubicBezTo>
                <a:cubicBezTo>
                  <a:pt x="2257890" y="535262"/>
                  <a:pt x="2260495" y="536174"/>
                  <a:pt x="2263695" y="537067"/>
                </a:cubicBezTo>
                <a:cubicBezTo>
                  <a:pt x="2266894" y="537960"/>
                  <a:pt x="2270596" y="538760"/>
                  <a:pt x="2274801" y="539467"/>
                </a:cubicBezTo>
                <a:cubicBezTo>
                  <a:pt x="2279005" y="540173"/>
                  <a:pt x="2283489" y="540527"/>
                  <a:pt x="2288251" y="540527"/>
                </a:cubicBezTo>
                <a:cubicBezTo>
                  <a:pt x="2296511" y="540527"/>
                  <a:pt x="2303748" y="539374"/>
                  <a:pt x="2309962" y="537067"/>
                </a:cubicBezTo>
                <a:cubicBezTo>
                  <a:pt x="2316175" y="534760"/>
                  <a:pt x="2321403" y="531337"/>
                  <a:pt x="2325644" y="526798"/>
                </a:cubicBezTo>
                <a:cubicBezTo>
                  <a:pt x="2329886" y="522258"/>
                  <a:pt x="2333086" y="516566"/>
                  <a:pt x="2335244" y="509720"/>
                </a:cubicBezTo>
                <a:cubicBezTo>
                  <a:pt x="2337402" y="502873"/>
                  <a:pt x="2338481" y="494911"/>
                  <a:pt x="2338481" y="485833"/>
                </a:cubicBezTo>
                <a:cubicBezTo>
                  <a:pt x="2338481" y="477201"/>
                  <a:pt x="2337365" y="469443"/>
                  <a:pt x="2335132" y="462560"/>
                </a:cubicBezTo>
                <a:cubicBezTo>
                  <a:pt x="2332900" y="455676"/>
                  <a:pt x="2329681" y="449835"/>
                  <a:pt x="2325477" y="445035"/>
                </a:cubicBezTo>
                <a:cubicBezTo>
                  <a:pt x="2321272" y="440235"/>
                  <a:pt x="2316194" y="436552"/>
                  <a:pt x="2310241" y="433985"/>
                </a:cubicBezTo>
                <a:cubicBezTo>
                  <a:pt x="2304287" y="431417"/>
                  <a:pt x="2297627" y="430134"/>
                  <a:pt x="2290260" y="430134"/>
                </a:cubicBezTo>
                <a:close/>
                <a:moveTo>
                  <a:pt x="2620956" y="430134"/>
                </a:moveTo>
                <a:cubicBezTo>
                  <a:pt x="2612696" y="430134"/>
                  <a:pt x="2605496" y="431362"/>
                  <a:pt x="2599357" y="433817"/>
                </a:cubicBezTo>
                <a:cubicBezTo>
                  <a:pt x="2593219" y="436273"/>
                  <a:pt x="2588102" y="439845"/>
                  <a:pt x="2584010" y="444533"/>
                </a:cubicBezTo>
                <a:cubicBezTo>
                  <a:pt x="2579917" y="449221"/>
                  <a:pt x="2576848" y="454914"/>
                  <a:pt x="2574801" y="461611"/>
                </a:cubicBezTo>
                <a:cubicBezTo>
                  <a:pt x="2572754" y="468308"/>
                  <a:pt x="2571731" y="475861"/>
                  <a:pt x="2571731" y="484270"/>
                </a:cubicBezTo>
                <a:cubicBezTo>
                  <a:pt x="2571731" y="492455"/>
                  <a:pt x="2572810" y="499990"/>
                  <a:pt x="2574969" y="506873"/>
                </a:cubicBezTo>
                <a:cubicBezTo>
                  <a:pt x="2577126" y="513756"/>
                  <a:pt x="2580344" y="519691"/>
                  <a:pt x="2584624" y="524677"/>
                </a:cubicBezTo>
                <a:cubicBezTo>
                  <a:pt x="2588902" y="529662"/>
                  <a:pt x="2594260" y="533551"/>
                  <a:pt x="2600697" y="536341"/>
                </a:cubicBezTo>
                <a:cubicBezTo>
                  <a:pt x="2607134" y="539132"/>
                  <a:pt x="2614594" y="540527"/>
                  <a:pt x="2623077" y="540527"/>
                </a:cubicBezTo>
                <a:cubicBezTo>
                  <a:pt x="2631337" y="540527"/>
                  <a:pt x="2638536" y="539299"/>
                  <a:pt x="2644675" y="536843"/>
                </a:cubicBezTo>
                <a:cubicBezTo>
                  <a:pt x="2650815" y="534388"/>
                  <a:pt x="2655931" y="530816"/>
                  <a:pt x="2660023" y="526128"/>
                </a:cubicBezTo>
                <a:cubicBezTo>
                  <a:pt x="2664116" y="521440"/>
                  <a:pt x="2667167" y="515747"/>
                  <a:pt x="2669176" y="509050"/>
                </a:cubicBezTo>
                <a:cubicBezTo>
                  <a:pt x="2671186" y="502353"/>
                  <a:pt x="2672190" y="494762"/>
                  <a:pt x="2672190" y="486279"/>
                </a:cubicBezTo>
                <a:cubicBezTo>
                  <a:pt x="2672190" y="478094"/>
                  <a:pt x="2671130" y="470559"/>
                  <a:pt x="2669009" y="463676"/>
                </a:cubicBezTo>
                <a:cubicBezTo>
                  <a:pt x="2666888" y="456793"/>
                  <a:pt x="2663688" y="450858"/>
                  <a:pt x="2659409" y="445872"/>
                </a:cubicBezTo>
                <a:cubicBezTo>
                  <a:pt x="2655131" y="440886"/>
                  <a:pt x="2649792" y="437017"/>
                  <a:pt x="2643392" y="434264"/>
                </a:cubicBezTo>
                <a:cubicBezTo>
                  <a:pt x="2636992" y="431510"/>
                  <a:pt x="2629514" y="430134"/>
                  <a:pt x="2620956" y="430134"/>
                </a:cubicBezTo>
                <a:close/>
                <a:moveTo>
                  <a:pt x="2914854" y="430134"/>
                </a:moveTo>
                <a:cubicBezTo>
                  <a:pt x="2907636" y="430134"/>
                  <a:pt x="2901497" y="430952"/>
                  <a:pt x="2896437" y="432589"/>
                </a:cubicBezTo>
                <a:cubicBezTo>
                  <a:pt x="2891377" y="434226"/>
                  <a:pt x="2887284" y="436626"/>
                  <a:pt x="2884158" y="439789"/>
                </a:cubicBezTo>
                <a:cubicBezTo>
                  <a:pt x="2881034" y="442951"/>
                  <a:pt x="2878763" y="446877"/>
                  <a:pt x="2877350" y="451565"/>
                </a:cubicBezTo>
                <a:cubicBezTo>
                  <a:pt x="2875936" y="456253"/>
                  <a:pt x="2875229" y="461722"/>
                  <a:pt x="2875229" y="467973"/>
                </a:cubicBezTo>
                <a:lnTo>
                  <a:pt x="2875229" y="535727"/>
                </a:lnTo>
                <a:cubicBezTo>
                  <a:pt x="2875229" y="536620"/>
                  <a:pt x="2875526" y="537290"/>
                  <a:pt x="2876122" y="537736"/>
                </a:cubicBezTo>
                <a:cubicBezTo>
                  <a:pt x="2876717" y="538183"/>
                  <a:pt x="2877536" y="538518"/>
                  <a:pt x="2878577" y="538741"/>
                </a:cubicBezTo>
                <a:cubicBezTo>
                  <a:pt x="2879619" y="538964"/>
                  <a:pt x="2881145" y="539076"/>
                  <a:pt x="2883154" y="539076"/>
                </a:cubicBezTo>
                <a:cubicBezTo>
                  <a:pt x="2885089" y="539076"/>
                  <a:pt x="2886633" y="538964"/>
                  <a:pt x="2887787" y="538741"/>
                </a:cubicBezTo>
                <a:cubicBezTo>
                  <a:pt x="2888940" y="538518"/>
                  <a:pt x="2889777" y="538183"/>
                  <a:pt x="2890298" y="537736"/>
                </a:cubicBezTo>
                <a:cubicBezTo>
                  <a:pt x="2890819" y="537290"/>
                  <a:pt x="2891079" y="536620"/>
                  <a:pt x="2891079" y="535727"/>
                </a:cubicBezTo>
                <a:lnTo>
                  <a:pt x="2891079" y="525681"/>
                </a:lnTo>
                <a:cubicBezTo>
                  <a:pt x="2895470" y="530369"/>
                  <a:pt x="2900362" y="534016"/>
                  <a:pt x="2905757" y="536620"/>
                </a:cubicBezTo>
                <a:cubicBezTo>
                  <a:pt x="2911152" y="539225"/>
                  <a:pt x="2916864" y="540527"/>
                  <a:pt x="2922891" y="540527"/>
                </a:cubicBezTo>
                <a:cubicBezTo>
                  <a:pt x="2928174" y="540527"/>
                  <a:pt x="2932955" y="539839"/>
                  <a:pt x="2937234" y="538462"/>
                </a:cubicBezTo>
                <a:cubicBezTo>
                  <a:pt x="2941514" y="537085"/>
                  <a:pt x="2945159" y="535095"/>
                  <a:pt x="2948174" y="532490"/>
                </a:cubicBezTo>
                <a:cubicBezTo>
                  <a:pt x="2951187" y="529886"/>
                  <a:pt x="2953531" y="526686"/>
                  <a:pt x="2955205" y="522891"/>
                </a:cubicBezTo>
                <a:cubicBezTo>
                  <a:pt x="2956880" y="519096"/>
                  <a:pt x="2957717" y="514780"/>
                  <a:pt x="2957717" y="509943"/>
                </a:cubicBezTo>
                <a:cubicBezTo>
                  <a:pt x="2957717" y="504287"/>
                  <a:pt x="2956564" y="499376"/>
                  <a:pt x="2954257" y="495209"/>
                </a:cubicBezTo>
                <a:cubicBezTo>
                  <a:pt x="2951950" y="491042"/>
                  <a:pt x="2948639" y="487581"/>
                  <a:pt x="2944322" y="484828"/>
                </a:cubicBezTo>
                <a:cubicBezTo>
                  <a:pt x="2940006" y="482075"/>
                  <a:pt x="2934723" y="480010"/>
                  <a:pt x="2928472" y="478633"/>
                </a:cubicBezTo>
                <a:cubicBezTo>
                  <a:pt x="2922221" y="477256"/>
                  <a:pt x="2915190" y="476568"/>
                  <a:pt x="2907376" y="476568"/>
                </a:cubicBezTo>
                <a:lnTo>
                  <a:pt x="2893535" y="476568"/>
                </a:lnTo>
                <a:lnTo>
                  <a:pt x="2893535" y="468755"/>
                </a:lnTo>
                <a:cubicBezTo>
                  <a:pt x="2893535" y="464885"/>
                  <a:pt x="2893944" y="461462"/>
                  <a:pt x="2894762" y="458485"/>
                </a:cubicBezTo>
                <a:cubicBezTo>
                  <a:pt x="2895581" y="455509"/>
                  <a:pt x="2896902" y="453035"/>
                  <a:pt x="2898725" y="451063"/>
                </a:cubicBezTo>
                <a:cubicBezTo>
                  <a:pt x="2900549" y="449091"/>
                  <a:pt x="2902911" y="447602"/>
                  <a:pt x="2905813" y="446598"/>
                </a:cubicBezTo>
                <a:cubicBezTo>
                  <a:pt x="2908715" y="445593"/>
                  <a:pt x="2912288" y="445091"/>
                  <a:pt x="2916529" y="445091"/>
                </a:cubicBezTo>
                <a:cubicBezTo>
                  <a:pt x="2921068" y="445091"/>
                  <a:pt x="2925142" y="445630"/>
                  <a:pt x="2928751" y="446709"/>
                </a:cubicBezTo>
                <a:cubicBezTo>
                  <a:pt x="2932360" y="447788"/>
                  <a:pt x="2935523" y="448979"/>
                  <a:pt x="2938239" y="450281"/>
                </a:cubicBezTo>
                <a:cubicBezTo>
                  <a:pt x="2940956" y="451584"/>
                  <a:pt x="2943225" y="452774"/>
                  <a:pt x="2945048" y="453853"/>
                </a:cubicBezTo>
                <a:cubicBezTo>
                  <a:pt x="2946871" y="454932"/>
                  <a:pt x="2948230" y="455472"/>
                  <a:pt x="2949122" y="455472"/>
                </a:cubicBezTo>
                <a:cubicBezTo>
                  <a:pt x="2949717" y="455472"/>
                  <a:pt x="2950238" y="455323"/>
                  <a:pt x="2950685" y="455025"/>
                </a:cubicBezTo>
                <a:cubicBezTo>
                  <a:pt x="2951132" y="454728"/>
                  <a:pt x="2951522" y="454281"/>
                  <a:pt x="2951857" y="453686"/>
                </a:cubicBezTo>
                <a:cubicBezTo>
                  <a:pt x="2952192" y="453090"/>
                  <a:pt x="2952433" y="452328"/>
                  <a:pt x="2952582" y="451397"/>
                </a:cubicBezTo>
                <a:cubicBezTo>
                  <a:pt x="2952731" y="450467"/>
                  <a:pt x="2952806" y="449444"/>
                  <a:pt x="2952806" y="448328"/>
                </a:cubicBezTo>
                <a:cubicBezTo>
                  <a:pt x="2952806" y="446468"/>
                  <a:pt x="2952675" y="444998"/>
                  <a:pt x="2952415" y="443919"/>
                </a:cubicBezTo>
                <a:cubicBezTo>
                  <a:pt x="2952154" y="442840"/>
                  <a:pt x="2951522" y="441817"/>
                  <a:pt x="2950518" y="440849"/>
                </a:cubicBezTo>
                <a:cubicBezTo>
                  <a:pt x="2949513" y="439882"/>
                  <a:pt x="2947782" y="438747"/>
                  <a:pt x="2945327" y="437445"/>
                </a:cubicBezTo>
                <a:cubicBezTo>
                  <a:pt x="2942871" y="436143"/>
                  <a:pt x="2940044" y="434952"/>
                  <a:pt x="2936844" y="433873"/>
                </a:cubicBezTo>
                <a:cubicBezTo>
                  <a:pt x="2933644" y="432794"/>
                  <a:pt x="2930146" y="431901"/>
                  <a:pt x="2926351" y="431194"/>
                </a:cubicBezTo>
                <a:cubicBezTo>
                  <a:pt x="2922557" y="430487"/>
                  <a:pt x="2918724" y="430134"/>
                  <a:pt x="2914854" y="430134"/>
                </a:cubicBezTo>
                <a:close/>
                <a:moveTo>
                  <a:pt x="3541235" y="430134"/>
                </a:moveTo>
                <a:cubicBezTo>
                  <a:pt x="3535803" y="430134"/>
                  <a:pt x="3530817" y="430710"/>
                  <a:pt x="3526277" y="431864"/>
                </a:cubicBezTo>
                <a:cubicBezTo>
                  <a:pt x="3521739" y="433017"/>
                  <a:pt x="3517850" y="434766"/>
                  <a:pt x="3514614" y="437110"/>
                </a:cubicBezTo>
                <a:cubicBezTo>
                  <a:pt x="3511377" y="439454"/>
                  <a:pt x="3508865" y="442356"/>
                  <a:pt x="3507079" y="445816"/>
                </a:cubicBezTo>
                <a:cubicBezTo>
                  <a:pt x="3505293" y="449277"/>
                  <a:pt x="3504400" y="453314"/>
                  <a:pt x="3504400" y="457927"/>
                </a:cubicBezTo>
                <a:cubicBezTo>
                  <a:pt x="3504400" y="460681"/>
                  <a:pt x="3504847" y="463304"/>
                  <a:pt x="3505740" y="465797"/>
                </a:cubicBezTo>
                <a:cubicBezTo>
                  <a:pt x="3506633" y="468289"/>
                  <a:pt x="3507916" y="470578"/>
                  <a:pt x="3509591" y="472661"/>
                </a:cubicBezTo>
                <a:cubicBezTo>
                  <a:pt x="3511265" y="474745"/>
                  <a:pt x="3513330" y="476605"/>
                  <a:pt x="3515786" y="478242"/>
                </a:cubicBezTo>
                <a:cubicBezTo>
                  <a:pt x="3518241" y="479879"/>
                  <a:pt x="3520957" y="481145"/>
                  <a:pt x="3523934" y="482037"/>
                </a:cubicBezTo>
                <a:lnTo>
                  <a:pt x="3524157" y="482149"/>
                </a:lnTo>
                <a:cubicBezTo>
                  <a:pt x="3521254" y="482447"/>
                  <a:pt x="3518390" y="483284"/>
                  <a:pt x="3515562" y="484661"/>
                </a:cubicBezTo>
                <a:cubicBezTo>
                  <a:pt x="3512735" y="486037"/>
                  <a:pt x="3510205" y="487823"/>
                  <a:pt x="3507972" y="490018"/>
                </a:cubicBezTo>
                <a:cubicBezTo>
                  <a:pt x="3505740" y="492214"/>
                  <a:pt x="3503935" y="494818"/>
                  <a:pt x="3502559" y="497832"/>
                </a:cubicBezTo>
                <a:cubicBezTo>
                  <a:pt x="3501182" y="500846"/>
                  <a:pt x="3500494" y="504176"/>
                  <a:pt x="3500494" y="507822"/>
                </a:cubicBezTo>
                <a:cubicBezTo>
                  <a:pt x="3500494" y="512882"/>
                  <a:pt x="3501498" y="517421"/>
                  <a:pt x="3503507" y="521440"/>
                </a:cubicBezTo>
                <a:cubicBezTo>
                  <a:pt x="3505516" y="525458"/>
                  <a:pt x="3508400" y="528900"/>
                  <a:pt x="3512157" y="531765"/>
                </a:cubicBezTo>
                <a:cubicBezTo>
                  <a:pt x="3515915" y="534630"/>
                  <a:pt x="3520511" y="536806"/>
                  <a:pt x="3525943" y="538295"/>
                </a:cubicBezTo>
                <a:cubicBezTo>
                  <a:pt x="3531375" y="539783"/>
                  <a:pt x="3537552" y="540527"/>
                  <a:pt x="3544472" y="540527"/>
                </a:cubicBezTo>
                <a:cubicBezTo>
                  <a:pt x="3548341" y="540527"/>
                  <a:pt x="3551969" y="540248"/>
                  <a:pt x="3555355" y="539690"/>
                </a:cubicBezTo>
                <a:cubicBezTo>
                  <a:pt x="3558741" y="539132"/>
                  <a:pt x="3561829" y="538425"/>
                  <a:pt x="3564620" y="537569"/>
                </a:cubicBezTo>
                <a:cubicBezTo>
                  <a:pt x="3567410" y="536713"/>
                  <a:pt x="3569754" y="535783"/>
                  <a:pt x="3571652" y="534778"/>
                </a:cubicBezTo>
                <a:cubicBezTo>
                  <a:pt x="3573550" y="533774"/>
                  <a:pt x="3574889" y="532937"/>
                  <a:pt x="3575670" y="532267"/>
                </a:cubicBezTo>
                <a:cubicBezTo>
                  <a:pt x="3576451" y="531597"/>
                  <a:pt x="3577028" y="530983"/>
                  <a:pt x="3577400" y="530425"/>
                </a:cubicBezTo>
                <a:cubicBezTo>
                  <a:pt x="3577772" y="529867"/>
                  <a:pt x="3578032" y="529253"/>
                  <a:pt x="3578181" y="528583"/>
                </a:cubicBezTo>
                <a:cubicBezTo>
                  <a:pt x="3578330" y="527914"/>
                  <a:pt x="3578461" y="527095"/>
                  <a:pt x="3578572" y="526128"/>
                </a:cubicBezTo>
                <a:cubicBezTo>
                  <a:pt x="3578684" y="525160"/>
                  <a:pt x="3578739" y="524007"/>
                  <a:pt x="3578739" y="522668"/>
                </a:cubicBezTo>
                <a:cubicBezTo>
                  <a:pt x="3578739" y="521477"/>
                  <a:pt x="3578665" y="520472"/>
                  <a:pt x="3578517" y="519654"/>
                </a:cubicBezTo>
                <a:cubicBezTo>
                  <a:pt x="3578368" y="518835"/>
                  <a:pt x="3578181" y="518166"/>
                  <a:pt x="3577959" y="517645"/>
                </a:cubicBezTo>
                <a:cubicBezTo>
                  <a:pt x="3577735" y="517124"/>
                  <a:pt x="3577474" y="516733"/>
                  <a:pt x="3577177" y="516473"/>
                </a:cubicBezTo>
                <a:cubicBezTo>
                  <a:pt x="3576880" y="516212"/>
                  <a:pt x="3576470" y="516082"/>
                  <a:pt x="3575949" y="516082"/>
                </a:cubicBezTo>
                <a:cubicBezTo>
                  <a:pt x="3575130" y="516082"/>
                  <a:pt x="3573996" y="516584"/>
                  <a:pt x="3572544" y="517589"/>
                </a:cubicBezTo>
                <a:cubicBezTo>
                  <a:pt x="3571094" y="518593"/>
                  <a:pt x="3569140" y="519710"/>
                  <a:pt x="3566685" y="520937"/>
                </a:cubicBezTo>
                <a:cubicBezTo>
                  <a:pt x="3564229" y="522165"/>
                  <a:pt x="3561197" y="523300"/>
                  <a:pt x="3557588" y="524342"/>
                </a:cubicBezTo>
                <a:cubicBezTo>
                  <a:pt x="3553979" y="525384"/>
                  <a:pt x="3549532" y="525905"/>
                  <a:pt x="3544249" y="525905"/>
                </a:cubicBezTo>
                <a:cubicBezTo>
                  <a:pt x="3540528" y="525905"/>
                  <a:pt x="3537180" y="525514"/>
                  <a:pt x="3534203" y="524733"/>
                </a:cubicBezTo>
                <a:cubicBezTo>
                  <a:pt x="3531227" y="523951"/>
                  <a:pt x="3528696" y="522798"/>
                  <a:pt x="3526613" y="521272"/>
                </a:cubicBezTo>
                <a:cubicBezTo>
                  <a:pt x="3524529" y="519747"/>
                  <a:pt x="3522911" y="517831"/>
                  <a:pt x="3521757" y="515524"/>
                </a:cubicBezTo>
                <a:cubicBezTo>
                  <a:pt x="3520604" y="513217"/>
                  <a:pt x="3520027" y="510538"/>
                  <a:pt x="3520027" y="507487"/>
                </a:cubicBezTo>
                <a:cubicBezTo>
                  <a:pt x="3520027" y="504883"/>
                  <a:pt x="3520585" y="502539"/>
                  <a:pt x="3521701" y="500455"/>
                </a:cubicBezTo>
                <a:cubicBezTo>
                  <a:pt x="3522817" y="498371"/>
                  <a:pt x="3524566" y="496604"/>
                  <a:pt x="3526947" y="495153"/>
                </a:cubicBezTo>
                <a:cubicBezTo>
                  <a:pt x="3529328" y="493702"/>
                  <a:pt x="3532379" y="492567"/>
                  <a:pt x="3536100" y="491749"/>
                </a:cubicBezTo>
                <a:cubicBezTo>
                  <a:pt x="3539821" y="490930"/>
                  <a:pt x="3544323" y="490521"/>
                  <a:pt x="3549607" y="490521"/>
                </a:cubicBezTo>
                <a:lnTo>
                  <a:pt x="3560769" y="490521"/>
                </a:lnTo>
                <a:cubicBezTo>
                  <a:pt x="3561512" y="490521"/>
                  <a:pt x="3562108" y="490390"/>
                  <a:pt x="3562555" y="490130"/>
                </a:cubicBezTo>
                <a:cubicBezTo>
                  <a:pt x="3563001" y="489870"/>
                  <a:pt x="3563391" y="489460"/>
                  <a:pt x="3563727" y="488902"/>
                </a:cubicBezTo>
                <a:cubicBezTo>
                  <a:pt x="3564062" y="488344"/>
                  <a:pt x="3564285" y="487600"/>
                  <a:pt x="3564397" y="486670"/>
                </a:cubicBezTo>
                <a:cubicBezTo>
                  <a:pt x="3564508" y="485740"/>
                  <a:pt x="3564563" y="484642"/>
                  <a:pt x="3564563" y="483377"/>
                </a:cubicBezTo>
                <a:cubicBezTo>
                  <a:pt x="3564563" y="482186"/>
                  <a:pt x="3564490" y="481145"/>
                  <a:pt x="3564341" y="480252"/>
                </a:cubicBezTo>
                <a:cubicBezTo>
                  <a:pt x="3564192" y="479359"/>
                  <a:pt x="3563969" y="478652"/>
                  <a:pt x="3563671" y="478131"/>
                </a:cubicBezTo>
                <a:cubicBezTo>
                  <a:pt x="3563373" y="477610"/>
                  <a:pt x="3563001" y="477219"/>
                  <a:pt x="3562555" y="476959"/>
                </a:cubicBezTo>
                <a:cubicBezTo>
                  <a:pt x="3562108" y="476698"/>
                  <a:pt x="3561550" y="476568"/>
                  <a:pt x="3560881" y="476568"/>
                </a:cubicBezTo>
                <a:lnTo>
                  <a:pt x="3550053" y="476568"/>
                </a:lnTo>
                <a:cubicBezTo>
                  <a:pt x="3545365" y="476568"/>
                  <a:pt x="3541328" y="476196"/>
                  <a:pt x="3537942" y="475452"/>
                </a:cubicBezTo>
                <a:cubicBezTo>
                  <a:pt x="3534557" y="474708"/>
                  <a:pt x="3531728" y="473610"/>
                  <a:pt x="3529459" y="472159"/>
                </a:cubicBezTo>
                <a:cubicBezTo>
                  <a:pt x="3527189" y="470708"/>
                  <a:pt x="3525515" y="468922"/>
                  <a:pt x="3524436" y="466801"/>
                </a:cubicBezTo>
                <a:cubicBezTo>
                  <a:pt x="3523357" y="464680"/>
                  <a:pt x="3522817" y="462243"/>
                  <a:pt x="3522817" y="459490"/>
                </a:cubicBezTo>
                <a:cubicBezTo>
                  <a:pt x="3522817" y="457034"/>
                  <a:pt x="3523338" y="454876"/>
                  <a:pt x="3524380" y="453016"/>
                </a:cubicBezTo>
                <a:cubicBezTo>
                  <a:pt x="3525422" y="451156"/>
                  <a:pt x="3526817" y="449612"/>
                  <a:pt x="3528566" y="448384"/>
                </a:cubicBezTo>
                <a:cubicBezTo>
                  <a:pt x="3530315" y="447156"/>
                  <a:pt x="3532454" y="446226"/>
                  <a:pt x="3534984" y="445593"/>
                </a:cubicBezTo>
                <a:cubicBezTo>
                  <a:pt x="3537514" y="444961"/>
                  <a:pt x="3540231" y="444644"/>
                  <a:pt x="3543133" y="444644"/>
                </a:cubicBezTo>
                <a:cubicBezTo>
                  <a:pt x="3547672" y="444644"/>
                  <a:pt x="3551709" y="445165"/>
                  <a:pt x="3555244" y="446207"/>
                </a:cubicBezTo>
                <a:cubicBezTo>
                  <a:pt x="3558778" y="447249"/>
                  <a:pt x="3561829" y="448384"/>
                  <a:pt x="3564397" y="449612"/>
                </a:cubicBezTo>
                <a:cubicBezTo>
                  <a:pt x="3566964" y="450839"/>
                  <a:pt x="3569066" y="451956"/>
                  <a:pt x="3570703" y="452960"/>
                </a:cubicBezTo>
                <a:cubicBezTo>
                  <a:pt x="3572340" y="453965"/>
                  <a:pt x="3573494" y="454467"/>
                  <a:pt x="3574163" y="454467"/>
                </a:cubicBezTo>
                <a:cubicBezTo>
                  <a:pt x="3574536" y="454467"/>
                  <a:pt x="3574889" y="454374"/>
                  <a:pt x="3575224" y="454188"/>
                </a:cubicBezTo>
                <a:cubicBezTo>
                  <a:pt x="3575559" y="454002"/>
                  <a:pt x="3575856" y="453667"/>
                  <a:pt x="3576117" y="453183"/>
                </a:cubicBezTo>
                <a:cubicBezTo>
                  <a:pt x="3576377" y="452700"/>
                  <a:pt x="3576563" y="452030"/>
                  <a:pt x="3576675" y="451174"/>
                </a:cubicBezTo>
                <a:cubicBezTo>
                  <a:pt x="3576787" y="450318"/>
                  <a:pt x="3576842" y="449295"/>
                  <a:pt x="3576842" y="448105"/>
                </a:cubicBezTo>
                <a:cubicBezTo>
                  <a:pt x="3576842" y="445947"/>
                  <a:pt x="3576675" y="444235"/>
                  <a:pt x="3576340" y="442970"/>
                </a:cubicBezTo>
                <a:cubicBezTo>
                  <a:pt x="3576005" y="441705"/>
                  <a:pt x="3575391" y="440626"/>
                  <a:pt x="3574498" y="439733"/>
                </a:cubicBezTo>
                <a:cubicBezTo>
                  <a:pt x="3573605" y="438840"/>
                  <a:pt x="3572043" y="437798"/>
                  <a:pt x="3569810" y="436608"/>
                </a:cubicBezTo>
                <a:cubicBezTo>
                  <a:pt x="3567578" y="435417"/>
                  <a:pt x="3564955" y="434357"/>
                  <a:pt x="3561941" y="433426"/>
                </a:cubicBezTo>
                <a:cubicBezTo>
                  <a:pt x="3558927" y="432496"/>
                  <a:pt x="3555653" y="431715"/>
                  <a:pt x="3552118" y="431082"/>
                </a:cubicBezTo>
                <a:cubicBezTo>
                  <a:pt x="3548584" y="430450"/>
                  <a:pt x="3544956" y="430134"/>
                  <a:pt x="3541235" y="430134"/>
                </a:cubicBezTo>
                <a:close/>
                <a:moveTo>
                  <a:pt x="3694975" y="430134"/>
                </a:moveTo>
                <a:cubicBezTo>
                  <a:pt x="3688129" y="430134"/>
                  <a:pt x="3681841" y="431306"/>
                  <a:pt x="3676111" y="433650"/>
                </a:cubicBezTo>
                <a:cubicBezTo>
                  <a:pt x="3670381" y="435994"/>
                  <a:pt x="3665451" y="439417"/>
                  <a:pt x="3661321" y="443919"/>
                </a:cubicBezTo>
                <a:cubicBezTo>
                  <a:pt x="3657191" y="448421"/>
                  <a:pt x="3653991" y="453946"/>
                  <a:pt x="3651721" y="460495"/>
                </a:cubicBezTo>
                <a:cubicBezTo>
                  <a:pt x="3649452" y="467043"/>
                  <a:pt x="3648317" y="474522"/>
                  <a:pt x="3648317" y="482930"/>
                </a:cubicBezTo>
                <a:cubicBezTo>
                  <a:pt x="3648317" y="492083"/>
                  <a:pt x="3649359" y="500232"/>
                  <a:pt x="3651442" y="507375"/>
                </a:cubicBezTo>
                <a:cubicBezTo>
                  <a:pt x="3653526" y="514519"/>
                  <a:pt x="3656577" y="520547"/>
                  <a:pt x="3660595" y="525458"/>
                </a:cubicBezTo>
                <a:cubicBezTo>
                  <a:pt x="3664614" y="530369"/>
                  <a:pt x="3669637" y="534109"/>
                  <a:pt x="3675664" y="536676"/>
                </a:cubicBezTo>
                <a:cubicBezTo>
                  <a:pt x="3681692" y="539243"/>
                  <a:pt x="3688612" y="540527"/>
                  <a:pt x="3696426" y="540527"/>
                </a:cubicBezTo>
                <a:cubicBezTo>
                  <a:pt x="3700444" y="540527"/>
                  <a:pt x="3704202" y="540211"/>
                  <a:pt x="3707699" y="539578"/>
                </a:cubicBezTo>
                <a:cubicBezTo>
                  <a:pt x="3711197" y="538946"/>
                  <a:pt x="3714304" y="538146"/>
                  <a:pt x="3717020" y="537178"/>
                </a:cubicBezTo>
                <a:cubicBezTo>
                  <a:pt x="3719736" y="536211"/>
                  <a:pt x="3722043" y="535132"/>
                  <a:pt x="3723940" y="533941"/>
                </a:cubicBezTo>
                <a:cubicBezTo>
                  <a:pt x="3725838" y="532751"/>
                  <a:pt x="3727177" y="531802"/>
                  <a:pt x="3727959" y="531095"/>
                </a:cubicBezTo>
                <a:cubicBezTo>
                  <a:pt x="3728740" y="530388"/>
                  <a:pt x="3729298" y="529811"/>
                  <a:pt x="3729633" y="529365"/>
                </a:cubicBezTo>
                <a:cubicBezTo>
                  <a:pt x="3729968" y="528918"/>
                  <a:pt x="3730228" y="528360"/>
                  <a:pt x="3730414" y="527691"/>
                </a:cubicBezTo>
                <a:cubicBezTo>
                  <a:pt x="3730600" y="527021"/>
                  <a:pt x="3730731" y="526221"/>
                  <a:pt x="3730805" y="525291"/>
                </a:cubicBezTo>
                <a:cubicBezTo>
                  <a:pt x="3730879" y="524360"/>
                  <a:pt x="3730917" y="523188"/>
                  <a:pt x="3730917" y="521775"/>
                </a:cubicBezTo>
                <a:cubicBezTo>
                  <a:pt x="3730917" y="518947"/>
                  <a:pt x="3730638" y="517031"/>
                  <a:pt x="3730080" y="516026"/>
                </a:cubicBezTo>
                <a:cubicBezTo>
                  <a:pt x="3729521" y="515022"/>
                  <a:pt x="3728796" y="514519"/>
                  <a:pt x="3727903" y="514519"/>
                </a:cubicBezTo>
                <a:cubicBezTo>
                  <a:pt x="3727084" y="514519"/>
                  <a:pt x="3725987" y="515115"/>
                  <a:pt x="3724610" y="516305"/>
                </a:cubicBezTo>
                <a:cubicBezTo>
                  <a:pt x="3723233" y="517496"/>
                  <a:pt x="3721354" y="518779"/>
                  <a:pt x="3718973" y="520156"/>
                </a:cubicBezTo>
                <a:cubicBezTo>
                  <a:pt x="3716592" y="521533"/>
                  <a:pt x="3713597" y="522816"/>
                  <a:pt x="3709988" y="524007"/>
                </a:cubicBezTo>
                <a:cubicBezTo>
                  <a:pt x="3706379" y="525198"/>
                  <a:pt x="3701932" y="525793"/>
                  <a:pt x="3696649" y="525793"/>
                </a:cubicBezTo>
                <a:cubicBezTo>
                  <a:pt x="3687794" y="525793"/>
                  <a:pt x="3680780" y="522909"/>
                  <a:pt x="3675608" y="517142"/>
                </a:cubicBezTo>
                <a:cubicBezTo>
                  <a:pt x="3670437" y="511375"/>
                  <a:pt x="3667590" y="502613"/>
                  <a:pt x="3667069" y="490856"/>
                </a:cubicBezTo>
                <a:lnTo>
                  <a:pt x="3717634" y="490856"/>
                </a:lnTo>
                <a:cubicBezTo>
                  <a:pt x="3718676" y="490856"/>
                  <a:pt x="3719494" y="490316"/>
                  <a:pt x="3720089" y="489237"/>
                </a:cubicBezTo>
                <a:cubicBezTo>
                  <a:pt x="3720685" y="488158"/>
                  <a:pt x="3720982" y="486391"/>
                  <a:pt x="3720982" y="483935"/>
                </a:cubicBezTo>
                <a:cubicBezTo>
                  <a:pt x="3720982" y="481479"/>
                  <a:pt x="3720685" y="479712"/>
                  <a:pt x="3720089" y="478633"/>
                </a:cubicBezTo>
                <a:cubicBezTo>
                  <a:pt x="3719494" y="477554"/>
                  <a:pt x="3718676" y="477015"/>
                  <a:pt x="3717634" y="477015"/>
                </a:cubicBezTo>
                <a:lnTo>
                  <a:pt x="3667181" y="477015"/>
                </a:lnTo>
                <a:cubicBezTo>
                  <a:pt x="3667627" y="472103"/>
                  <a:pt x="3668595" y="467676"/>
                  <a:pt x="3670083" y="463732"/>
                </a:cubicBezTo>
                <a:cubicBezTo>
                  <a:pt x="3671571" y="459788"/>
                  <a:pt x="3673618" y="456420"/>
                  <a:pt x="3676222" y="453630"/>
                </a:cubicBezTo>
                <a:cubicBezTo>
                  <a:pt x="3678827" y="450839"/>
                  <a:pt x="3681934" y="448681"/>
                  <a:pt x="3685543" y="447156"/>
                </a:cubicBezTo>
                <a:cubicBezTo>
                  <a:pt x="3689152" y="445630"/>
                  <a:pt x="3693263" y="444868"/>
                  <a:pt x="3697877" y="444868"/>
                </a:cubicBezTo>
                <a:cubicBezTo>
                  <a:pt x="3702267" y="444868"/>
                  <a:pt x="3706118" y="445482"/>
                  <a:pt x="3709430" y="446709"/>
                </a:cubicBezTo>
                <a:cubicBezTo>
                  <a:pt x="3712741" y="447937"/>
                  <a:pt x="3715587" y="449277"/>
                  <a:pt x="3717969" y="450728"/>
                </a:cubicBezTo>
                <a:cubicBezTo>
                  <a:pt x="3720350" y="452179"/>
                  <a:pt x="3722266" y="453518"/>
                  <a:pt x="3723717" y="454746"/>
                </a:cubicBezTo>
                <a:cubicBezTo>
                  <a:pt x="3725168" y="455974"/>
                  <a:pt x="3726266" y="456588"/>
                  <a:pt x="3727010" y="456588"/>
                </a:cubicBezTo>
                <a:cubicBezTo>
                  <a:pt x="3727456" y="456588"/>
                  <a:pt x="3727847" y="456458"/>
                  <a:pt x="3728182" y="456197"/>
                </a:cubicBezTo>
                <a:cubicBezTo>
                  <a:pt x="3728517" y="455937"/>
                  <a:pt x="3728814" y="455546"/>
                  <a:pt x="3729075" y="455025"/>
                </a:cubicBezTo>
                <a:cubicBezTo>
                  <a:pt x="3729335" y="454504"/>
                  <a:pt x="3729521" y="453760"/>
                  <a:pt x="3729633" y="452793"/>
                </a:cubicBezTo>
                <a:cubicBezTo>
                  <a:pt x="3729745" y="451825"/>
                  <a:pt x="3729800" y="450635"/>
                  <a:pt x="3729800" y="449221"/>
                </a:cubicBezTo>
                <a:cubicBezTo>
                  <a:pt x="3729800" y="447956"/>
                  <a:pt x="3729745" y="446895"/>
                  <a:pt x="3729633" y="446040"/>
                </a:cubicBezTo>
                <a:cubicBezTo>
                  <a:pt x="3729521" y="445184"/>
                  <a:pt x="3729391" y="444458"/>
                  <a:pt x="3729242" y="443863"/>
                </a:cubicBezTo>
                <a:cubicBezTo>
                  <a:pt x="3729094" y="443268"/>
                  <a:pt x="3728907" y="442765"/>
                  <a:pt x="3728684" y="442356"/>
                </a:cubicBezTo>
                <a:cubicBezTo>
                  <a:pt x="3728461" y="441947"/>
                  <a:pt x="3728052" y="441463"/>
                  <a:pt x="3727456" y="440905"/>
                </a:cubicBezTo>
                <a:cubicBezTo>
                  <a:pt x="3726861" y="440347"/>
                  <a:pt x="3725652" y="439454"/>
                  <a:pt x="3723829" y="438226"/>
                </a:cubicBezTo>
                <a:cubicBezTo>
                  <a:pt x="3722006" y="436998"/>
                  <a:pt x="3719699" y="435789"/>
                  <a:pt x="3716908" y="434599"/>
                </a:cubicBezTo>
                <a:cubicBezTo>
                  <a:pt x="3714118" y="433408"/>
                  <a:pt x="3710862" y="432366"/>
                  <a:pt x="3707141" y="431473"/>
                </a:cubicBezTo>
                <a:cubicBezTo>
                  <a:pt x="3703421" y="430580"/>
                  <a:pt x="3699365" y="430134"/>
                  <a:pt x="3694975" y="430134"/>
                </a:cubicBezTo>
                <a:close/>
                <a:moveTo>
                  <a:pt x="3794354" y="430134"/>
                </a:moveTo>
                <a:cubicBezTo>
                  <a:pt x="3787062" y="430134"/>
                  <a:pt x="3780848" y="431548"/>
                  <a:pt x="3775714" y="434375"/>
                </a:cubicBezTo>
                <a:cubicBezTo>
                  <a:pt x="3770579" y="437203"/>
                  <a:pt x="3766394" y="441073"/>
                  <a:pt x="3763157" y="445984"/>
                </a:cubicBezTo>
                <a:cubicBezTo>
                  <a:pt x="3759920" y="450895"/>
                  <a:pt x="3757557" y="456606"/>
                  <a:pt x="3756069" y="463118"/>
                </a:cubicBezTo>
                <a:cubicBezTo>
                  <a:pt x="3754580" y="469629"/>
                  <a:pt x="3753836" y="476531"/>
                  <a:pt x="3753836" y="483823"/>
                </a:cubicBezTo>
                <a:cubicBezTo>
                  <a:pt x="3753836" y="492604"/>
                  <a:pt x="3754785" y="500492"/>
                  <a:pt x="3756683" y="507487"/>
                </a:cubicBezTo>
                <a:cubicBezTo>
                  <a:pt x="3758580" y="514482"/>
                  <a:pt x="3761371" y="520417"/>
                  <a:pt x="3765054" y="525291"/>
                </a:cubicBezTo>
                <a:cubicBezTo>
                  <a:pt x="3768738" y="530165"/>
                  <a:pt x="3773295" y="533923"/>
                  <a:pt x="3778728" y="536564"/>
                </a:cubicBezTo>
                <a:cubicBezTo>
                  <a:pt x="3784160" y="539206"/>
                  <a:pt x="3790373" y="540527"/>
                  <a:pt x="3797368" y="540527"/>
                </a:cubicBezTo>
                <a:cubicBezTo>
                  <a:pt x="3800345" y="540527"/>
                  <a:pt x="3803098" y="540229"/>
                  <a:pt x="3805628" y="539634"/>
                </a:cubicBezTo>
                <a:cubicBezTo>
                  <a:pt x="3808158" y="539039"/>
                  <a:pt x="3810632" y="538108"/>
                  <a:pt x="3813051" y="536843"/>
                </a:cubicBezTo>
                <a:cubicBezTo>
                  <a:pt x="3815469" y="535578"/>
                  <a:pt x="3817869" y="533978"/>
                  <a:pt x="3820250" y="532044"/>
                </a:cubicBezTo>
                <a:cubicBezTo>
                  <a:pt x="3822632" y="530109"/>
                  <a:pt x="3825162" y="527839"/>
                  <a:pt x="3827841" y="525235"/>
                </a:cubicBezTo>
                <a:lnTo>
                  <a:pt x="3827841" y="575464"/>
                </a:lnTo>
                <a:cubicBezTo>
                  <a:pt x="3827841" y="576060"/>
                  <a:pt x="3827990" y="576581"/>
                  <a:pt x="3828287" y="577027"/>
                </a:cubicBezTo>
                <a:cubicBezTo>
                  <a:pt x="3828585" y="577474"/>
                  <a:pt x="3829069" y="577846"/>
                  <a:pt x="3829738" y="578143"/>
                </a:cubicBezTo>
                <a:cubicBezTo>
                  <a:pt x="3830408" y="578441"/>
                  <a:pt x="3831338" y="578664"/>
                  <a:pt x="3832529" y="578813"/>
                </a:cubicBezTo>
                <a:cubicBezTo>
                  <a:pt x="3833719" y="578962"/>
                  <a:pt x="3835245" y="579036"/>
                  <a:pt x="3837105" y="579036"/>
                </a:cubicBezTo>
                <a:cubicBezTo>
                  <a:pt x="3838891" y="579036"/>
                  <a:pt x="3840379" y="578962"/>
                  <a:pt x="3841570" y="578813"/>
                </a:cubicBezTo>
                <a:cubicBezTo>
                  <a:pt x="3842761" y="578664"/>
                  <a:pt x="3843709" y="578441"/>
                  <a:pt x="3844416" y="578143"/>
                </a:cubicBezTo>
                <a:cubicBezTo>
                  <a:pt x="3845123" y="577846"/>
                  <a:pt x="3845607" y="577474"/>
                  <a:pt x="3845867" y="577027"/>
                </a:cubicBezTo>
                <a:cubicBezTo>
                  <a:pt x="3846128" y="576581"/>
                  <a:pt x="3846258" y="576060"/>
                  <a:pt x="3846258" y="575464"/>
                </a:cubicBezTo>
                <a:lnTo>
                  <a:pt x="3846258" y="435157"/>
                </a:lnTo>
                <a:cubicBezTo>
                  <a:pt x="3846258" y="434487"/>
                  <a:pt x="3846147" y="433947"/>
                  <a:pt x="3845923" y="433538"/>
                </a:cubicBezTo>
                <a:cubicBezTo>
                  <a:pt x="3845700" y="433129"/>
                  <a:pt x="3845254" y="432775"/>
                  <a:pt x="3844584" y="432478"/>
                </a:cubicBezTo>
                <a:cubicBezTo>
                  <a:pt x="3843914" y="432180"/>
                  <a:pt x="3843058" y="431975"/>
                  <a:pt x="3842017" y="431864"/>
                </a:cubicBezTo>
                <a:cubicBezTo>
                  <a:pt x="3840975" y="431752"/>
                  <a:pt x="3839710" y="431696"/>
                  <a:pt x="3838221" y="431696"/>
                </a:cubicBezTo>
                <a:cubicBezTo>
                  <a:pt x="3836659" y="431696"/>
                  <a:pt x="3835375" y="431752"/>
                  <a:pt x="3834371" y="431864"/>
                </a:cubicBezTo>
                <a:cubicBezTo>
                  <a:pt x="3833366" y="431975"/>
                  <a:pt x="3832529" y="432180"/>
                  <a:pt x="3831859" y="432478"/>
                </a:cubicBezTo>
                <a:cubicBezTo>
                  <a:pt x="3831189" y="432775"/>
                  <a:pt x="3830724" y="433129"/>
                  <a:pt x="3830464" y="433538"/>
                </a:cubicBezTo>
                <a:cubicBezTo>
                  <a:pt x="3830203" y="433947"/>
                  <a:pt x="3830073" y="434487"/>
                  <a:pt x="3830073" y="435157"/>
                </a:cubicBezTo>
                <a:lnTo>
                  <a:pt x="3830073" y="448663"/>
                </a:lnTo>
                <a:cubicBezTo>
                  <a:pt x="3827022" y="445537"/>
                  <a:pt x="3824083" y="442821"/>
                  <a:pt x="3821255" y="440514"/>
                </a:cubicBezTo>
                <a:cubicBezTo>
                  <a:pt x="3818427" y="438208"/>
                  <a:pt x="3815581" y="436291"/>
                  <a:pt x="3812716" y="434766"/>
                </a:cubicBezTo>
                <a:cubicBezTo>
                  <a:pt x="3809851" y="433240"/>
                  <a:pt x="3806912" y="432087"/>
                  <a:pt x="3803898" y="431306"/>
                </a:cubicBezTo>
                <a:cubicBezTo>
                  <a:pt x="3800884" y="430524"/>
                  <a:pt x="3797703" y="430134"/>
                  <a:pt x="3794354" y="430134"/>
                </a:cubicBezTo>
                <a:close/>
                <a:moveTo>
                  <a:pt x="3995235" y="430134"/>
                </a:moveTo>
                <a:cubicBezTo>
                  <a:pt x="3987347" y="430134"/>
                  <a:pt x="3980631" y="431399"/>
                  <a:pt x="3975088" y="433929"/>
                </a:cubicBezTo>
                <a:cubicBezTo>
                  <a:pt x="3969544" y="436459"/>
                  <a:pt x="3964986" y="439863"/>
                  <a:pt x="3961414" y="444142"/>
                </a:cubicBezTo>
                <a:cubicBezTo>
                  <a:pt x="3957842" y="448421"/>
                  <a:pt x="3955219" y="453444"/>
                  <a:pt x="3953545" y="459211"/>
                </a:cubicBezTo>
                <a:cubicBezTo>
                  <a:pt x="3951870" y="464978"/>
                  <a:pt x="3951033" y="471136"/>
                  <a:pt x="3951033" y="477684"/>
                </a:cubicBezTo>
                <a:lnTo>
                  <a:pt x="3951033" y="481033"/>
                </a:lnTo>
                <a:cubicBezTo>
                  <a:pt x="3951033" y="483935"/>
                  <a:pt x="3951762" y="486000"/>
                  <a:pt x="3953219" y="487228"/>
                </a:cubicBezTo>
                <a:cubicBezTo>
                  <a:pt x="3954677" y="488456"/>
                  <a:pt x="3956340" y="489070"/>
                  <a:pt x="3958210" y="489070"/>
                </a:cubicBezTo>
                <a:lnTo>
                  <a:pt x="4024368" y="489070"/>
                </a:lnTo>
                <a:cubicBezTo>
                  <a:pt x="4024368" y="494651"/>
                  <a:pt x="4023808" y="499674"/>
                  <a:pt x="4022686" y="504138"/>
                </a:cubicBezTo>
                <a:cubicBezTo>
                  <a:pt x="4021565" y="508603"/>
                  <a:pt x="4019695" y="512436"/>
                  <a:pt x="4017078" y="515635"/>
                </a:cubicBezTo>
                <a:cubicBezTo>
                  <a:pt x="4014461" y="518835"/>
                  <a:pt x="4011058" y="521291"/>
                  <a:pt x="4006871" y="523002"/>
                </a:cubicBezTo>
                <a:cubicBezTo>
                  <a:pt x="4002683" y="524714"/>
                  <a:pt x="3997561" y="525570"/>
                  <a:pt x="3991505" y="525570"/>
                </a:cubicBezTo>
                <a:cubicBezTo>
                  <a:pt x="3986719" y="525570"/>
                  <a:pt x="3982457" y="525179"/>
                  <a:pt x="3978718" y="524398"/>
                </a:cubicBezTo>
                <a:cubicBezTo>
                  <a:pt x="3974979" y="523616"/>
                  <a:pt x="3971745" y="522742"/>
                  <a:pt x="3969015" y="521775"/>
                </a:cubicBezTo>
                <a:cubicBezTo>
                  <a:pt x="3966286" y="520807"/>
                  <a:pt x="3964043" y="519933"/>
                  <a:pt x="3962285" y="519151"/>
                </a:cubicBezTo>
                <a:cubicBezTo>
                  <a:pt x="3960528" y="518370"/>
                  <a:pt x="3959200" y="517979"/>
                  <a:pt x="3958302" y="517979"/>
                </a:cubicBezTo>
                <a:cubicBezTo>
                  <a:pt x="3957779" y="517979"/>
                  <a:pt x="3957312" y="518110"/>
                  <a:pt x="3956901" y="518370"/>
                </a:cubicBezTo>
                <a:cubicBezTo>
                  <a:pt x="3956490" y="518631"/>
                  <a:pt x="3956172" y="519021"/>
                  <a:pt x="3955948" y="519542"/>
                </a:cubicBezTo>
                <a:cubicBezTo>
                  <a:pt x="3955724" y="520063"/>
                  <a:pt x="3955555" y="520789"/>
                  <a:pt x="3955443" y="521719"/>
                </a:cubicBezTo>
                <a:cubicBezTo>
                  <a:pt x="3955331" y="522649"/>
                  <a:pt x="3955275" y="523784"/>
                  <a:pt x="3955275" y="525123"/>
                </a:cubicBezTo>
                <a:cubicBezTo>
                  <a:pt x="3955275" y="526091"/>
                  <a:pt x="3955312" y="526928"/>
                  <a:pt x="3955386" y="527635"/>
                </a:cubicBezTo>
                <a:cubicBezTo>
                  <a:pt x="3955461" y="528342"/>
                  <a:pt x="3955554" y="528974"/>
                  <a:pt x="3955665" y="529532"/>
                </a:cubicBezTo>
                <a:cubicBezTo>
                  <a:pt x="3955777" y="530090"/>
                  <a:pt x="3955963" y="530593"/>
                  <a:pt x="3956224" y="531039"/>
                </a:cubicBezTo>
                <a:cubicBezTo>
                  <a:pt x="3956484" y="531486"/>
                  <a:pt x="3956819" y="531913"/>
                  <a:pt x="3957228" y="532323"/>
                </a:cubicBezTo>
                <a:cubicBezTo>
                  <a:pt x="3957637" y="532732"/>
                  <a:pt x="3958847" y="533402"/>
                  <a:pt x="3960856" y="534332"/>
                </a:cubicBezTo>
                <a:cubicBezTo>
                  <a:pt x="3962865" y="535262"/>
                  <a:pt x="3965469" y="536174"/>
                  <a:pt x="3968669" y="537067"/>
                </a:cubicBezTo>
                <a:cubicBezTo>
                  <a:pt x="3971869" y="537960"/>
                  <a:pt x="3975571" y="538760"/>
                  <a:pt x="3979776" y="539467"/>
                </a:cubicBezTo>
                <a:cubicBezTo>
                  <a:pt x="3983980" y="540173"/>
                  <a:pt x="3988463" y="540527"/>
                  <a:pt x="3993226" y="540527"/>
                </a:cubicBezTo>
                <a:cubicBezTo>
                  <a:pt x="4001486" y="540527"/>
                  <a:pt x="4008723" y="539374"/>
                  <a:pt x="4014936" y="537067"/>
                </a:cubicBezTo>
                <a:cubicBezTo>
                  <a:pt x="4021150" y="534760"/>
                  <a:pt x="4026377" y="531337"/>
                  <a:pt x="4030619" y="526798"/>
                </a:cubicBezTo>
                <a:cubicBezTo>
                  <a:pt x="4034861" y="522258"/>
                  <a:pt x="4038060" y="516566"/>
                  <a:pt x="4040218" y="509720"/>
                </a:cubicBezTo>
                <a:cubicBezTo>
                  <a:pt x="4042376" y="502873"/>
                  <a:pt x="4043455" y="494911"/>
                  <a:pt x="4043455" y="485833"/>
                </a:cubicBezTo>
                <a:cubicBezTo>
                  <a:pt x="4043455" y="477201"/>
                  <a:pt x="4042339" y="469443"/>
                  <a:pt x="4040107" y="462560"/>
                </a:cubicBezTo>
                <a:cubicBezTo>
                  <a:pt x="4037874" y="455676"/>
                  <a:pt x="4034656" y="449835"/>
                  <a:pt x="4030452" y="445035"/>
                </a:cubicBezTo>
                <a:cubicBezTo>
                  <a:pt x="4026247" y="440235"/>
                  <a:pt x="4021168" y="436552"/>
                  <a:pt x="4015215" y="433985"/>
                </a:cubicBezTo>
                <a:cubicBezTo>
                  <a:pt x="4009262" y="431417"/>
                  <a:pt x="4002602" y="430134"/>
                  <a:pt x="3995235" y="430134"/>
                </a:cubicBezTo>
                <a:close/>
                <a:moveTo>
                  <a:pt x="4353130" y="430134"/>
                </a:moveTo>
                <a:cubicBezTo>
                  <a:pt x="4345911" y="430134"/>
                  <a:pt x="4339772" y="430952"/>
                  <a:pt x="4334712" y="432589"/>
                </a:cubicBezTo>
                <a:cubicBezTo>
                  <a:pt x="4329652" y="434226"/>
                  <a:pt x="4325559" y="436626"/>
                  <a:pt x="4322434" y="439789"/>
                </a:cubicBezTo>
                <a:cubicBezTo>
                  <a:pt x="4319308" y="442951"/>
                  <a:pt x="4317039" y="446877"/>
                  <a:pt x="4315625" y="451565"/>
                </a:cubicBezTo>
                <a:cubicBezTo>
                  <a:pt x="4314211" y="456253"/>
                  <a:pt x="4313504" y="461722"/>
                  <a:pt x="4313504" y="467973"/>
                </a:cubicBezTo>
                <a:lnTo>
                  <a:pt x="4313504" y="535727"/>
                </a:lnTo>
                <a:cubicBezTo>
                  <a:pt x="4313504" y="536620"/>
                  <a:pt x="4313802" y="537290"/>
                  <a:pt x="4314397" y="537736"/>
                </a:cubicBezTo>
                <a:cubicBezTo>
                  <a:pt x="4314992" y="538183"/>
                  <a:pt x="4315811" y="538518"/>
                  <a:pt x="4316853" y="538741"/>
                </a:cubicBezTo>
                <a:cubicBezTo>
                  <a:pt x="4317894" y="538964"/>
                  <a:pt x="4319420" y="539076"/>
                  <a:pt x="4321429" y="539076"/>
                </a:cubicBezTo>
                <a:cubicBezTo>
                  <a:pt x="4323364" y="539076"/>
                  <a:pt x="4324908" y="538964"/>
                  <a:pt x="4326061" y="538741"/>
                </a:cubicBezTo>
                <a:cubicBezTo>
                  <a:pt x="4327215" y="538518"/>
                  <a:pt x="4328052" y="538183"/>
                  <a:pt x="4328573" y="537736"/>
                </a:cubicBezTo>
                <a:cubicBezTo>
                  <a:pt x="4329094" y="537290"/>
                  <a:pt x="4329354" y="536620"/>
                  <a:pt x="4329354" y="535727"/>
                </a:cubicBezTo>
                <a:lnTo>
                  <a:pt x="4329354" y="525681"/>
                </a:lnTo>
                <a:cubicBezTo>
                  <a:pt x="4333745" y="530369"/>
                  <a:pt x="4338637" y="534016"/>
                  <a:pt x="4344032" y="536620"/>
                </a:cubicBezTo>
                <a:cubicBezTo>
                  <a:pt x="4349427" y="539225"/>
                  <a:pt x="4355139" y="540527"/>
                  <a:pt x="4361166" y="540527"/>
                </a:cubicBezTo>
                <a:cubicBezTo>
                  <a:pt x="4366450" y="540527"/>
                  <a:pt x="4371231" y="539839"/>
                  <a:pt x="4375510" y="538462"/>
                </a:cubicBezTo>
                <a:cubicBezTo>
                  <a:pt x="4379788" y="537085"/>
                  <a:pt x="4383435" y="535095"/>
                  <a:pt x="4386448" y="532490"/>
                </a:cubicBezTo>
                <a:cubicBezTo>
                  <a:pt x="4389462" y="529886"/>
                  <a:pt x="4391806" y="526686"/>
                  <a:pt x="4393481" y="522891"/>
                </a:cubicBezTo>
                <a:cubicBezTo>
                  <a:pt x="4395155" y="519096"/>
                  <a:pt x="4395992" y="514780"/>
                  <a:pt x="4395992" y="509943"/>
                </a:cubicBezTo>
                <a:cubicBezTo>
                  <a:pt x="4395992" y="504287"/>
                  <a:pt x="4394839" y="499376"/>
                  <a:pt x="4392532" y="495209"/>
                </a:cubicBezTo>
                <a:cubicBezTo>
                  <a:pt x="4390225" y="491042"/>
                  <a:pt x="4386914" y="487581"/>
                  <a:pt x="4382598" y="484828"/>
                </a:cubicBezTo>
                <a:cubicBezTo>
                  <a:pt x="4378282" y="482075"/>
                  <a:pt x="4372998" y="480010"/>
                  <a:pt x="4366747" y="478633"/>
                </a:cubicBezTo>
                <a:cubicBezTo>
                  <a:pt x="4360497" y="477256"/>
                  <a:pt x="4353464" y="476568"/>
                  <a:pt x="4345651" y="476568"/>
                </a:cubicBezTo>
                <a:lnTo>
                  <a:pt x="4331810" y="476568"/>
                </a:lnTo>
                <a:lnTo>
                  <a:pt x="4331810" y="468755"/>
                </a:lnTo>
                <a:cubicBezTo>
                  <a:pt x="4331810" y="464885"/>
                  <a:pt x="4332219" y="461462"/>
                  <a:pt x="4333038" y="458485"/>
                </a:cubicBezTo>
                <a:cubicBezTo>
                  <a:pt x="4333856" y="455509"/>
                  <a:pt x="4335177" y="453035"/>
                  <a:pt x="4337000" y="451063"/>
                </a:cubicBezTo>
                <a:cubicBezTo>
                  <a:pt x="4338823" y="449091"/>
                  <a:pt x="4341186" y="447602"/>
                  <a:pt x="4344088" y="446598"/>
                </a:cubicBezTo>
                <a:cubicBezTo>
                  <a:pt x="4346990" y="445593"/>
                  <a:pt x="4350562" y="445091"/>
                  <a:pt x="4354804" y="445091"/>
                </a:cubicBezTo>
                <a:cubicBezTo>
                  <a:pt x="4359343" y="445091"/>
                  <a:pt x="4363417" y="445630"/>
                  <a:pt x="4367026" y="446709"/>
                </a:cubicBezTo>
                <a:cubicBezTo>
                  <a:pt x="4370635" y="447788"/>
                  <a:pt x="4373798" y="448979"/>
                  <a:pt x="4376514" y="450281"/>
                </a:cubicBezTo>
                <a:cubicBezTo>
                  <a:pt x="4379230" y="451584"/>
                  <a:pt x="4381500" y="452774"/>
                  <a:pt x="4383323" y="453853"/>
                </a:cubicBezTo>
                <a:cubicBezTo>
                  <a:pt x="4385146" y="454932"/>
                  <a:pt x="4386504" y="455472"/>
                  <a:pt x="4387397" y="455472"/>
                </a:cubicBezTo>
                <a:cubicBezTo>
                  <a:pt x="4387993" y="455472"/>
                  <a:pt x="4388513" y="455323"/>
                  <a:pt x="4388960" y="455025"/>
                </a:cubicBezTo>
                <a:cubicBezTo>
                  <a:pt x="4389406" y="454728"/>
                  <a:pt x="4389797" y="454281"/>
                  <a:pt x="4390132" y="453686"/>
                </a:cubicBezTo>
                <a:cubicBezTo>
                  <a:pt x="4390467" y="453090"/>
                  <a:pt x="4390709" y="452328"/>
                  <a:pt x="4390857" y="451397"/>
                </a:cubicBezTo>
                <a:cubicBezTo>
                  <a:pt x="4391006" y="450467"/>
                  <a:pt x="4391081" y="449444"/>
                  <a:pt x="4391081" y="448328"/>
                </a:cubicBezTo>
                <a:cubicBezTo>
                  <a:pt x="4391081" y="446468"/>
                  <a:pt x="4390950" y="444998"/>
                  <a:pt x="4390690" y="443919"/>
                </a:cubicBezTo>
                <a:cubicBezTo>
                  <a:pt x="4390430" y="442840"/>
                  <a:pt x="4389797" y="441817"/>
                  <a:pt x="4388792" y="440849"/>
                </a:cubicBezTo>
                <a:cubicBezTo>
                  <a:pt x="4387788" y="439882"/>
                  <a:pt x="4386058" y="438747"/>
                  <a:pt x="4383602" y="437445"/>
                </a:cubicBezTo>
                <a:cubicBezTo>
                  <a:pt x="4381146" y="436143"/>
                  <a:pt x="4378319" y="434952"/>
                  <a:pt x="4375119" y="433873"/>
                </a:cubicBezTo>
                <a:cubicBezTo>
                  <a:pt x="4371919" y="432794"/>
                  <a:pt x="4368422" y="431901"/>
                  <a:pt x="4364627" y="431194"/>
                </a:cubicBezTo>
                <a:cubicBezTo>
                  <a:pt x="4360831" y="430487"/>
                  <a:pt x="4356999" y="430134"/>
                  <a:pt x="4353130" y="430134"/>
                </a:cubicBezTo>
                <a:close/>
                <a:moveTo>
                  <a:pt x="4581729" y="430134"/>
                </a:moveTo>
                <a:cubicBezTo>
                  <a:pt x="4574511" y="430134"/>
                  <a:pt x="4568372" y="430952"/>
                  <a:pt x="4563312" y="432589"/>
                </a:cubicBezTo>
                <a:cubicBezTo>
                  <a:pt x="4558252" y="434226"/>
                  <a:pt x="4554159" y="436626"/>
                  <a:pt x="4551034" y="439789"/>
                </a:cubicBezTo>
                <a:cubicBezTo>
                  <a:pt x="4547908" y="442951"/>
                  <a:pt x="4545639" y="446877"/>
                  <a:pt x="4544225" y="451565"/>
                </a:cubicBezTo>
                <a:cubicBezTo>
                  <a:pt x="4542811" y="456253"/>
                  <a:pt x="4542104" y="461722"/>
                  <a:pt x="4542104" y="467973"/>
                </a:cubicBezTo>
                <a:lnTo>
                  <a:pt x="4542104" y="535727"/>
                </a:lnTo>
                <a:cubicBezTo>
                  <a:pt x="4542104" y="536620"/>
                  <a:pt x="4542402" y="537290"/>
                  <a:pt x="4542997" y="537736"/>
                </a:cubicBezTo>
                <a:cubicBezTo>
                  <a:pt x="4543592" y="538183"/>
                  <a:pt x="4544411" y="538518"/>
                  <a:pt x="4545453" y="538741"/>
                </a:cubicBezTo>
                <a:cubicBezTo>
                  <a:pt x="4546494" y="538964"/>
                  <a:pt x="4548020" y="539076"/>
                  <a:pt x="4550029" y="539076"/>
                </a:cubicBezTo>
                <a:cubicBezTo>
                  <a:pt x="4551964" y="539076"/>
                  <a:pt x="4553508" y="538964"/>
                  <a:pt x="4554661" y="538741"/>
                </a:cubicBezTo>
                <a:cubicBezTo>
                  <a:pt x="4555815" y="538518"/>
                  <a:pt x="4556652" y="538183"/>
                  <a:pt x="4557173" y="537736"/>
                </a:cubicBezTo>
                <a:cubicBezTo>
                  <a:pt x="4557694" y="537290"/>
                  <a:pt x="4557954" y="536620"/>
                  <a:pt x="4557954" y="535727"/>
                </a:cubicBezTo>
                <a:lnTo>
                  <a:pt x="4557954" y="525681"/>
                </a:lnTo>
                <a:cubicBezTo>
                  <a:pt x="4562345" y="530369"/>
                  <a:pt x="4567237" y="534016"/>
                  <a:pt x="4572632" y="536620"/>
                </a:cubicBezTo>
                <a:cubicBezTo>
                  <a:pt x="4578027" y="539225"/>
                  <a:pt x="4583739" y="540527"/>
                  <a:pt x="4589766" y="540527"/>
                </a:cubicBezTo>
                <a:cubicBezTo>
                  <a:pt x="4595050" y="540527"/>
                  <a:pt x="4599831" y="539839"/>
                  <a:pt x="4604109" y="538462"/>
                </a:cubicBezTo>
                <a:cubicBezTo>
                  <a:pt x="4608388" y="537085"/>
                  <a:pt x="4612035" y="535095"/>
                  <a:pt x="4615048" y="532490"/>
                </a:cubicBezTo>
                <a:cubicBezTo>
                  <a:pt x="4618062" y="529886"/>
                  <a:pt x="4620406" y="526686"/>
                  <a:pt x="4622080" y="522891"/>
                </a:cubicBezTo>
                <a:cubicBezTo>
                  <a:pt x="4623755" y="519096"/>
                  <a:pt x="4624592" y="514780"/>
                  <a:pt x="4624592" y="509943"/>
                </a:cubicBezTo>
                <a:cubicBezTo>
                  <a:pt x="4624592" y="504287"/>
                  <a:pt x="4623439" y="499376"/>
                  <a:pt x="4621132" y="495209"/>
                </a:cubicBezTo>
                <a:cubicBezTo>
                  <a:pt x="4618825" y="491042"/>
                  <a:pt x="4615513" y="487581"/>
                  <a:pt x="4611197" y="484828"/>
                </a:cubicBezTo>
                <a:cubicBezTo>
                  <a:pt x="4606881" y="482075"/>
                  <a:pt x="4601598" y="480010"/>
                  <a:pt x="4595347" y="478633"/>
                </a:cubicBezTo>
                <a:cubicBezTo>
                  <a:pt x="4589096" y="477256"/>
                  <a:pt x="4582064" y="476568"/>
                  <a:pt x="4574251" y="476568"/>
                </a:cubicBezTo>
                <a:lnTo>
                  <a:pt x="4560410" y="476568"/>
                </a:lnTo>
                <a:lnTo>
                  <a:pt x="4560410" y="468755"/>
                </a:lnTo>
                <a:cubicBezTo>
                  <a:pt x="4560410" y="464885"/>
                  <a:pt x="4560819" y="461462"/>
                  <a:pt x="4561638" y="458485"/>
                </a:cubicBezTo>
                <a:cubicBezTo>
                  <a:pt x="4562456" y="455509"/>
                  <a:pt x="4563777" y="453035"/>
                  <a:pt x="4565600" y="451063"/>
                </a:cubicBezTo>
                <a:cubicBezTo>
                  <a:pt x="4567423" y="449091"/>
                  <a:pt x="4569786" y="447602"/>
                  <a:pt x="4572688" y="446598"/>
                </a:cubicBezTo>
                <a:cubicBezTo>
                  <a:pt x="4575590" y="445593"/>
                  <a:pt x="4579162" y="445091"/>
                  <a:pt x="4583404" y="445091"/>
                </a:cubicBezTo>
                <a:cubicBezTo>
                  <a:pt x="4587943" y="445091"/>
                  <a:pt x="4592017" y="445630"/>
                  <a:pt x="4595626" y="446709"/>
                </a:cubicBezTo>
                <a:cubicBezTo>
                  <a:pt x="4599235" y="447788"/>
                  <a:pt x="4602398" y="448979"/>
                  <a:pt x="4605114" y="450281"/>
                </a:cubicBezTo>
                <a:cubicBezTo>
                  <a:pt x="4607830" y="451584"/>
                  <a:pt x="4610100" y="452774"/>
                  <a:pt x="4611923" y="453853"/>
                </a:cubicBezTo>
                <a:cubicBezTo>
                  <a:pt x="4613746" y="454932"/>
                  <a:pt x="4615104" y="455472"/>
                  <a:pt x="4615997" y="455472"/>
                </a:cubicBezTo>
                <a:cubicBezTo>
                  <a:pt x="4616592" y="455472"/>
                  <a:pt x="4617113" y="455323"/>
                  <a:pt x="4617560" y="455025"/>
                </a:cubicBezTo>
                <a:cubicBezTo>
                  <a:pt x="4618006" y="454728"/>
                  <a:pt x="4618397" y="454281"/>
                  <a:pt x="4618732" y="453686"/>
                </a:cubicBezTo>
                <a:cubicBezTo>
                  <a:pt x="4619067" y="453090"/>
                  <a:pt x="4619309" y="452328"/>
                  <a:pt x="4619457" y="451397"/>
                </a:cubicBezTo>
                <a:cubicBezTo>
                  <a:pt x="4619606" y="450467"/>
                  <a:pt x="4619681" y="449444"/>
                  <a:pt x="4619681" y="448328"/>
                </a:cubicBezTo>
                <a:cubicBezTo>
                  <a:pt x="4619681" y="446468"/>
                  <a:pt x="4619550" y="444998"/>
                  <a:pt x="4619290" y="443919"/>
                </a:cubicBezTo>
                <a:cubicBezTo>
                  <a:pt x="4619029" y="442840"/>
                  <a:pt x="4618397" y="441817"/>
                  <a:pt x="4617392" y="440849"/>
                </a:cubicBezTo>
                <a:cubicBezTo>
                  <a:pt x="4616388" y="439882"/>
                  <a:pt x="4614658" y="438747"/>
                  <a:pt x="4612202" y="437445"/>
                </a:cubicBezTo>
                <a:cubicBezTo>
                  <a:pt x="4609746" y="436143"/>
                  <a:pt x="4606919" y="434952"/>
                  <a:pt x="4603719" y="433873"/>
                </a:cubicBezTo>
                <a:cubicBezTo>
                  <a:pt x="4600519" y="432794"/>
                  <a:pt x="4597022" y="431901"/>
                  <a:pt x="4593226" y="431194"/>
                </a:cubicBezTo>
                <a:cubicBezTo>
                  <a:pt x="4589431" y="430487"/>
                  <a:pt x="4585599" y="430134"/>
                  <a:pt x="4581729" y="430134"/>
                </a:cubicBezTo>
                <a:close/>
                <a:moveTo>
                  <a:pt x="4870679" y="430134"/>
                </a:moveTo>
                <a:cubicBezTo>
                  <a:pt x="4863386" y="430134"/>
                  <a:pt x="4857173" y="431548"/>
                  <a:pt x="4852038" y="434375"/>
                </a:cubicBezTo>
                <a:cubicBezTo>
                  <a:pt x="4846903" y="437203"/>
                  <a:pt x="4842718" y="441073"/>
                  <a:pt x="4839481" y="445984"/>
                </a:cubicBezTo>
                <a:cubicBezTo>
                  <a:pt x="4836244" y="450895"/>
                  <a:pt x="4833881" y="456606"/>
                  <a:pt x="4832393" y="463118"/>
                </a:cubicBezTo>
                <a:cubicBezTo>
                  <a:pt x="4830905" y="469629"/>
                  <a:pt x="4830161" y="476531"/>
                  <a:pt x="4830161" y="483823"/>
                </a:cubicBezTo>
                <a:cubicBezTo>
                  <a:pt x="4830161" y="492604"/>
                  <a:pt x="4831109" y="500492"/>
                  <a:pt x="4833007" y="507487"/>
                </a:cubicBezTo>
                <a:cubicBezTo>
                  <a:pt x="4834904" y="514482"/>
                  <a:pt x="4837695" y="520417"/>
                  <a:pt x="4841378" y="525291"/>
                </a:cubicBezTo>
                <a:cubicBezTo>
                  <a:pt x="4845062" y="530165"/>
                  <a:pt x="4849620" y="533923"/>
                  <a:pt x="4855052" y="536564"/>
                </a:cubicBezTo>
                <a:cubicBezTo>
                  <a:pt x="4860484" y="539206"/>
                  <a:pt x="4866698" y="540527"/>
                  <a:pt x="4873693" y="540527"/>
                </a:cubicBezTo>
                <a:cubicBezTo>
                  <a:pt x="4876669" y="540527"/>
                  <a:pt x="4879423" y="540229"/>
                  <a:pt x="4881952" y="539634"/>
                </a:cubicBezTo>
                <a:cubicBezTo>
                  <a:pt x="4884483" y="539039"/>
                  <a:pt x="4886957" y="538108"/>
                  <a:pt x="4889376" y="536843"/>
                </a:cubicBezTo>
                <a:cubicBezTo>
                  <a:pt x="4891794" y="535578"/>
                  <a:pt x="4894193" y="533978"/>
                  <a:pt x="4896575" y="532044"/>
                </a:cubicBezTo>
                <a:cubicBezTo>
                  <a:pt x="4898956" y="530109"/>
                  <a:pt x="4901486" y="527839"/>
                  <a:pt x="4904165" y="525235"/>
                </a:cubicBezTo>
                <a:lnTo>
                  <a:pt x="4904165" y="575464"/>
                </a:lnTo>
                <a:cubicBezTo>
                  <a:pt x="4904165" y="576060"/>
                  <a:pt x="4904314" y="576581"/>
                  <a:pt x="4904612" y="577027"/>
                </a:cubicBezTo>
                <a:cubicBezTo>
                  <a:pt x="4904909" y="577474"/>
                  <a:pt x="4905393" y="577846"/>
                  <a:pt x="4906063" y="578143"/>
                </a:cubicBezTo>
                <a:cubicBezTo>
                  <a:pt x="4906733" y="578441"/>
                  <a:pt x="4907663" y="578664"/>
                  <a:pt x="4908853" y="578813"/>
                </a:cubicBezTo>
                <a:cubicBezTo>
                  <a:pt x="4910044" y="578962"/>
                  <a:pt x="4911569" y="579036"/>
                  <a:pt x="4913430" y="579036"/>
                </a:cubicBezTo>
                <a:cubicBezTo>
                  <a:pt x="4915216" y="579036"/>
                  <a:pt x="4916704" y="578962"/>
                  <a:pt x="4917894" y="578813"/>
                </a:cubicBezTo>
                <a:cubicBezTo>
                  <a:pt x="4919085" y="578664"/>
                  <a:pt x="4920034" y="578441"/>
                  <a:pt x="4920741" y="578143"/>
                </a:cubicBezTo>
                <a:cubicBezTo>
                  <a:pt x="4921448" y="577846"/>
                  <a:pt x="4921931" y="577474"/>
                  <a:pt x="4922192" y="577027"/>
                </a:cubicBezTo>
                <a:cubicBezTo>
                  <a:pt x="4922453" y="576581"/>
                  <a:pt x="4922583" y="576060"/>
                  <a:pt x="4922583" y="575464"/>
                </a:cubicBezTo>
                <a:lnTo>
                  <a:pt x="4922583" y="435157"/>
                </a:lnTo>
                <a:cubicBezTo>
                  <a:pt x="4922583" y="434487"/>
                  <a:pt x="4922471" y="433947"/>
                  <a:pt x="4922248" y="433538"/>
                </a:cubicBezTo>
                <a:cubicBezTo>
                  <a:pt x="4922025" y="433129"/>
                  <a:pt x="4921578" y="432775"/>
                  <a:pt x="4920908" y="432478"/>
                </a:cubicBezTo>
                <a:cubicBezTo>
                  <a:pt x="4920239" y="432180"/>
                  <a:pt x="4919383" y="431975"/>
                  <a:pt x="4918341" y="431864"/>
                </a:cubicBezTo>
                <a:cubicBezTo>
                  <a:pt x="4917299" y="431752"/>
                  <a:pt x="4916034" y="431696"/>
                  <a:pt x="4914546" y="431696"/>
                </a:cubicBezTo>
                <a:cubicBezTo>
                  <a:pt x="4912983" y="431696"/>
                  <a:pt x="4911699" y="431752"/>
                  <a:pt x="4910695" y="431864"/>
                </a:cubicBezTo>
                <a:cubicBezTo>
                  <a:pt x="4909690" y="431975"/>
                  <a:pt x="4908853" y="432180"/>
                  <a:pt x="4908183" y="432478"/>
                </a:cubicBezTo>
                <a:cubicBezTo>
                  <a:pt x="4907514" y="432775"/>
                  <a:pt x="4907049" y="433129"/>
                  <a:pt x="4906788" y="433538"/>
                </a:cubicBezTo>
                <a:cubicBezTo>
                  <a:pt x="4906528" y="433947"/>
                  <a:pt x="4906397" y="434487"/>
                  <a:pt x="4906397" y="435157"/>
                </a:cubicBezTo>
                <a:lnTo>
                  <a:pt x="4906397" y="448663"/>
                </a:lnTo>
                <a:cubicBezTo>
                  <a:pt x="4903346" y="445537"/>
                  <a:pt x="4900407" y="442821"/>
                  <a:pt x="4897580" y="440514"/>
                </a:cubicBezTo>
                <a:cubicBezTo>
                  <a:pt x="4894752" y="438208"/>
                  <a:pt x="4891905" y="436291"/>
                  <a:pt x="4889041" y="434766"/>
                </a:cubicBezTo>
                <a:cubicBezTo>
                  <a:pt x="4886176" y="433240"/>
                  <a:pt x="4883236" y="432087"/>
                  <a:pt x="4880222" y="431306"/>
                </a:cubicBezTo>
                <a:cubicBezTo>
                  <a:pt x="4877209" y="430524"/>
                  <a:pt x="4874027" y="430134"/>
                  <a:pt x="4870679" y="430134"/>
                </a:cubicBezTo>
                <a:close/>
                <a:moveTo>
                  <a:pt x="5040305" y="430134"/>
                </a:moveTo>
                <a:cubicBezTo>
                  <a:pt x="5032046" y="430134"/>
                  <a:pt x="5024846" y="431362"/>
                  <a:pt x="5018707" y="433817"/>
                </a:cubicBezTo>
                <a:cubicBezTo>
                  <a:pt x="5012568" y="436273"/>
                  <a:pt x="5007452" y="439845"/>
                  <a:pt x="5003359" y="444533"/>
                </a:cubicBezTo>
                <a:cubicBezTo>
                  <a:pt x="4999267" y="449221"/>
                  <a:pt x="4996197" y="454914"/>
                  <a:pt x="4994151" y="461611"/>
                </a:cubicBezTo>
                <a:cubicBezTo>
                  <a:pt x="4992104" y="468308"/>
                  <a:pt x="4991081" y="475861"/>
                  <a:pt x="4991081" y="484270"/>
                </a:cubicBezTo>
                <a:cubicBezTo>
                  <a:pt x="4991081" y="492455"/>
                  <a:pt x="4992160" y="499990"/>
                  <a:pt x="4994318" y="506873"/>
                </a:cubicBezTo>
                <a:cubicBezTo>
                  <a:pt x="4996476" y="513756"/>
                  <a:pt x="4999694" y="519691"/>
                  <a:pt x="5003973" y="524677"/>
                </a:cubicBezTo>
                <a:cubicBezTo>
                  <a:pt x="5008252" y="529662"/>
                  <a:pt x="5013610" y="533551"/>
                  <a:pt x="5020047" y="536341"/>
                </a:cubicBezTo>
                <a:cubicBezTo>
                  <a:pt x="5026483" y="539132"/>
                  <a:pt x="5033943" y="540527"/>
                  <a:pt x="5042427" y="540527"/>
                </a:cubicBezTo>
                <a:cubicBezTo>
                  <a:pt x="5050686" y="540527"/>
                  <a:pt x="5057886" y="539299"/>
                  <a:pt x="5064025" y="536843"/>
                </a:cubicBezTo>
                <a:cubicBezTo>
                  <a:pt x="5070164" y="534388"/>
                  <a:pt x="5075280" y="530816"/>
                  <a:pt x="5079373" y="526128"/>
                </a:cubicBezTo>
                <a:cubicBezTo>
                  <a:pt x="5083466" y="521440"/>
                  <a:pt x="5086517" y="515747"/>
                  <a:pt x="5088526" y="509050"/>
                </a:cubicBezTo>
                <a:cubicBezTo>
                  <a:pt x="5090535" y="502353"/>
                  <a:pt x="5091540" y="494762"/>
                  <a:pt x="5091540" y="486279"/>
                </a:cubicBezTo>
                <a:cubicBezTo>
                  <a:pt x="5091540" y="478094"/>
                  <a:pt x="5090479" y="470559"/>
                  <a:pt x="5088359" y="463676"/>
                </a:cubicBezTo>
                <a:cubicBezTo>
                  <a:pt x="5086238" y="456793"/>
                  <a:pt x="5083038" y="450858"/>
                  <a:pt x="5078759" y="445872"/>
                </a:cubicBezTo>
                <a:cubicBezTo>
                  <a:pt x="5074480" y="440886"/>
                  <a:pt x="5069141" y="437017"/>
                  <a:pt x="5062741" y="434264"/>
                </a:cubicBezTo>
                <a:cubicBezTo>
                  <a:pt x="5056342" y="431510"/>
                  <a:pt x="5048863" y="430134"/>
                  <a:pt x="5040305" y="430134"/>
                </a:cubicBezTo>
                <a:close/>
                <a:moveTo>
                  <a:pt x="5516556" y="430134"/>
                </a:moveTo>
                <a:cubicBezTo>
                  <a:pt x="5508296" y="430134"/>
                  <a:pt x="5501096" y="431362"/>
                  <a:pt x="5494957" y="433817"/>
                </a:cubicBezTo>
                <a:cubicBezTo>
                  <a:pt x="5488818" y="436273"/>
                  <a:pt x="5483702" y="439845"/>
                  <a:pt x="5479610" y="444533"/>
                </a:cubicBezTo>
                <a:cubicBezTo>
                  <a:pt x="5475517" y="449221"/>
                  <a:pt x="5472447" y="454914"/>
                  <a:pt x="5470401" y="461611"/>
                </a:cubicBezTo>
                <a:cubicBezTo>
                  <a:pt x="5468354" y="468308"/>
                  <a:pt x="5467330" y="475861"/>
                  <a:pt x="5467330" y="484270"/>
                </a:cubicBezTo>
                <a:cubicBezTo>
                  <a:pt x="5467330" y="492455"/>
                  <a:pt x="5468409" y="499990"/>
                  <a:pt x="5470568" y="506873"/>
                </a:cubicBezTo>
                <a:cubicBezTo>
                  <a:pt x="5472726" y="513756"/>
                  <a:pt x="5475944" y="519691"/>
                  <a:pt x="5480223" y="524677"/>
                </a:cubicBezTo>
                <a:cubicBezTo>
                  <a:pt x="5484502" y="529662"/>
                  <a:pt x="5489860" y="533551"/>
                  <a:pt x="5496297" y="536341"/>
                </a:cubicBezTo>
                <a:cubicBezTo>
                  <a:pt x="5502733" y="539132"/>
                  <a:pt x="5510193" y="540527"/>
                  <a:pt x="5518677" y="540527"/>
                </a:cubicBezTo>
                <a:cubicBezTo>
                  <a:pt x="5526936" y="540527"/>
                  <a:pt x="5534136" y="539299"/>
                  <a:pt x="5540275" y="536843"/>
                </a:cubicBezTo>
                <a:cubicBezTo>
                  <a:pt x="5546414" y="534388"/>
                  <a:pt x="5551530" y="530816"/>
                  <a:pt x="5555623" y="526128"/>
                </a:cubicBezTo>
                <a:cubicBezTo>
                  <a:pt x="5559716" y="521440"/>
                  <a:pt x="5562767" y="515747"/>
                  <a:pt x="5564776" y="509050"/>
                </a:cubicBezTo>
                <a:cubicBezTo>
                  <a:pt x="5566785" y="502353"/>
                  <a:pt x="5567790" y="494762"/>
                  <a:pt x="5567790" y="486279"/>
                </a:cubicBezTo>
                <a:cubicBezTo>
                  <a:pt x="5567790" y="478094"/>
                  <a:pt x="5566729" y="470559"/>
                  <a:pt x="5564608" y="463676"/>
                </a:cubicBezTo>
                <a:cubicBezTo>
                  <a:pt x="5562488" y="456793"/>
                  <a:pt x="5559288" y="450858"/>
                  <a:pt x="5555009" y="445872"/>
                </a:cubicBezTo>
                <a:cubicBezTo>
                  <a:pt x="5550730" y="440886"/>
                  <a:pt x="5545391" y="437017"/>
                  <a:pt x="5538991" y="434264"/>
                </a:cubicBezTo>
                <a:cubicBezTo>
                  <a:pt x="5532592" y="431510"/>
                  <a:pt x="5525113" y="430134"/>
                  <a:pt x="5516556" y="430134"/>
                </a:cubicBezTo>
                <a:close/>
                <a:moveTo>
                  <a:pt x="5821356" y="430134"/>
                </a:moveTo>
                <a:cubicBezTo>
                  <a:pt x="5813096" y="430134"/>
                  <a:pt x="5805896" y="431362"/>
                  <a:pt x="5799757" y="433817"/>
                </a:cubicBezTo>
                <a:cubicBezTo>
                  <a:pt x="5793618" y="436273"/>
                  <a:pt x="5788502" y="439845"/>
                  <a:pt x="5784409" y="444533"/>
                </a:cubicBezTo>
                <a:cubicBezTo>
                  <a:pt x="5780317" y="449221"/>
                  <a:pt x="5777247" y="454914"/>
                  <a:pt x="5775201" y="461611"/>
                </a:cubicBezTo>
                <a:cubicBezTo>
                  <a:pt x="5773154" y="468308"/>
                  <a:pt x="5772131" y="475861"/>
                  <a:pt x="5772131" y="484270"/>
                </a:cubicBezTo>
                <a:cubicBezTo>
                  <a:pt x="5772131" y="492455"/>
                  <a:pt x="5773210" y="499990"/>
                  <a:pt x="5775368" y="506873"/>
                </a:cubicBezTo>
                <a:cubicBezTo>
                  <a:pt x="5777526" y="513756"/>
                  <a:pt x="5780745" y="519691"/>
                  <a:pt x="5785023" y="524677"/>
                </a:cubicBezTo>
                <a:cubicBezTo>
                  <a:pt x="5789302" y="529662"/>
                  <a:pt x="5794660" y="533551"/>
                  <a:pt x="5801096" y="536341"/>
                </a:cubicBezTo>
                <a:cubicBezTo>
                  <a:pt x="5807533" y="539132"/>
                  <a:pt x="5814994" y="540527"/>
                  <a:pt x="5823477" y="540527"/>
                </a:cubicBezTo>
                <a:cubicBezTo>
                  <a:pt x="5831736" y="540527"/>
                  <a:pt x="5838936" y="539299"/>
                  <a:pt x="5845075" y="536843"/>
                </a:cubicBezTo>
                <a:cubicBezTo>
                  <a:pt x="5851214" y="534388"/>
                  <a:pt x="5856331" y="530816"/>
                  <a:pt x="5860423" y="526128"/>
                </a:cubicBezTo>
                <a:cubicBezTo>
                  <a:pt x="5864515" y="521440"/>
                  <a:pt x="5867566" y="515747"/>
                  <a:pt x="5869576" y="509050"/>
                </a:cubicBezTo>
                <a:cubicBezTo>
                  <a:pt x="5871585" y="502353"/>
                  <a:pt x="5872590" y="494762"/>
                  <a:pt x="5872590" y="486279"/>
                </a:cubicBezTo>
                <a:cubicBezTo>
                  <a:pt x="5872590" y="478094"/>
                  <a:pt x="5871529" y="470559"/>
                  <a:pt x="5869409" y="463676"/>
                </a:cubicBezTo>
                <a:cubicBezTo>
                  <a:pt x="5867288" y="456793"/>
                  <a:pt x="5864088" y="450858"/>
                  <a:pt x="5859809" y="445872"/>
                </a:cubicBezTo>
                <a:cubicBezTo>
                  <a:pt x="5855530" y="440886"/>
                  <a:pt x="5850191" y="437017"/>
                  <a:pt x="5843791" y="434264"/>
                </a:cubicBezTo>
                <a:cubicBezTo>
                  <a:pt x="5837392" y="431510"/>
                  <a:pt x="5829913" y="430134"/>
                  <a:pt x="5821356" y="430134"/>
                </a:cubicBezTo>
                <a:close/>
                <a:moveTo>
                  <a:pt x="6220029" y="430134"/>
                </a:moveTo>
                <a:cubicBezTo>
                  <a:pt x="6212811" y="430134"/>
                  <a:pt x="6206672" y="430952"/>
                  <a:pt x="6201611" y="432589"/>
                </a:cubicBezTo>
                <a:cubicBezTo>
                  <a:pt x="6196552" y="434226"/>
                  <a:pt x="6192459" y="436626"/>
                  <a:pt x="6189334" y="439789"/>
                </a:cubicBezTo>
                <a:cubicBezTo>
                  <a:pt x="6186208" y="442951"/>
                  <a:pt x="6183938" y="446877"/>
                  <a:pt x="6182524" y="451565"/>
                </a:cubicBezTo>
                <a:cubicBezTo>
                  <a:pt x="6181111" y="456253"/>
                  <a:pt x="6180403" y="461722"/>
                  <a:pt x="6180403" y="467973"/>
                </a:cubicBezTo>
                <a:lnTo>
                  <a:pt x="6180403" y="535727"/>
                </a:lnTo>
                <a:cubicBezTo>
                  <a:pt x="6180403" y="536620"/>
                  <a:pt x="6180701" y="537290"/>
                  <a:pt x="6181297" y="537736"/>
                </a:cubicBezTo>
                <a:cubicBezTo>
                  <a:pt x="6181892" y="538183"/>
                  <a:pt x="6182710" y="538518"/>
                  <a:pt x="6183752" y="538741"/>
                </a:cubicBezTo>
                <a:cubicBezTo>
                  <a:pt x="6184794" y="538964"/>
                  <a:pt x="6186320" y="539076"/>
                  <a:pt x="6188329" y="539076"/>
                </a:cubicBezTo>
                <a:cubicBezTo>
                  <a:pt x="6190263" y="539076"/>
                  <a:pt x="6191807" y="538964"/>
                  <a:pt x="6192961" y="538741"/>
                </a:cubicBezTo>
                <a:cubicBezTo>
                  <a:pt x="6194114" y="538518"/>
                  <a:pt x="6194951" y="538183"/>
                  <a:pt x="6195473" y="537736"/>
                </a:cubicBezTo>
                <a:cubicBezTo>
                  <a:pt x="6195993" y="537290"/>
                  <a:pt x="6196254" y="536620"/>
                  <a:pt x="6196254" y="535727"/>
                </a:cubicBezTo>
                <a:lnTo>
                  <a:pt x="6196254" y="525681"/>
                </a:lnTo>
                <a:cubicBezTo>
                  <a:pt x="6200644" y="530369"/>
                  <a:pt x="6205537" y="534016"/>
                  <a:pt x="6210932" y="536620"/>
                </a:cubicBezTo>
                <a:cubicBezTo>
                  <a:pt x="6216327" y="539225"/>
                  <a:pt x="6222038" y="540527"/>
                  <a:pt x="6228066" y="540527"/>
                </a:cubicBezTo>
                <a:cubicBezTo>
                  <a:pt x="6233349" y="540527"/>
                  <a:pt x="6238130" y="539839"/>
                  <a:pt x="6242409" y="538462"/>
                </a:cubicBezTo>
                <a:cubicBezTo>
                  <a:pt x="6246688" y="537085"/>
                  <a:pt x="6250334" y="535095"/>
                  <a:pt x="6253348" y="532490"/>
                </a:cubicBezTo>
                <a:cubicBezTo>
                  <a:pt x="6256362" y="529886"/>
                  <a:pt x="6258706" y="526686"/>
                  <a:pt x="6260380" y="522891"/>
                </a:cubicBezTo>
                <a:cubicBezTo>
                  <a:pt x="6262054" y="519096"/>
                  <a:pt x="6262891" y="514780"/>
                  <a:pt x="6262891" y="509943"/>
                </a:cubicBezTo>
                <a:cubicBezTo>
                  <a:pt x="6262891" y="504287"/>
                  <a:pt x="6261738" y="499376"/>
                  <a:pt x="6259431" y="495209"/>
                </a:cubicBezTo>
                <a:cubicBezTo>
                  <a:pt x="6257125" y="491042"/>
                  <a:pt x="6253813" y="487581"/>
                  <a:pt x="6249497" y="484828"/>
                </a:cubicBezTo>
                <a:cubicBezTo>
                  <a:pt x="6245181" y="482075"/>
                  <a:pt x="6239897" y="480010"/>
                  <a:pt x="6233647" y="478633"/>
                </a:cubicBezTo>
                <a:cubicBezTo>
                  <a:pt x="6227396" y="477256"/>
                  <a:pt x="6220364" y="476568"/>
                  <a:pt x="6212551" y="476568"/>
                </a:cubicBezTo>
                <a:lnTo>
                  <a:pt x="6198709" y="476568"/>
                </a:lnTo>
                <a:lnTo>
                  <a:pt x="6198709" y="468755"/>
                </a:lnTo>
                <a:cubicBezTo>
                  <a:pt x="6198709" y="464885"/>
                  <a:pt x="6199118" y="461462"/>
                  <a:pt x="6199937" y="458485"/>
                </a:cubicBezTo>
                <a:cubicBezTo>
                  <a:pt x="6200756" y="455509"/>
                  <a:pt x="6202077" y="453035"/>
                  <a:pt x="6203900" y="451063"/>
                </a:cubicBezTo>
                <a:cubicBezTo>
                  <a:pt x="6205723" y="449091"/>
                  <a:pt x="6208086" y="447602"/>
                  <a:pt x="6210988" y="446598"/>
                </a:cubicBezTo>
                <a:cubicBezTo>
                  <a:pt x="6213890" y="445593"/>
                  <a:pt x="6217462" y="445091"/>
                  <a:pt x="6221703" y="445091"/>
                </a:cubicBezTo>
                <a:cubicBezTo>
                  <a:pt x="6226243" y="445091"/>
                  <a:pt x="6230317" y="445630"/>
                  <a:pt x="6233926" y="446709"/>
                </a:cubicBezTo>
                <a:cubicBezTo>
                  <a:pt x="6237535" y="447788"/>
                  <a:pt x="6240697" y="448979"/>
                  <a:pt x="6243414" y="450281"/>
                </a:cubicBezTo>
                <a:cubicBezTo>
                  <a:pt x="6246130" y="451584"/>
                  <a:pt x="6248400" y="452774"/>
                  <a:pt x="6250223" y="453853"/>
                </a:cubicBezTo>
                <a:cubicBezTo>
                  <a:pt x="6252046" y="454932"/>
                  <a:pt x="6253404" y="455472"/>
                  <a:pt x="6254297" y="455472"/>
                </a:cubicBezTo>
                <a:cubicBezTo>
                  <a:pt x="6254892" y="455472"/>
                  <a:pt x="6255413" y="455323"/>
                  <a:pt x="6255860" y="455025"/>
                </a:cubicBezTo>
                <a:cubicBezTo>
                  <a:pt x="6256306" y="454728"/>
                  <a:pt x="6256697" y="454281"/>
                  <a:pt x="6257031" y="453686"/>
                </a:cubicBezTo>
                <a:cubicBezTo>
                  <a:pt x="6257367" y="453090"/>
                  <a:pt x="6257608" y="452328"/>
                  <a:pt x="6257757" y="451397"/>
                </a:cubicBezTo>
                <a:cubicBezTo>
                  <a:pt x="6257906" y="450467"/>
                  <a:pt x="6257980" y="449444"/>
                  <a:pt x="6257980" y="448328"/>
                </a:cubicBezTo>
                <a:cubicBezTo>
                  <a:pt x="6257980" y="446468"/>
                  <a:pt x="6257850" y="444998"/>
                  <a:pt x="6257589" y="443919"/>
                </a:cubicBezTo>
                <a:cubicBezTo>
                  <a:pt x="6257329" y="442840"/>
                  <a:pt x="6256697" y="441817"/>
                  <a:pt x="6255692" y="440849"/>
                </a:cubicBezTo>
                <a:cubicBezTo>
                  <a:pt x="6254688" y="439882"/>
                  <a:pt x="6252957" y="438747"/>
                  <a:pt x="6250502" y="437445"/>
                </a:cubicBezTo>
                <a:cubicBezTo>
                  <a:pt x="6248046" y="436143"/>
                  <a:pt x="6245218" y="434952"/>
                  <a:pt x="6242018" y="433873"/>
                </a:cubicBezTo>
                <a:cubicBezTo>
                  <a:pt x="6238819" y="432794"/>
                  <a:pt x="6235321" y="431901"/>
                  <a:pt x="6231526" y="431194"/>
                </a:cubicBezTo>
                <a:cubicBezTo>
                  <a:pt x="6227731" y="430487"/>
                  <a:pt x="6223899" y="430134"/>
                  <a:pt x="6220029" y="430134"/>
                </a:cubicBezTo>
                <a:close/>
                <a:moveTo>
                  <a:pt x="6328004" y="430134"/>
                </a:moveTo>
                <a:cubicBezTo>
                  <a:pt x="6320711" y="430134"/>
                  <a:pt x="6314497" y="431548"/>
                  <a:pt x="6309364" y="434375"/>
                </a:cubicBezTo>
                <a:cubicBezTo>
                  <a:pt x="6304228" y="437203"/>
                  <a:pt x="6300043" y="441073"/>
                  <a:pt x="6296806" y="445984"/>
                </a:cubicBezTo>
                <a:cubicBezTo>
                  <a:pt x="6293569" y="450895"/>
                  <a:pt x="6291206" y="456606"/>
                  <a:pt x="6289718" y="463118"/>
                </a:cubicBezTo>
                <a:cubicBezTo>
                  <a:pt x="6288230" y="469629"/>
                  <a:pt x="6287486" y="476531"/>
                  <a:pt x="6287486" y="483823"/>
                </a:cubicBezTo>
                <a:cubicBezTo>
                  <a:pt x="6287486" y="492604"/>
                  <a:pt x="6288434" y="500492"/>
                  <a:pt x="6290332" y="507487"/>
                </a:cubicBezTo>
                <a:cubicBezTo>
                  <a:pt x="6292229" y="514482"/>
                  <a:pt x="6295020" y="520417"/>
                  <a:pt x="6298704" y="525291"/>
                </a:cubicBezTo>
                <a:cubicBezTo>
                  <a:pt x="6302387" y="530165"/>
                  <a:pt x="6306945" y="533923"/>
                  <a:pt x="6312377" y="536564"/>
                </a:cubicBezTo>
                <a:cubicBezTo>
                  <a:pt x="6317809" y="539206"/>
                  <a:pt x="6324022" y="540527"/>
                  <a:pt x="6331018" y="540527"/>
                </a:cubicBezTo>
                <a:cubicBezTo>
                  <a:pt x="6333994" y="540527"/>
                  <a:pt x="6336747" y="540229"/>
                  <a:pt x="6339277" y="539634"/>
                </a:cubicBezTo>
                <a:cubicBezTo>
                  <a:pt x="6341807" y="539039"/>
                  <a:pt x="6344282" y="538108"/>
                  <a:pt x="6346701" y="536843"/>
                </a:cubicBezTo>
                <a:cubicBezTo>
                  <a:pt x="6349119" y="535578"/>
                  <a:pt x="6351519" y="533978"/>
                  <a:pt x="6353900" y="532044"/>
                </a:cubicBezTo>
                <a:cubicBezTo>
                  <a:pt x="6356281" y="530109"/>
                  <a:pt x="6358811" y="527839"/>
                  <a:pt x="6361491" y="525235"/>
                </a:cubicBezTo>
                <a:lnTo>
                  <a:pt x="6361491" y="575464"/>
                </a:lnTo>
                <a:cubicBezTo>
                  <a:pt x="6361491" y="576060"/>
                  <a:pt x="6361639" y="576581"/>
                  <a:pt x="6361937" y="577027"/>
                </a:cubicBezTo>
                <a:cubicBezTo>
                  <a:pt x="6362234" y="577474"/>
                  <a:pt x="6362718" y="577846"/>
                  <a:pt x="6363388" y="578143"/>
                </a:cubicBezTo>
                <a:cubicBezTo>
                  <a:pt x="6364057" y="578441"/>
                  <a:pt x="6364988" y="578664"/>
                  <a:pt x="6366178" y="578813"/>
                </a:cubicBezTo>
                <a:cubicBezTo>
                  <a:pt x="6367369" y="578962"/>
                  <a:pt x="6368894" y="579036"/>
                  <a:pt x="6370755" y="579036"/>
                </a:cubicBezTo>
                <a:cubicBezTo>
                  <a:pt x="6372540" y="579036"/>
                  <a:pt x="6374029" y="578962"/>
                  <a:pt x="6375219" y="578813"/>
                </a:cubicBezTo>
                <a:cubicBezTo>
                  <a:pt x="6376410" y="578664"/>
                  <a:pt x="6377359" y="578441"/>
                  <a:pt x="6378066" y="578143"/>
                </a:cubicBezTo>
                <a:cubicBezTo>
                  <a:pt x="6378773" y="577846"/>
                  <a:pt x="6379257" y="577474"/>
                  <a:pt x="6379517" y="577027"/>
                </a:cubicBezTo>
                <a:cubicBezTo>
                  <a:pt x="6379778" y="576581"/>
                  <a:pt x="6379907" y="576060"/>
                  <a:pt x="6379907" y="575464"/>
                </a:cubicBezTo>
                <a:lnTo>
                  <a:pt x="6379907" y="435157"/>
                </a:lnTo>
                <a:cubicBezTo>
                  <a:pt x="6379907" y="434487"/>
                  <a:pt x="6379796" y="433947"/>
                  <a:pt x="6379573" y="433538"/>
                </a:cubicBezTo>
                <a:cubicBezTo>
                  <a:pt x="6379350" y="433129"/>
                  <a:pt x="6378903" y="432775"/>
                  <a:pt x="6378233" y="432478"/>
                </a:cubicBezTo>
                <a:cubicBezTo>
                  <a:pt x="6377563" y="432180"/>
                  <a:pt x="6376708" y="431975"/>
                  <a:pt x="6375666" y="431864"/>
                </a:cubicBezTo>
                <a:cubicBezTo>
                  <a:pt x="6374624" y="431752"/>
                  <a:pt x="6373359" y="431696"/>
                  <a:pt x="6371871" y="431696"/>
                </a:cubicBezTo>
                <a:cubicBezTo>
                  <a:pt x="6370308" y="431696"/>
                  <a:pt x="6369025" y="431752"/>
                  <a:pt x="6368020" y="431864"/>
                </a:cubicBezTo>
                <a:cubicBezTo>
                  <a:pt x="6367016" y="431975"/>
                  <a:pt x="6366178" y="432180"/>
                  <a:pt x="6365509" y="432478"/>
                </a:cubicBezTo>
                <a:cubicBezTo>
                  <a:pt x="6364839" y="432775"/>
                  <a:pt x="6364373" y="433129"/>
                  <a:pt x="6364113" y="433538"/>
                </a:cubicBezTo>
                <a:cubicBezTo>
                  <a:pt x="6363853" y="433947"/>
                  <a:pt x="6363723" y="434487"/>
                  <a:pt x="6363723" y="435157"/>
                </a:cubicBezTo>
                <a:lnTo>
                  <a:pt x="6363723" y="448663"/>
                </a:lnTo>
                <a:cubicBezTo>
                  <a:pt x="6360672" y="445537"/>
                  <a:pt x="6357732" y="442821"/>
                  <a:pt x="6354905" y="440514"/>
                </a:cubicBezTo>
                <a:cubicBezTo>
                  <a:pt x="6352077" y="438208"/>
                  <a:pt x="6349231" y="436291"/>
                  <a:pt x="6346365" y="434766"/>
                </a:cubicBezTo>
                <a:cubicBezTo>
                  <a:pt x="6343501" y="433240"/>
                  <a:pt x="6340562" y="432087"/>
                  <a:pt x="6337548" y="431306"/>
                </a:cubicBezTo>
                <a:cubicBezTo>
                  <a:pt x="6334534" y="430524"/>
                  <a:pt x="6331353" y="430134"/>
                  <a:pt x="6328004" y="430134"/>
                </a:cubicBezTo>
                <a:close/>
                <a:moveTo>
                  <a:pt x="6459531" y="430134"/>
                </a:moveTo>
                <a:cubicBezTo>
                  <a:pt x="6451271" y="430134"/>
                  <a:pt x="6444071" y="431362"/>
                  <a:pt x="6437932" y="433817"/>
                </a:cubicBezTo>
                <a:cubicBezTo>
                  <a:pt x="6431792" y="436273"/>
                  <a:pt x="6426677" y="439845"/>
                  <a:pt x="6422584" y="444533"/>
                </a:cubicBezTo>
                <a:cubicBezTo>
                  <a:pt x="6418491" y="449221"/>
                  <a:pt x="6415422" y="454914"/>
                  <a:pt x="6413375" y="461611"/>
                </a:cubicBezTo>
                <a:cubicBezTo>
                  <a:pt x="6411329" y="468308"/>
                  <a:pt x="6410306" y="475861"/>
                  <a:pt x="6410306" y="484270"/>
                </a:cubicBezTo>
                <a:cubicBezTo>
                  <a:pt x="6410306" y="492455"/>
                  <a:pt x="6411385" y="499990"/>
                  <a:pt x="6413543" y="506873"/>
                </a:cubicBezTo>
                <a:cubicBezTo>
                  <a:pt x="6415701" y="513756"/>
                  <a:pt x="6418919" y="519691"/>
                  <a:pt x="6423198" y="524677"/>
                </a:cubicBezTo>
                <a:cubicBezTo>
                  <a:pt x="6427477" y="529662"/>
                  <a:pt x="6432835" y="533551"/>
                  <a:pt x="6439271" y="536341"/>
                </a:cubicBezTo>
                <a:cubicBezTo>
                  <a:pt x="6445708" y="539132"/>
                  <a:pt x="6453168" y="540527"/>
                  <a:pt x="6461652" y="540527"/>
                </a:cubicBezTo>
                <a:cubicBezTo>
                  <a:pt x="6469912" y="540527"/>
                  <a:pt x="6477111" y="539299"/>
                  <a:pt x="6483250" y="536843"/>
                </a:cubicBezTo>
                <a:cubicBezTo>
                  <a:pt x="6489389" y="534388"/>
                  <a:pt x="6494505" y="530816"/>
                  <a:pt x="6498598" y="526128"/>
                </a:cubicBezTo>
                <a:cubicBezTo>
                  <a:pt x="6502691" y="521440"/>
                  <a:pt x="6505742" y="515747"/>
                  <a:pt x="6507751" y="509050"/>
                </a:cubicBezTo>
                <a:cubicBezTo>
                  <a:pt x="6509760" y="502353"/>
                  <a:pt x="6510765" y="494762"/>
                  <a:pt x="6510765" y="486279"/>
                </a:cubicBezTo>
                <a:cubicBezTo>
                  <a:pt x="6510765" y="478094"/>
                  <a:pt x="6509704" y="470559"/>
                  <a:pt x="6507584" y="463676"/>
                </a:cubicBezTo>
                <a:cubicBezTo>
                  <a:pt x="6505463" y="456793"/>
                  <a:pt x="6502263" y="450858"/>
                  <a:pt x="6497984" y="445872"/>
                </a:cubicBezTo>
                <a:cubicBezTo>
                  <a:pt x="6493705" y="440886"/>
                  <a:pt x="6488366" y="437017"/>
                  <a:pt x="6481966" y="434264"/>
                </a:cubicBezTo>
                <a:cubicBezTo>
                  <a:pt x="6475567" y="431510"/>
                  <a:pt x="6468089" y="430134"/>
                  <a:pt x="6459531" y="430134"/>
                </a:cubicBezTo>
                <a:close/>
                <a:moveTo>
                  <a:pt x="6669081" y="430134"/>
                </a:moveTo>
                <a:cubicBezTo>
                  <a:pt x="6660820" y="430134"/>
                  <a:pt x="6653621" y="431362"/>
                  <a:pt x="6647482" y="433817"/>
                </a:cubicBezTo>
                <a:cubicBezTo>
                  <a:pt x="6641343" y="436273"/>
                  <a:pt x="6636227" y="439845"/>
                  <a:pt x="6632134" y="444533"/>
                </a:cubicBezTo>
                <a:cubicBezTo>
                  <a:pt x="6628041" y="449221"/>
                  <a:pt x="6624972" y="454914"/>
                  <a:pt x="6622925" y="461611"/>
                </a:cubicBezTo>
                <a:cubicBezTo>
                  <a:pt x="6620879" y="468308"/>
                  <a:pt x="6619856" y="475861"/>
                  <a:pt x="6619856" y="484270"/>
                </a:cubicBezTo>
                <a:cubicBezTo>
                  <a:pt x="6619856" y="492455"/>
                  <a:pt x="6620935" y="499990"/>
                  <a:pt x="6623093" y="506873"/>
                </a:cubicBezTo>
                <a:cubicBezTo>
                  <a:pt x="6625251" y="513756"/>
                  <a:pt x="6628470" y="519691"/>
                  <a:pt x="6632748" y="524677"/>
                </a:cubicBezTo>
                <a:cubicBezTo>
                  <a:pt x="6637027" y="529662"/>
                  <a:pt x="6642384" y="533551"/>
                  <a:pt x="6648821" y="536341"/>
                </a:cubicBezTo>
                <a:cubicBezTo>
                  <a:pt x="6655258" y="539132"/>
                  <a:pt x="6662718" y="540527"/>
                  <a:pt x="6671202" y="540527"/>
                </a:cubicBezTo>
                <a:cubicBezTo>
                  <a:pt x="6679461" y="540527"/>
                  <a:pt x="6686661" y="539299"/>
                  <a:pt x="6692800" y="536843"/>
                </a:cubicBezTo>
                <a:cubicBezTo>
                  <a:pt x="6698939" y="534388"/>
                  <a:pt x="6704056" y="530816"/>
                  <a:pt x="6708149" y="526128"/>
                </a:cubicBezTo>
                <a:cubicBezTo>
                  <a:pt x="6712240" y="521440"/>
                  <a:pt x="6715292" y="515747"/>
                  <a:pt x="6717301" y="509050"/>
                </a:cubicBezTo>
                <a:cubicBezTo>
                  <a:pt x="6719310" y="502353"/>
                  <a:pt x="6720315" y="494762"/>
                  <a:pt x="6720315" y="486279"/>
                </a:cubicBezTo>
                <a:cubicBezTo>
                  <a:pt x="6720315" y="478094"/>
                  <a:pt x="6719254" y="470559"/>
                  <a:pt x="6717133" y="463676"/>
                </a:cubicBezTo>
                <a:cubicBezTo>
                  <a:pt x="6715013" y="456793"/>
                  <a:pt x="6711813" y="450858"/>
                  <a:pt x="6707534" y="445872"/>
                </a:cubicBezTo>
                <a:cubicBezTo>
                  <a:pt x="6703256" y="440886"/>
                  <a:pt x="6697917" y="437017"/>
                  <a:pt x="6691516" y="434264"/>
                </a:cubicBezTo>
                <a:cubicBezTo>
                  <a:pt x="6685116" y="431510"/>
                  <a:pt x="6677638" y="430134"/>
                  <a:pt x="6669081" y="430134"/>
                </a:cubicBezTo>
                <a:close/>
                <a:moveTo>
                  <a:pt x="7595684" y="430134"/>
                </a:moveTo>
                <a:cubicBezTo>
                  <a:pt x="7587797" y="430134"/>
                  <a:pt x="7581081" y="431399"/>
                  <a:pt x="7575537" y="433929"/>
                </a:cubicBezTo>
                <a:cubicBezTo>
                  <a:pt x="7569993" y="436459"/>
                  <a:pt x="7565435" y="439863"/>
                  <a:pt x="7561863" y="444142"/>
                </a:cubicBezTo>
                <a:cubicBezTo>
                  <a:pt x="7558291" y="448421"/>
                  <a:pt x="7555668" y="453444"/>
                  <a:pt x="7553994" y="459211"/>
                </a:cubicBezTo>
                <a:cubicBezTo>
                  <a:pt x="7552320" y="464978"/>
                  <a:pt x="7551482" y="471136"/>
                  <a:pt x="7551482" y="477684"/>
                </a:cubicBezTo>
                <a:lnTo>
                  <a:pt x="7551482" y="481033"/>
                </a:lnTo>
                <a:cubicBezTo>
                  <a:pt x="7551482" y="483935"/>
                  <a:pt x="7552211" y="486000"/>
                  <a:pt x="7553669" y="487228"/>
                </a:cubicBezTo>
                <a:cubicBezTo>
                  <a:pt x="7555126" y="488456"/>
                  <a:pt x="7556790" y="489070"/>
                  <a:pt x="7558659" y="489070"/>
                </a:cubicBezTo>
                <a:lnTo>
                  <a:pt x="7624818" y="489070"/>
                </a:lnTo>
                <a:cubicBezTo>
                  <a:pt x="7624818" y="494651"/>
                  <a:pt x="7624257" y="499674"/>
                  <a:pt x="7623135" y="504138"/>
                </a:cubicBezTo>
                <a:cubicBezTo>
                  <a:pt x="7622014" y="508603"/>
                  <a:pt x="7620145" y="512436"/>
                  <a:pt x="7617527" y="515635"/>
                </a:cubicBezTo>
                <a:cubicBezTo>
                  <a:pt x="7614910" y="518835"/>
                  <a:pt x="7611508" y="521291"/>
                  <a:pt x="7607320" y="523002"/>
                </a:cubicBezTo>
                <a:cubicBezTo>
                  <a:pt x="7603133" y="524714"/>
                  <a:pt x="7598010" y="525570"/>
                  <a:pt x="7591954" y="525570"/>
                </a:cubicBezTo>
                <a:cubicBezTo>
                  <a:pt x="7587168" y="525570"/>
                  <a:pt x="7582906" y="525179"/>
                  <a:pt x="7579167" y="524398"/>
                </a:cubicBezTo>
                <a:cubicBezTo>
                  <a:pt x="7575429" y="523616"/>
                  <a:pt x="7572194" y="522742"/>
                  <a:pt x="7569465" y="521775"/>
                </a:cubicBezTo>
                <a:cubicBezTo>
                  <a:pt x="7566735" y="520807"/>
                  <a:pt x="7564492" y="519933"/>
                  <a:pt x="7562734" y="519151"/>
                </a:cubicBezTo>
                <a:cubicBezTo>
                  <a:pt x="7560977" y="518370"/>
                  <a:pt x="7559649" y="517979"/>
                  <a:pt x="7558752" y="517979"/>
                </a:cubicBezTo>
                <a:cubicBezTo>
                  <a:pt x="7558229" y="517979"/>
                  <a:pt x="7557762" y="518110"/>
                  <a:pt x="7557350" y="518370"/>
                </a:cubicBezTo>
                <a:cubicBezTo>
                  <a:pt x="7556940" y="518631"/>
                  <a:pt x="7556622" y="519021"/>
                  <a:pt x="7556397" y="519542"/>
                </a:cubicBezTo>
                <a:cubicBezTo>
                  <a:pt x="7556173" y="520063"/>
                  <a:pt x="7556005" y="520789"/>
                  <a:pt x="7555893" y="521719"/>
                </a:cubicBezTo>
                <a:cubicBezTo>
                  <a:pt x="7555780" y="522649"/>
                  <a:pt x="7555724" y="523784"/>
                  <a:pt x="7555724" y="525123"/>
                </a:cubicBezTo>
                <a:cubicBezTo>
                  <a:pt x="7555724" y="526091"/>
                  <a:pt x="7555761" y="526928"/>
                  <a:pt x="7555836" y="527635"/>
                </a:cubicBezTo>
                <a:cubicBezTo>
                  <a:pt x="7555910" y="528342"/>
                  <a:pt x="7556003" y="528974"/>
                  <a:pt x="7556115" y="529532"/>
                </a:cubicBezTo>
                <a:cubicBezTo>
                  <a:pt x="7556226" y="530090"/>
                  <a:pt x="7556413" y="530593"/>
                  <a:pt x="7556673" y="531039"/>
                </a:cubicBezTo>
                <a:cubicBezTo>
                  <a:pt x="7556933" y="531486"/>
                  <a:pt x="7557268" y="531913"/>
                  <a:pt x="7557678" y="532323"/>
                </a:cubicBezTo>
                <a:cubicBezTo>
                  <a:pt x="7558087" y="532732"/>
                  <a:pt x="7559296" y="533402"/>
                  <a:pt x="7561305" y="534332"/>
                </a:cubicBezTo>
                <a:cubicBezTo>
                  <a:pt x="7563314" y="535262"/>
                  <a:pt x="7565919" y="536174"/>
                  <a:pt x="7569119" y="537067"/>
                </a:cubicBezTo>
                <a:cubicBezTo>
                  <a:pt x="7572318" y="537960"/>
                  <a:pt x="7576021" y="538760"/>
                  <a:pt x="7580225" y="539467"/>
                </a:cubicBezTo>
                <a:cubicBezTo>
                  <a:pt x="7584429" y="540173"/>
                  <a:pt x="7588913" y="540527"/>
                  <a:pt x="7593675" y="540527"/>
                </a:cubicBezTo>
                <a:cubicBezTo>
                  <a:pt x="7601935" y="540527"/>
                  <a:pt x="7609172" y="539374"/>
                  <a:pt x="7615386" y="537067"/>
                </a:cubicBezTo>
                <a:cubicBezTo>
                  <a:pt x="7621599" y="534760"/>
                  <a:pt x="7626827" y="531337"/>
                  <a:pt x="7631068" y="526798"/>
                </a:cubicBezTo>
                <a:cubicBezTo>
                  <a:pt x="7635310" y="522258"/>
                  <a:pt x="7638510" y="516566"/>
                  <a:pt x="7640668" y="509720"/>
                </a:cubicBezTo>
                <a:cubicBezTo>
                  <a:pt x="7642826" y="502873"/>
                  <a:pt x="7643905" y="494911"/>
                  <a:pt x="7643905" y="485833"/>
                </a:cubicBezTo>
                <a:cubicBezTo>
                  <a:pt x="7643905" y="477201"/>
                  <a:pt x="7642789" y="469443"/>
                  <a:pt x="7640556" y="462560"/>
                </a:cubicBezTo>
                <a:cubicBezTo>
                  <a:pt x="7638324" y="455676"/>
                  <a:pt x="7635105" y="449835"/>
                  <a:pt x="7630901" y="445035"/>
                </a:cubicBezTo>
                <a:cubicBezTo>
                  <a:pt x="7626697" y="440235"/>
                  <a:pt x="7621618" y="436552"/>
                  <a:pt x="7615665" y="433985"/>
                </a:cubicBezTo>
                <a:cubicBezTo>
                  <a:pt x="7609711" y="431417"/>
                  <a:pt x="7603051" y="430134"/>
                  <a:pt x="7595684" y="430134"/>
                </a:cubicBezTo>
                <a:close/>
                <a:moveTo>
                  <a:pt x="8014785" y="430134"/>
                </a:moveTo>
                <a:cubicBezTo>
                  <a:pt x="8006896" y="430134"/>
                  <a:pt x="8000181" y="431399"/>
                  <a:pt x="7994637" y="433929"/>
                </a:cubicBezTo>
                <a:cubicBezTo>
                  <a:pt x="7989093" y="436459"/>
                  <a:pt x="7984535" y="439863"/>
                  <a:pt x="7980963" y="444142"/>
                </a:cubicBezTo>
                <a:cubicBezTo>
                  <a:pt x="7977391" y="448421"/>
                  <a:pt x="7974768" y="453444"/>
                  <a:pt x="7973094" y="459211"/>
                </a:cubicBezTo>
                <a:cubicBezTo>
                  <a:pt x="7971420" y="464978"/>
                  <a:pt x="7970583" y="471136"/>
                  <a:pt x="7970583" y="477684"/>
                </a:cubicBezTo>
                <a:lnTo>
                  <a:pt x="7970583" y="481033"/>
                </a:lnTo>
                <a:cubicBezTo>
                  <a:pt x="7970583" y="483935"/>
                  <a:pt x="7971311" y="486000"/>
                  <a:pt x="7972769" y="487228"/>
                </a:cubicBezTo>
                <a:cubicBezTo>
                  <a:pt x="7974226" y="488456"/>
                  <a:pt x="7975890" y="489070"/>
                  <a:pt x="7977759" y="489070"/>
                </a:cubicBezTo>
                <a:lnTo>
                  <a:pt x="8043918" y="489070"/>
                </a:lnTo>
                <a:cubicBezTo>
                  <a:pt x="8043918" y="494651"/>
                  <a:pt x="8043357" y="499674"/>
                  <a:pt x="8042235" y="504138"/>
                </a:cubicBezTo>
                <a:cubicBezTo>
                  <a:pt x="8041114" y="508603"/>
                  <a:pt x="8039245" y="512436"/>
                  <a:pt x="8036627" y="515635"/>
                </a:cubicBezTo>
                <a:cubicBezTo>
                  <a:pt x="8034010" y="518835"/>
                  <a:pt x="8030608" y="521291"/>
                  <a:pt x="8026420" y="523002"/>
                </a:cubicBezTo>
                <a:cubicBezTo>
                  <a:pt x="8022233" y="524714"/>
                  <a:pt x="8017110" y="525570"/>
                  <a:pt x="8011054" y="525570"/>
                </a:cubicBezTo>
                <a:cubicBezTo>
                  <a:pt x="8006268" y="525570"/>
                  <a:pt x="8002006" y="525179"/>
                  <a:pt x="7998267" y="524398"/>
                </a:cubicBezTo>
                <a:cubicBezTo>
                  <a:pt x="7994528" y="523616"/>
                  <a:pt x="7991294" y="522742"/>
                  <a:pt x="7988565" y="521775"/>
                </a:cubicBezTo>
                <a:cubicBezTo>
                  <a:pt x="7985835" y="520807"/>
                  <a:pt x="7983592" y="519933"/>
                  <a:pt x="7981834" y="519151"/>
                </a:cubicBezTo>
                <a:cubicBezTo>
                  <a:pt x="7980077" y="518370"/>
                  <a:pt x="7978749" y="517979"/>
                  <a:pt x="7977852" y="517979"/>
                </a:cubicBezTo>
                <a:cubicBezTo>
                  <a:pt x="7977329" y="517979"/>
                  <a:pt x="7976861" y="518110"/>
                  <a:pt x="7976451" y="518370"/>
                </a:cubicBezTo>
                <a:cubicBezTo>
                  <a:pt x="7976039" y="518631"/>
                  <a:pt x="7975722" y="519021"/>
                  <a:pt x="7975497" y="519542"/>
                </a:cubicBezTo>
                <a:cubicBezTo>
                  <a:pt x="7975273" y="520063"/>
                  <a:pt x="7975105" y="520789"/>
                  <a:pt x="7974992" y="521719"/>
                </a:cubicBezTo>
                <a:cubicBezTo>
                  <a:pt x="7974880" y="522649"/>
                  <a:pt x="7974824" y="523784"/>
                  <a:pt x="7974824" y="525123"/>
                </a:cubicBezTo>
                <a:cubicBezTo>
                  <a:pt x="7974824" y="526091"/>
                  <a:pt x="7974861" y="526928"/>
                  <a:pt x="7974936" y="527635"/>
                </a:cubicBezTo>
                <a:cubicBezTo>
                  <a:pt x="7975010" y="528342"/>
                  <a:pt x="7975103" y="528974"/>
                  <a:pt x="7975215" y="529532"/>
                </a:cubicBezTo>
                <a:cubicBezTo>
                  <a:pt x="7975326" y="530090"/>
                  <a:pt x="7975512" y="530593"/>
                  <a:pt x="7975773" y="531039"/>
                </a:cubicBezTo>
                <a:cubicBezTo>
                  <a:pt x="7976034" y="531486"/>
                  <a:pt x="7976368" y="531913"/>
                  <a:pt x="7976777" y="532323"/>
                </a:cubicBezTo>
                <a:cubicBezTo>
                  <a:pt x="7977187" y="532732"/>
                  <a:pt x="7978396" y="533402"/>
                  <a:pt x="7980405" y="534332"/>
                </a:cubicBezTo>
                <a:cubicBezTo>
                  <a:pt x="7982414" y="535262"/>
                  <a:pt x="7985019" y="536174"/>
                  <a:pt x="7988219" y="537067"/>
                </a:cubicBezTo>
                <a:cubicBezTo>
                  <a:pt x="7991418" y="537960"/>
                  <a:pt x="7995120" y="538760"/>
                  <a:pt x="7999325" y="539467"/>
                </a:cubicBezTo>
                <a:cubicBezTo>
                  <a:pt x="8003529" y="540173"/>
                  <a:pt x="8008013" y="540527"/>
                  <a:pt x="8012775" y="540527"/>
                </a:cubicBezTo>
                <a:cubicBezTo>
                  <a:pt x="8021035" y="540527"/>
                  <a:pt x="8028272" y="539374"/>
                  <a:pt x="8034486" y="537067"/>
                </a:cubicBezTo>
                <a:cubicBezTo>
                  <a:pt x="8040699" y="534760"/>
                  <a:pt x="8045927" y="531337"/>
                  <a:pt x="8050168" y="526798"/>
                </a:cubicBezTo>
                <a:cubicBezTo>
                  <a:pt x="8054410" y="522258"/>
                  <a:pt x="8057610" y="516566"/>
                  <a:pt x="8059768" y="509720"/>
                </a:cubicBezTo>
                <a:cubicBezTo>
                  <a:pt x="8061926" y="502873"/>
                  <a:pt x="8063005" y="494911"/>
                  <a:pt x="8063005" y="485833"/>
                </a:cubicBezTo>
                <a:cubicBezTo>
                  <a:pt x="8063005" y="477201"/>
                  <a:pt x="8061888" y="469443"/>
                  <a:pt x="8059656" y="462560"/>
                </a:cubicBezTo>
                <a:cubicBezTo>
                  <a:pt x="8057424" y="455676"/>
                  <a:pt x="8054205" y="449835"/>
                  <a:pt x="8050001" y="445035"/>
                </a:cubicBezTo>
                <a:cubicBezTo>
                  <a:pt x="8045796" y="440235"/>
                  <a:pt x="8040718" y="436552"/>
                  <a:pt x="8034765" y="433985"/>
                </a:cubicBezTo>
                <a:cubicBezTo>
                  <a:pt x="8028812" y="431417"/>
                  <a:pt x="8022152" y="430134"/>
                  <a:pt x="8014785" y="430134"/>
                </a:cubicBezTo>
                <a:close/>
                <a:moveTo>
                  <a:pt x="8335956" y="430134"/>
                </a:moveTo>
                <a:cubicBezTo>
                  <a:pt x="8327696" y="430134"/>
                  <a:pt x="8320496" y="431362"/>
                  <a:pt x="8314357" y="433817"/>
                </a:cubicBezTo>
                <a:cubicBezTo>
                  <a:pt x="8308218" y="436273"/>
                  <a:pt x="8303102" y="439845"/>
                  <a:pt x="8299009" y="444533"/>
                </a:cubicBezTo>
                <a:cubicBezTo>
                  <a:pt x="8294916" y="449221"/>
                  <a:pt x="8291846" y="454914"/>
                  <a:pt x="8289800" y="461611"/>
                </a:cubicBezTo>
                <a:cubicBezTo>
                  <a:pt x="8287754" y="468308"/>
                  <a:pt x="8286731" y="475861"/>
                  <a:pt x="8286731" y="484270"/>
                </a:cubicBezTo>
                <a:cubicBezTo>
                  <a:pt x="8286731" y="492455"/>
                  <a:pt x="8287810" y="499990"/>
                  <a:pt x="8289968" y="506873"/>
                </a:cubicBezTo>
                <a:cubicBezTo>
                  <a:pt x="8292126" y="513756"/>
                  <a:pt x="8295344" y="519691"/>
                  <a:pt x="8299623" y="524677"/>
                </a:cubicBezTo>
                <a:cubicBezTo>
                  <a:pt x="8303902" y="529662"/>
                  <a:pt x="8309260" y="533551"/>
                  <a:pt x="8315696" y="536341"/>
                </a:cubicBezTo>
                <a:cubicBezTo>
                  <a:pt x="8322133" y="539132"/>
                  <a:pt x="8329593" y="540527"/>
                  <a:pt x="8338076" y="540527"/>
                </a:cubicBezTo>
                <a:cubicBezTo>
                  <a:pt x="8346336" y="540527"/>
                  <a:pt x="8353536" y="539299"/>
                  <a:pt x="8359675" y="536843"/>
                </a:cubicBezTo>
                <a:cubicBezTo>
                  <a:pt x="8365814" y="534388"/>
                  <a:pt x="8370930" y="530816"/>
                  <a:pt x="8375023" y="526128"/>
                </a:cubicBezTo>
                <a:cubicBezTo>
                  <a:pt x="8379116" y="521440"/>
                  <a:pt x="8382167" y="515747"/>
                  <a:pt x="8384176" y="509050"/>
                </a:cubicBezTo>
                <a:cubicBezTo>
                  <a:pt x="8386185" y="502353"/>
                  <a:pt x="8387190" y="494762"/>
                  <a:pt x="8387190" y="486279"/>
                </a:cubicBezTo>
                <a:cubicBezTo>
                  <a:pt x="8387190" y="478094"/>
                  <a:pt x="8386129" y="470559"/>
                  <a:pt x="8384008" y="463676"/>
                </a:cubicBezTo>
                <a:cubicBezTo>
                  <a:pt x="8381888" y="456793"/>
                  <a:pt x="8378688" y="450858"/>
                  <a:pt x="8374409" y="445872"/>
                </a:cubicBezTo>
                <a:cubicBezTo>
                  <a:pt x="8370130" y="440886"/>
                  <a:pt x="8364791" y="437017"/>
                  <a:pt x="8358391" y="434264"/>
                </a:cubicBezTo>
                <a:cubicBezTo>
                  <a:pt x="8351992" y="431510"/>
                  <a:pt x="8344513" y="430134"/>
                  <a:pt x="8335956" y="430134"/>
                </a:cubicBezTo>
                <a:close/>
                <a:moveTo>
                  <a:pt x="7727137" y="423548"/>
                </a:moveTo>
                <a:lnTo>
                  <a:pt x="7727137" y="501906"/>
                </a:lnTo>
                <a:cubicBezTo>
                  <a:pt x="7719770" y="501534"/>
                  <a:pt x="7713538" y="500250"/>
                  <a:pt x="7708440" y="498055"/>
                </a:cubicBezTo>
                <a:cubicBezTo>
                  <a:pt x="7703343" y="495860"/>
                  <a:pt x="7699176" y="493032"/>
                  <a:pt x="7695939" y="489572"/>
                </a:cubicBezTo>
                <a:cubicBezTo>
                  <a:pt x="7692702" y="486112"/>
                  <a:pt x="7690358" y="482112"/>
                  <a:pt x="7688907" y="477573"/>
                </a:cubicBezTo>
                <a:cubicBezTo>
                  <a:pt x="7687456" y="473033"/>
                  <a:pt x="7686730" y="468196"/>
                  <a:pt x="7686730" y="463062"/>
                </a:cubicBezTo>
                <a:cubicBezTo>
                  <a:pt x="7686730" y="457332"/>
                  <a:pt x="7687437" y="452142"/>
                  <a:pt x="7688851" y="447491"/>
                </a:cubicBezTo>
                <a:cubicBezTo>
                  <a:pt x="7690265" y="442840"/>
                  <a:pt x="7692534" y="438822"/>
                  <a:pt x="7695660" y="435436"/>
                </a:cubicBezTo>
                <a:cubicBezTo>
                  <a:pt x="7698785" y="432050"/>
                  <a:pt x="7702934" y="429334"/>
                  <a:pt x="7708106" y="427287"/>
                </a:cubicBezTo>
                <a:cubicBezTo>
                  <a:pt x="7713277" y="425241"/>
                  <a:pt x="7719621" y="423995"/>
                  <a:pt x="7727137" y="423548"/>
                </a:cubicBezTo>
                <a:close/>
                <a:moveTo>
                  <a:pt x="7745889" y="423548"/>
                </a:moveTo>
                <a:cubicBezTo>
                  <a:pt x="7753256" y="423995"/>
                  <a:pt x="7759507" y="425297"/>
                  <a:pt x="7764642" y="427455"/>
                </a:cubicBezTo>
                <a:cubicBezTo>
                  <a:pt x="7769776" y="429613"/>
                  <a:pt x="7773943" y="432403"/>
                  <a:pt x="7777143" y="435826"/>
                </a:cubicBezTo>
                <a:cubicBezTo>
                  <a:pt x="7780343" y="439249"/>
                  <a:pt x="7782668" y="443212"/>
                  <a:pt x="7784119" y="447714"/>
                </a:cubicBezTo>
                <a:cubicBezTo>
                  <a:pt x="7785571" y="452216"/>
                  <a:pt x="7786296" y="456997"/>
                  <a:pt x="7786296" y="462057"/>
                </a:cubicBezTo>
                <a:cubicBezTo>
                  <a:pt x="7786296" y="467862"/>
                  <a:pt x="7785608" y="473108"/>
                  <a:pt x="7784231" y="477796"/>
                </a:cubicBezTo>
                <a:cubicBezTo>
                  <a:pt x="7782854" y="482484"/>
                  <a:pt x="7780585" y="486540"/>
                  <a:pt x="7777422" y="489963"/>
                </a:cubicBezTo>
                <a:cubicBezTo>
                  <a:pt x="7774260" y="493386"/>
                  <a:pt x="7770092" y="496120"/>
                  <a:pt x="7764921" y="498167"/>
                </a:cubicBezTo>
                <a:cubicBezTo>
                  <a:pt x="7759749" y="500213"/>
                  <a:pt x="7753405" y="501460"/>
                  <a:pt x="7745889" y="501906"/>
                </a:cubicBezTo>
                <a:close/>
                <a:moveTo>
                  <a:pt x="8530400" y="409595"/>
                </a:moveTo>
                <a:lnTo>
                  <a:pt x="8530400" y="456365"/>
                </a:lnTo>
                <a:lnTo>
                  <a:pt x="8508574" y="456365"/>
                </a:lnTo>
                <a:cubicBezTo>
                  <a:pt x="8503600" y="456365"/>
                  <a:pt x="8499591" y="455713"/>
                  <a:pt x="8496547" y="454411"/>
                </a:cubicBezTo>
                <a:cubicBezTo>
                  <a:pt x="8493503" y="453109"/>
                  <a:pt x="8490978" y="451360"/>
                  <a:pt x="8488974" y="449165"/>
                </a:cubicBezTo>
                <a:cubicBezTo>
                  <a:pt x="8486970" y="446970"/>
                  <a:pt x="8485503" y="444403"/>
                  <a:pt x="8484576" y="441463"/>
                </a:cubicBezTo>
                <a:cubicBezTo>
                  <a:pt x="8483648" y="438524"/>
                  <a:pt x="8483184" y="435491"/>
                  <a:pt x="8483184" y="432366"/>
                </a:cubicBezTo>
                <a:cubicBezTo>
                  <a:pt x="8483184" y="428869"/>
                  <a:pt x="8483666" y="425706"/>
                  <a:pt x="8484631" y="422878"/>
                </a:cubicBezTo>
                <a:cubicBezTo>
                  <a:pt x="8485597" y="420051"/>
                  <a:pt x="8487118" y="417651"/>
                  <a:pt x="8489197" y="415679"/>
                </a:cubicBezTo>
                <a:cubicBezTo>
                  <a:pt x="8491276" y="413707"/>
                  <a:pt x="8493986" y="412200"/>
                  <a:pt x="8497326" y="411158"/>
                </a:cubicBezTo>
                <a:cubicBezTo>
                  <a:pt x="8500667" y="410116"/>
                  <a:pt x="8505084" y="409595"/>
                  <a:pt x="8510578" y="409595"/>
                </a:cubicBezTo>
                <a:close/>
                <a:moveTo>
                  <a:pt x="4226615" y="393968"/>
                </a:moveTo>
                <a:lnTo>
                  <a:pt x="4214827" y="393968"/>
                </a:lnTo>
                <a:cubicBezTo>
                  <a:pt x="4212410" y="393968"/>
                  <a:pt x="4210294" y="394192"/>
                  <a:pt x="4208480" y="394638"/>
                </a:cubicBezTo>
                <a:cubicBezTo>
                  <a:pt x="4206666" y="395085"/>
                  <a:pt x="4205080" y="395792"/>
                  <a:pt x="4203720" y="396759"/>
                </a:cubicBezTo>
                <a:cubicBezTo>
                  <a:pt x="4202360" y="397726"/>
                  <a:pt x="4201227" y="398954"/>
                  <a:pt x="4200320" y="400442"/>
                </a:cubicBezTo>
                <a:cubicBezTo>
                  <a:pt x="4199413" y="401931"/>
                  <a:pt x="4198619" y="403679"/>
                  <a:pt x="4197939" y="405689"/>
                </a:cubicBezTo>
                <a:lnTo>
                  <a:pt x="4156639" y="510278"/>
                </a:lnTo>
                <a:lnTo>
                  <a:pt x="4156081" y="510278"/>
                </a:lnTo>
                <a:lnTo>
                  <a:pt x="4113107" y="406024"/>
                </a:lnTo>
                <a:cubicBezTo>
                  <a:pt x="4112276" y="403791"/>
                  <a:pt x="4111368" y="401894"/>
                  <a:pt x="4110385" y="400331"/>
                </a:cubicBezTo>
                <a:cubicBezTo>
                  <a:pt x="4109402" y="398768"/>
                  <a:pt x="4108325" y="397522"/>
                  <a:pt x="4107153" y="396592"/>
                </a:cubicBezTo>
                <a:cubicBezTo>
                  <a:pt x="4105981" y="395661"/>
                  <a:pt x="4104677" y="394992"/>
                  <a:pt x="4103241" y="394582"/>
                </a:cubicBezTo>
                <a:cubicBezTo>
                  <a:pt x="4101805" y="394173"/>
                  <a:pt x="4100142" y="393968"/>
                  <a:pt x="4098251" y="393968"/>
                </a:cubicBezTo>
                <a:lnTo>
                  <a:pt x="4085891" y="393968"/>
                </a:lnTo>
                <a:cubicBezTo>
                  <a:pt x="4084756" y="393968"/>
                  <a:pt x="4083678" y="394136"/>
                  <a:pt x="4082658" y="394471"/>
                </a:cubicBezTo>
                <a:cubicBezTo>
                  <a:pt x="4081638" y="394806"/>
                  <a:pt x="4080768" y="395326"/>
                  <a:pt x="4080050" y="396033"/>
                </a:cubicBezTo>
                <a:cubicBezTo>
                  <a:pt x="4079331" y="396740"/>
                  <a:pt x="4078745" y="397633"/>
                  <a:pt x="4078292" y="398712"/>
                </a:cubicBezTo>
                <a:cubicBezTo>
                  <a:pt x="4077838" y="399791"/>
                  <a:pt x="4077611" y="401112"/>
                  <a:pt x="4077611" y="402675"/>
                </a:cubicBezTo>
                <a:lnTo>
                  <a:pt x="4077611" y="535504"/>
                </a:lnTo>
                <a:cubicBezTo>
                  <a:pt x="4077611" y="536099"/>
                  <a:pt x="4077765" y="536620"/>
                  <a:pt x="4078071" y="537067"/>
                </a:cubicBezTo>
                <a:cubicBezTo>
                  <a:pt x="4078377" y="537513"/>
                  <a:pt x="4078914" y="537867"/>
                  <a:pt x="4079681" y="538127"/>
                </a:cubicBezTo>
                <a:cubicBezTo>
                  <a:pt x="4080448" y="538388"/>
                  <a:pt x="4081425" y="538611"/>
                  <a:pt x="4082613" y="538797"/>
                </a:cubicBezTo>
                <a:cubicBezTo>
                  <a:pt x="4083800" y="538983"/>
                  <a:pt x="4085352" y="539076"/>
                  <a:pt x="4087268" y="539076"/>
                </a:cubicBezTo>
                <a:cubicBezTo>
                  <a:pt x="4089031" y="539076"/>
                  <a:pt x="4090545" y="538983"/>
                  <a:pt x="4091809" y="538797"/>
                </a:cubicBezTo>
                <a:cubicBezTo>
                  <a:pt x="4093074" y="538611"/>
                  <a:pt x="4094070" y="538388"/>
                  <a:pt x="4094799" y="538127"/>
                </a:cubicBezTo>
                <a:cubicBezTo>
                  <a:pt x="4095527" y="537867"/>
                  <a:pt x="4096044" y="537513"/>
                  <a:pt x="4096351" y="537067"/>
                </a:cubicBezTo>
                <a:cubicBezTo>
                  <a:pt x="4096657" y="536620"/>
                  <a:pt x="4096810" y="536099"/>
                  <a:pt x="4096810" y="535504"/>
                </a:cubicBezTo>
                <a:lnTo>
                  <a:pt x="4096810" y="409707"/>
                </a:lnTo>
                <a:lnTo>
                  <a:pt x="4097034" y="409707"/>
                </a:lnTo>
                <a:lnTo>
                  <a:pt x="4147933" y="536062"/>
                </a:lnTo>
                <a:cubicBezTo>
                  <a:pt x="4148156" y="536583"/>
                  <a:pt x="4148472" y="537029"/>
                  <a:pt x="4148882" y="537402"/>
                </a:cubicBezTo>
                <a:cubicBezTo>
                  <a:pt x="4149291" y="537774"/>
                  <a:pt x="4149886" y="538090"/>
                  <a:pt x="4150667" y="538350"/>
                </a:cubicBezTo>
                <a:cubicBezTo>
                  <a:pt x="4151449" y="538611"/>
                  <a:pt x="4152379" y="538797"/>
                  <a:pt x="4153458" y="538908"/>
                </a:cubicBezTo>
                <a:cubicBezTo>
                  <a:pt x="4154537" y="539020"/>
                  <a:pt x="4155821" y="539076"/>
                  <a:pt x="4157309" y="539076"/>
                </a:cubicBezTo>
                <a:cubicBezTo>
                  <a:pt x="4158872" y="539076"/>
                  <a:pt x="4160211" y="539001"/>
                  <a:pt x="4161327" y="538853"/>
                </a:cubicBezTo>
                <a:cubicBezTo>
                  <a:pt x="4162444" y="538704"/>
                  <a:pt x="4163374" y="538499"/>
                  <a:pt x="4164118" y="538239"/>
                </a:cubicBezTo>
                <a:cubicBezTo>
                  <a:pt x="4164862" y="537978"/>
                  <a:pt x="4165439" y="537662"/>
                  <a:pt x="4165848" y="537290"/>
                </a:cubicBezTo>
                <a:cubicBezTo>
                  <a:pt x="4166257" y="536918"/>
                  <a:pt x="4166536" y="536509"/>
                  <a:pt x="4166685" y="536062"/>
                </a:cubicBezTo>
                <a:lnTo>
                  <a:pt x="4215352" y="409707"/>
                </a:lnTo>
                <a:lnTo>
                  <a:pt x="4215464" y="409707"/>
                </a:lnTo>
                <a:lnTo>
                  <a:pt x="4215464" y="535504"/>
                </a:lnTo>
                <a:cubicBezTo>
                  <a:pt x="4215464" y="536099"/>
                  <a:pt x="4215617" y="536620"/>
                  <a:pt x="4215923" y="537067"/>
                </a:cubicBezTo>
                <a:cubicBezTo>
                  <a:pt x="4216229" y="537513"/>
                  <a:pt x="4216766" y="537867"/>
                  <a:pt x="4217533" y="538127"/>
                </a:cubicBezTo>
                <a:cubicBezTo>
                  <a:pt x="4218300" y="538388"/>
                  <a:pt x="4219296" y="538611"/>
                  <a:pt x="4220522" y="538797"/>
                </a:cubicBezTo>
                <a:cubicBezTo>
                  <a:pt x="4221748" y="538983"/>
                  <a:pt x="4223319" y="539076"/>
                  <a:pt x="4225236" y="539076"/>
                </a:cubicBezTo>
                <a:cubicBezTo>
                  <a:pt x="4227075" y="539076"/>
                  <a:pt x="4228608" y="538983"/>
                  <a:pt x="4229834" y="538797"/>
                </a:cubicBezTo>
                <a:cubicBezTo>
                  <a:pt x="4231060" y="538611"/>
                  <a:pt x="4232037" y="538388"/>
                  <a:pt x="4232766" y="538127"/>
                </a:cubicBezTo>
                <a:cubicBezTo>
                  <a:pt x="4233494" y="537867"/>
                  <a:pt x="4233992" y="537513"/>
                  <a:pt x="4234260" y="537067"/>
                </a:cubicBezTo>
                <a:cubicBezTo>
                  <a:pt x="4234528" y="536620"/>
                  <a:pt x="4234662" y="536099"/>
                  <a:pt x="4234662" y="535504"/>
                </a:cubicBezTo>
                <a:lnTo>
                  <a:pt x="4234662" y="402675"/>
                </a:lnTo>
                <a:cubicBezTo>
                  <a:pt x="4234662" y="399549"/>
                  <a:pt x="4233831" y="397317"/>
                  <a:pt x="4232169" y="395978"/>
                </a:cubicBezTo>
                <a:cubicBezTo>
                  <a:pt x="4230507" y="394638"/>
                  <a:pt x="4228656" y="393968"/>
                  <a:pt x="4226615" y="393968"/>
                </a:cubicBezTo>
                <a:close/>
                <a:moveTo>
                  <a:pt x="8542343" y="393968"/>
                </a:moveTo>
                <a:lnTo>
                  <a:pt x="8509526" y="393968"/>
                </a:lnTo>
                <a:cubicBezTo>
                  <a:pt x="8500894" y="393968"/>
                  <a:pt x="8493825" y="394787"/>
                  <a:pt x="8488318" y="396424"/>
                </a:cubicBezTo>
                <a:cubicBezTo>
                  <a:pt x="8482812" y="398061"/>
                  <a:pt x="8478217" y="400442"/>
                  <a:pt x="8474533" y="403568"/>
                </a:cubicBezTo>
                <a:cubicBezTo>
                  <a:pt x="8470850" y="406693"/>
                  <a:pt x="8468078" y="410526"/>
                  <a:pt x="8466217" y="415065"/>
                </a:cubicBezTo>
                <a:cubicBezTo>
                  <a:pt x="8464357" y="419604"/>
                  <a:pt x="8463427" y="424739"/>
                  <a:pt x="8463427" y="430469"/>
                </a:cubicBezTo>
                <a:cubicBezTo>
                  <a:pt x="8463427" y="433892"/>
                  <a:pt x="8463836" y="437166"/>
                  <a:pt x="8464655" y="440291"/>
                </a:cubicBezTo>
                <a:cubicBezTo>
                  <a:pt x="8465473" y="443417"/>
                  <a:pt x="8466682" y="446300"/>
                  <a:pt x="8468282" y="448942"/>
                </a:cubicBezTo>
                <a:cubicBezTo>
                  <a:pt x="8469882" y="451584"/>
                  <a:pt x="8471892" y="453946"/>
                  <a:pt x="8474310" y="456030"/>
                </a:cubicBezTo>
                <a:cubicBezTo>
                  <a:pt x="8476728" y="458113"/>
                  <a:pt x="8479500" y="459825"/>
                  <a:pt x="8482626" y="461164"/>
                </a:cubicBezTo>
                <a:cubicBezTo>
                  <a:pt x="8478682" y="461908"/>
                  <a:pt x="8474998" y="463267"/>
                  <a:pt x="8471575" y="465239"/>
                </a:cubicBezTo>
                <a:cubicBezTo>
                  <a:pt x="8468152" y="467210"/>
                  <a:pt x="8465157" y="469722"/>
                  <a:pt x="8462590" y="472773"/>
                </a:cubicBezTo>
                <a:cubicBezTo>
                  <a:pt x="8460022" y="475824"/>
                  <a:pt x="8457994" y="479396"/>
                  <a:pt x="8456506" y="483489"/>
                </a:cubicBezTo>
                <a:cubicBezTo>
                  <a:pt x="8455018" y="487581"/>
                  <a:pt x="8454274" y="492083"/>
                  <a:pt x="8454274" y="496995"/>
                </a:cubicBezTo>
                <a:cubicBezTo>
                  <a:pt x="8454274" y="501534"/>
                  <a:pt x="8454851" y="505720"/>
                  <a:pt x="8456004" y="509552"/>
                </a:cubicBezTo>
                <a:cubicBezTo>
                  <a:pt x="8457158" y="513384"/>
                  <a:pt x="8458776" y="516826"/>
                  <a:pt x="8460860" y="519877"/>
                </a:cubicBezTo>
                <a:cubicBezTo>
                  <a:pt x="8462943" y="522928"/>
                  <a:pt x="8465455" y="525607"/>
                  <a:pt x="8468394" y="527914"/>
                </a:cubicBezTo>
                <a:cubicBezTo>
                  <a:pt x="8471333" y="530221"/>
                  <a:pt x="8474645" y="532155"/>
                  <a:pt x="8478328" y="533718"/>
                </a:cubicBezTo>
                <a:cubicBezTo>
                  <a:pt x="8482012" y="535281"/>
                  <a:pt x="8485956" y="536453"/>
                  <a:pt x="8490160" y="537234"/>
                </a:cubicBezTo>
                <a:cubicBezTo>
                  <a:pt x="8494365" y="538015"/>
                  <a:pt x="8499183" y="538406"/>
                  <a:pt x="8504615" y="538406"/>
                </a:cubicBezTo>
                <a:lnTo>
                  <a:pt x="8542343" y="538406"/>
                </a:lnTo>
                <a:cubicBezTo>
                  <a:pt x="8544054" y="538406"/>
                  <a:pt x="8545673" y="537829"/>
                  <a:pt x="8547198" y="536676"/>
                </a:cubicBezTo>
                <a:cubicBezTo>
                  <a:pt x="8548724" y="535523"/>
                  <a:pt x="8549487" y="533495"/>
                  <a:pt x="8549487" y="530593"/>
                </a:cubicBezTo>
                <a:lnTo>
                  <a:pt x="8549487" y="401782"/>
                </a:lnTo>
                <a:cubicBezTo>
                  <a:pt x="8549487" y="398880"/>
                  <a:pt x="8548724" y="396852"/>
                  <a:pt x="8547198" y="395699"/>
                </a:cubicBezTo>
                <a:cubicBezTo>
                  <a:pt x="8545673" y="394545"/>
                  <a:pt x="8544054" y="393968"/>
                  <a:pt x="8542343" y="393968"/>
                </a:cubicBezTo>
                <a:close/>
                <a:moveTo>
                  <a:pt x="489998" y="392182"/>
                </a:moveTo>
                <a:cubicBezTo>
                  <a:pt x="485905" y="392182"/>
                  <a:pt x="483152" y="392927"/>
                  <a:pt x="481738" y="394415"/>
                </a:cubicBezTo>
                <a:cubicBezTo>
                  <a:pt x="480324" y="395903"/>
                  <a:pt x="479617" y="398619"/>
                  <a:pt x="479617" y="402563"/>
                </a:cubicBezTo>
                <a:cubicBezTo>
                  <a:pt x="479617" y="406656"/>
                  <a:pt x="480362" y="409447"/>
                  <a:pt x="481850" y="410935"/>
                </a:cubicBezTo>
                <a:cubicBezTo>
                  <a:pt x="483338" y="412423"/>
                  <a:pt x="486091" y="413167"/>
                  <a:pt x="490110" y="413167"/>
                </a:cubicBezTo>
                <a:cubicBezTo>
                  <a:pt x="494128" y="413167"/>
                  <a:pt x="496844" y="412442"/>
                  <a:pt x="498258" y="410991"/>
                </a:cubicBezTo>
                <a:cubicBezTo>
                  <a:pt x="499672" y="409540"/>
                  <a:pt x="500378" y="406842"/>
                  <a:pt x="500378" y="402898"/>
                </a:cubicBezTo>
                <a:cubicBezTo>
                  <a:pt x="500378" y="398731"/>
                  <a:pt x="499653" y="395903"/>
                  <a:pt x="498202" y="394415"/>
                </a:cubicBezTo>
                <a:cubicBezTo>
                  <a:pt x="496751" y="392927"/>
                  <a:pt x="494016" y="392182"/>
                  <a:pt x="489998" y="392182"/>
                </a:cubicBezTo>
                <a:close/>
                <a:moveTo>
                  <a:pt x="529512" y="392182"/>
                </a:moveTo>
                <a:cubicBezTo>
                  <a:pt x="525419" y="392182"/>
                  <a:pt x="522666" y="392927"/>
                  <a:pt x="521252" y="394415"/>
                </a:cubicBezTo>
                <a:cubicBezTo>
                  <a:pt x="519838" y="395903"/>
                  <a:pt x="519131" y="398619"/>
                  <a:pt x="519131" y="402563"/>
                </a:cubicBezTo>
                <a:cubicBezTo>
                  <a:pt x="519131" y="406656"/>
                  <a:pt x="519875" y="409447"/>
                  <a:pt x="521364" y="410935"/>
                </a:cubicBezTo>
                <a:cubicBezTo>
                  <a:pt x="522852" y="412423"/>
                  <a:pt x="525605" y="413167"/>
                  <a:pt x="529624" y="413167"/>
                </a:cubicBezTo>
                <a:cubicBezTo>
                  <a:pt x="533642" y="413167"/>
                  <a:pt x="536358" y="412442"/>
                  <a:pt x="537772" y="410991"/>
                </a:cubicBezTo>
                <a:cubicBezTo>
                  <a:pt x="539186" y="409540"/>
                  <a:pt x="539893" y="406842"/>
                  <a:pt x="539893" y="402898"/>
                </a:cubicBezTo>
                <a:cubicBezTo>
                  <a:pt x="539893" y="398731"/>
                  <a:pt x="539167" y="395903"/>
                  <a:pt x="537716" y="394415"/>
                </a:cubicBezTo>
                <a:cubicBezTo>
                  <a:pt x="536265" y="392927"/>
                  <a:pt x="533530" y="392182"/>
                  <a:pt x="529512" y="392182"/>
                </a:cubicBezTo>
                <a:close/>
                <a:moveTo>
                  <a:pt x="7736513" y="387606"/>
                </a:moveTo>
                <a:cubicBezTo>
                  <a:pt x="7734802" y="387606"/>
                  <a:pt x="7733313" y="387680"/>
                  <a:pt x="7732048" y="387829"/>
                </a:cubicBezTo>
                <a:cubicBezTo>
                  <a:pt x="7730783" y="387978"/>
                  <a:pt x="7729797" y="388201"/>
                  <a:pt x="7729090" y="388499"/>
                </a:cubicBezTo>
                <a:cubicBezTo>
                  <a:pt x="7728383" y="388797"/>
                  <a:pt x="7727863" y="389132"/>
                  <a:pt x="7727528" y="389504"/>
                </a:cubicBezTo>
                <a:cubicBezTo>
                  <a:pt x="7727193" y="389876"/>
                  <a:pt x="7727025" y="390285"/>
                  <a:pt x="7727025" y="390731"/>
                </a:cubicBezTo>
                <a:lnTo>
                  <a:pt x="7727025" y="408144"/>
                </a:lnTo>
                <a:cubicBezTo>
                  <a:pt x="7716756" y="408516"/>
                  <a:pt x="7707864" y="409949"/>
                  <a:pt x="7700348" y="412442"/>
                </a:cubicBezTo>
                <a:cubicBezTo>
                  <a:pt x="7692832" y="414935"/>
                  <a:pt x="7686619" y="418432"/>
                  <a:pt x="7681707" y="422934"/>
                </a:cubicBezTo>
                <a:cubicBezTo>
                  <a:pt x="7676796" y="427436"/>
                  <a:pt x="7673131" y="432961"/>
                  <a:pt x="7670712" y="439510"/>
                </a:cubicBezTo>
                <a:cubicBezTo>
                  <a:pt x="7668294" y="446058"/>
                  <a:pt x="7667085" y="453537"/>
                  <a:pt x="7667085" y="461946"/>
                </a:cubicBezTo>
                <a:cubicBezTo>
                  <a:pt x="7667085" y="469982"/>
                  <a:pt x="7668331" y="477275"/>
                  <a:pt x="7670824" y="483823"/>
                </a:cubicBezTo>
                <a:cubicBezTo>
                  <a:pt x="7673317" y="490372"/>
                  <a:pt x="7677075" y="496046"/>
                  <a:pt x="7682098" y="500846"/>
                </a:cubicBezTo>
                <a:cubicBezTo>
                  <a:pt x="7687121" y="505645"/>
                  <a:pt x="7693390" y="509478"/>
                  <a:pt x="7700906" y="512343"/>
                </a:cubicBezTo>
                <a:cubicBezTo>
                  <a:pt x="7708422" y="515208"/>
                  <a:pt x="7717128" y="516900"/>
                  <a:pt x="7727025" y="517421"/>
                </a:cubicBezTo>
                <a:lnTo>
                  <a:pt x="7727025" y="535727"/>
                </a:lnTo>
                <a:cubicBezTo>
                  <a:pt x="7727025" y="536248"/>
                  <a:pt x="7727193" y="536732"/>
                  <a:pt x="7727528" y="537178"/>
                </a:cubicBezTo>
                <a:cubicBezTo>
                  <a:pt x="7727863" y="537625"/>
                  <a:pt x="7728383" y="537978"/>
                  <a:pt x="7729090" y="538239"/>
                </a:cubicBezTo>
                <a:cubicBezTo>
                  <a:pt x="7729797" y="538499"/>
                  <a:pt x="7730783" y="538704"/>
                  <a:pt x="7732048" y="538853"/>
                </a:cubicBezTo>
                <a:cubicBezTo>
                  <a:pt x="7733313" y="539001"/>
                  <a:pt x="7734802" y="539076"/>
                  <a:pt x="7736513" y="539076"/>
                </a:cubicBezTo>
                <a:cubicBezTo>
                  <a:pt x="7738299" y="539076"/>
                  <a:pt x="7739787" y="539020"/>
                  <a:pt x="7740978" y="538908"/>
                </a:cubicBezTo>
                <a:cubicBezTo>
                  <a:pt x="7742169" y="538797"/>
                  <a:pt x="7743155" y="538611"/>
                  <a:pt x="7743936" y="538350"/>
                </a:cubicBezTo>
                <a:cubicBezTo>
                  <a:pt x="7744717" y="538090"/>
                  <a:pt x="7745257" y="537736"/>
                  <a:pt x="7745554" y="537290"/>
                </a:cubicBezTo>
                <a:cubicBezTo>
                  <a:pt x="7745852" y="536843"/>
                  <a:pt x="7746001" y="536323"/>
                  <a:pt x="7746001" y="535727"/>
                </a:cubicBezTo>
                <a:lnTo>
                  <a:pt x="7746001" y="517421"/>
                </a:lnTo>
                <a:cubicBezTo>
                  <a:pt x="7756270" y="517124"/>
                  <a:pt x="7765181" y="515728"/>
                  <a:pt x="7772734" y="513236"/>
                </a:cubicBezTo>
                <a:cubicBezTo>
                  <a:pt x="7780287" y="510743"/>
                  <a:pt x="7786519" y="507227"/>
                  <a:pt x="7791431" y="502687"/>
                </a:cubicBezTo>
                <a:cubicBezTo>
                  <a:pt x="7796342" y="498148"/>
                  <a:pt x="7800007" y="492567"/>
                  <a:pt x="7802425" y="485944"/>
                </a:cubicBezTo>
                <a:cubicBezTo>
                  <a:pt x="7804844" y="479321"/>
                  <a:pt x="7806053" y="471731"/>
                  <a:pt x="7806053" y="463174"/>
                </a:cubicBezTo>
                <a:cubicBezTo>
                  <a:pt x="7806053" y="455434"/>
                  <a:pt x="7804807" y="448328"/>
                  <a:pt x="7802314" y="441854"/>
                </a:cubicBezTo>
                <a:cubicBezTo>
                  <a:pt x="7799821" y="435380"/>
                  <a:pt x="7796082" y="429762"/>
                  <a:pt x="7791096" y="424999"/>
                </a:cubicBezTo>
                <a:cubicBezTo>
                  <a:pt x="7786110" y="420237"/>
                  <a:pt x="7779878" y="416386"/>
                  <a:pt x="7772399" y="413446"/>
                </a:cubicBezTo>
                <a:cubicBezTo>
                  <a:pt x="7764921" y="410507"/>
                  <a:pt x="7756121" y="408740"/>
                  <a:pt x="7746001" y="408144"/>
                </a:cubicBezTo>
                <a:lnTo>
                  <a:pt x="7746001" y="390731"/>
                </a:lnTo>
                <a:cubicBezTo>
                  <a:pt x="7746001" y="390285"/>
                  <a:pt x="7745833" y="389876"/>
                  <a:pt x="7745499" y="389504"/>
                </a:cubicBezTo>
                <a:cubicBezTo>
                  <a:pt x="7745164" y="389132"/>
                  <a:pt x="7744606" y="388797"/>
                  <a:pt x="7743824" y="388499"/>
                </a:cubicBezTo>
                <a:cubicBezTo>
                  <a:pt x="7743043" y="388201"/>
                  <a:pt x="7742057" y="387978"/>
                  <a:pt x="7740866" y="387829"/>
                </a:cubicBezTo>
                <a:cubicBezTo>
                  <a:pt x="7739676" y="387680"/>
                  <a:pt x="7738225" y="387606"/>
                  <a:pt x="7736513" y="387606"/>
                </a:cubicBezTo>
                <a:close/>
                <a:moveTo>
                  <a:pt x="18069" y="200992"/>
                </a:moveTo>
                <a:cubicBezTo>
                  <a:pt x="14512" y="200992"/>
                  <a:pt x="11586" y="201308"/>
                  <a:pt x="9292" y="201939"/>
                </a:cubicBezTo>
                <a:cubicBezTo>
                  <a:pt x="6998" y="202570"/>
                  <a:pt x="5133" y="203602"/>
                  <a:pt x="3700" y="205036"/>
                </a:cubicBezTo>
                <a:cubicBezTo>
                  <a:pt x="2266" y="206470"/>
                  <a:pt x="1291" y="208478"/>
                  <a:pt x="774" y="211059"/>
                </a:cubicBezTo>
                <a:cubicBezTo>
                  <a:pt x="258" y="213640"/>
                  <a:pt x="0" y="216824"/>
                  <a:pt x="0" y="220610"/>
                </a:cubicBezTo>
                <a:cubicBezTo>
                  <a:pt x="0" y="224395"/>
                  <a:pt x="258" y="227522"/>
                  <a:pt x="774" y="229988"/>
                </a:cubicBezTo>
                <a:cubicBezTo>
                  <a:pt x="1291" y="232455"/>
                  <a:pt x="2266" y="234462"/>
                  <a:pt x="3700" y="236011"/>
                </a:cubicBezTo>
                <a:cubicBezTo>
                  <a:pt x="5133" y="237560"/>
                  <a:pt x="6998" y="238650"/>
                  <a:pt x="9292" y="239281"/>
                </a:cubicBezTo>
                <a:cubicBezTo>
                  <a:pt x="11586" y="239911"/>
                  <a:pt x="14512" y="240227"/>
                  <a:pt x="18069" y="240227"/>
                </a:cubicBezTo>
                <a:cubicBezTo>
                  <a:pt x="21625" y="240227"/>
                  <a:pt x="24579" y="239911"/>
                  <a:pt x="26931" y="239281"/>
                </a:cubicBezTo>
                <a:cubicBezTo>
                  <a:pt x="29283" y="238650"/>
                  <a:pt x="31147" y="237560"/>
                  <a:pt x="32524" y="236011"/>
                </a:cubicBezTo>
                <a:cubicBezTo>
                  <a:pt x="33900" y="234462"/>
                  <a:pt x="34847" y="232455"/>
                  <a:pt x="35363" y="229988"/>
                </a:cubicBezTo>
                <a:cubicBezTo>
                  <a:pt x="35879" y="227522"/>
                  <a:pt x="36137" y="224395"/>
                  <a:pt x="36137" y="220610"/>
                </a:cubicBezTo>
                <a:cubicBezTo>
                  <a:pt x="36137" y="216824"/>
                  <a:pt x="35879" y="213640"/>
                  <a:pt x="35363" y="211059"/>
                </a:cubicBezTo>
                <a:cubicBezTo>
                  <a:pt x="34847" y="208478"/>
                  <a:pt x="33900" y="206470"/>
                  <a:pt x="32524" y="205036"/>
                </a:cubicBezTo>
                <a:cubicBezTo>
                  <a:pt x="31147" y="203602"/>
                  <a:pt x="29283" y="202570"/>
                  <a:pt x="26931" y="201939"/>
                </a:cubicBezTo>
                <a:cubicBezTo>
                  <a:pt x="24579" y="201308"/>
                  <a:pt x="21625" y="200992"/>
                  <a:pt x="18069" y="200992"/>
                </a:cubicBezTo>
                <a:close/>
                <a:moveTo>
                  <a:pt x="458121" y="163650"/>
                </a:moveTo>
                <a:cubicBezTo>
                  <a:pt x="465922" y="163650"/>
                  <a:pt x="472690" y="164310"/>
                  <a:pt x="478426" y="165629"/>
                </a:cubicBezTo>
                <a:cubicBezTo>
                  <a:pt x="484163" y="166948"/>
                  <a:pt x="488924" y="168899"/>
                  <a:pt x="492710" y="171480"/>
                </a:cubicBezTo>
                <a:cubicBezTo>
                  <a:pt x="496495" y="174061"/>
                  <a:pt x="499277" y="177159"/>
                  <a:pt x="501056" y="180772"/>
                </a:cubicBezTo>
                <a:cubicBezTo>
                  <a:pt x="502834" y="184386"/>
                  <a:pt x="503722" y="188545"/>
                  <a:pt x="503722" y="193248"/>
                </a:cubicBezTo>
                <a:cubicBezTo>
                  <a:pt x="503722" y="201279"/>
                  <a:pt x="501170" y="207675"/>
                  <a:pt x="496065" y="212436"/>
                </a:cubicBezTo>
                <a:cubicBezTo>
                  <a:pt x="490960" y="217197"/>
                  <a:pt x="483818" y="219577"/>
                  <a:pt x="474640" y="219577"/>
                </a:cubicBezTo>
                <a:cubicBezTo>
                  <a:pt x="467184" y="219577"/>
                  <a:pt x="460272" y="217684"/>
                  <a:pt x="453905" y="213898"/>
                </a:cubicBezTo>
                <a:cubicBezTo>
                  <a:pt x="447538" y="210113"/>
                  <a:pt x="440855" y="204319"/>
                  <a:pt x="433857" y="196518"/>
                </a:cubicBezTo>
                <a:lnTo>
                  <a:pt x="433857" y="163650"/>
                </a:lnTo>
                <a:close/>
                <a:moveTo>
                  <a:pt x="829596" y="163650"/>
                </a:moveTo>
                <a:cubicBezTo>
                  <a:pt x="837397" y="163650"/>
                  <a:pt x="844166" y="164310"/>
                  <a:pt x="849902" y="165629"/>
                </a:cubicBezTo>
                <a:cubicBezTo>
                  <a:pt x="855638" y="166948"/>
                  <a:pt x="860399" y="168899"/>
                  <a:pt x="864185" y="171480"/>
                </a:cubicBezTo>
                <a:cubicBezTo>
                  <a:pt x="867970" y="174061"/>
                  <a:pt x="870752" y="177159"/>
                  <a:pt x="872531" y="180772"/>
                </a:cubicBezTo>
                <a:cubicBezTo>
                  <a:pt x="874309" y="184386"/>
                  <a:pt x="875198" y="188545"/>
                  <a:pt x="875198" y="193248"/>
                </a:cubicBezTo>
                <a:cubicBezTo>
                  <a:pt x="875198" y="201279"/>
                  <a:pt x="872645" y="207675"/>
                  <a:pt x="867540" y="212436"/>
                </a:cubicBezTo>
                <a:cubicBezTo>
                  <a:pt x="862435" y="217197"/>
                  <a:pt x="855294" y="219577"/>
                  <a:pt x="846116" y="219577"/>
                </a:cubicBezTo>
                <a:cubicBezTo>
                  <a:pt x="838659" y="219577"/>
                  <a:pt x="831747" y="217684"/>
                  <a:pt x="825380" y="213898"/>
                </a:cubicBezTo>
                <a:cubicBezTo>
                  <a:pt x="819013" y="210113"/>
                  <a:pt x="812330" y="204319"/>
                  <a:pt x="805332" y="196518"/>
                </a:cubicBezTo>
                <a:lnTo>
                  <a:pt x="805332" y="163650"/>
                </a:lnTo>
                <a:close/>
                <a:moveTo>
                  <a:pt x="1277271" y="163650"/>
                </a:moveTo>
                <a:cubicBezTo>
                  <a:pt x="1285072" y="163650"/>
                  <a:pt x="1291841" y="164310"/>
                  <a:pt x="1297577" y="165629"/>
                </a:cubicBezTo>
                <a:cubicBezTo>
                  <a:pt x="1303313" y="166948"/>
                  <a:pt x="1308074" y="168899"/>
                  <a:pt x="1311860" y="171480"/>
                </a:cubicBezTo>
                <a:cubicBezTo>
                  <a:pt x="1315645" y="174061"/>
                  <a:pt x="1318427" y="177159"/>
                  <a:pt x="1320206" y="180772"/>
                </a:cubicBezTo>
                <a:cubicBezTo>
                  <a:pt x="1321984" y="184386"/>
                  <a:pt x="1322873" y="188545"/>
                  <a:pt x="1322873" y="193248"/>
                </a:cubicBezTo>
                <a:cubicBezTo>
                  <a:pt x="1322873" y="201279"/>
                  <a:pt x="1320320" y="207675"/>
                  <a:pt x="1315215" y="212436"/>
                </a:cubicBezTo>
                <a:cubicBezTo>
                  <a:pt x="1310110" y="217197"/>
                  <a:pt x="1302969" y="219577"/>
                  <a:pt x="1293791" y="219577"/>
                </a:cubicBezTo>
                <a:cubicBezTo>
                  <a:pt x="1286334" y="219577"/>
                  <a:pt x="1279422" y="217684"/>
                  <a:pt x="1273055" y="213898"/>
                </a:cubicBezTo>
                <a:cubicBezTo>
                  <a:pt x="1266688" y="210113"/>
                  <a:pt x="1260005" y="204319"/>
                  <a:pt x="1253007" y="196518"/>
                </a:cubicBezTo>
                <a:lnTo>
                  <a:pt x="1253007" y="163650"/>
                </a:lnTo>
                <a:close/>
                <a:moveTo>
                  <a:pt x="5449220" y="163650"/>
                </a:moveTo>
                <a:cubicBezTo>
                  <a:pt x="5457022" y="163650"/>
                  <a:pt x="5463790" y="164310"/>
                  <a:pt x="5469526" y="165629"/>
                </a:cubicBezTo>
                <a:cubicBezTo>
                  <a:pt x="5475262" y="166948"/>
                  <a:pt x="5480023" y="168899"/>
                  <a:pt x="5483809" y="171480"/>
                </a:cubicBezTo>
                <a:cubicBezTo>
                  <a:pt x="5487595" y="174061"/>
                  <a:pt x="5490377" y="177159"/>
                  <a:pt x="5492155" y="180772"/>
                </a:cubicBezTo>
                <a:cubicBezTo>
                  <a:pt x="5493933" y="184386"/>
                  <a:pt x="5494822" y="188545"/>
                  <a:pt x="5494822" y="193248"/>
                </a:cubicBezTo>
                <a:cubicBezTo>
                  <a:pt x="5494822" y="201279"/>
                  <a:pt x="5492270" y="207675"/>
                  <a:pt x="5487164" y="212436"/>
                </a:cubicBezTo>
                <a:cubicBezTo>
                  <a:pt x="5482059" y="217197"/>
                  <a:pt x="5474918" y="219577"/>
                  <a:pt x="5465741" y="219577"/>
                </a:cubicBezTo>
                <a:cubicBezTo>
                  <a:pt x="5458284" y="219577"/>
                  <a:pt x="5451371" y="217684"/>
                  <a:pt x="5445004" y="213898"/>
                </a:cubicBezTo>
                <a:cubicBezTo>
                  <a:pt x="5438638" y="210113"/>
                  <a:pt x="5431955" y="204319"/>
                  <a:pt x="5424957" y="196518"/>
                </a:cubicBezTo>
                <a:lnTo>
                  <a:pt x="5424957" y="163650"/>
                </a:lnTo>
                <a:close/>
                <a:moveTo>
                  <a:pt x="7001795" y="163650"/>
                </a:moveTo>
                <a:cubicBezTo>
                  <a:pt x="7009596" y="163650"/>
                  <a:pt x="7016365" y="164310"/>
                  <a:pt x="7022101" y="165629"/>
                </a:cubicBezTo>
                <a:cubicBezTo>
                  <a:pt x="7027837" y="166948"/>
                  <a:pt x="7032598" y="168899"/>
                  <a:pt x="7036384" y="171480"/>
                </a:cubicBezTo>
                <a:cubicBezTo>
                  <a:pt x="7040170" y="174061"/>
                  <a:pt x="7042952" y="177159"/>
                  <a:pt x="7044730" y="180772"/>
                </a:cubicBezTo>
                <a:cubicBezTo>
                  <a:pt x="7046508" y="184386"/>
                  <a:pt x="7047397" y="188545"/>
                  <a:pt x="7047397" y="193248"/>
                </a:cubicBezTo>
                <a:cubicBezTo>
                  <a:pt x="7047397" y="201279"/>
                  <a:pt x="7044845" y="207675"/>
                  <a:pt x="7039739" y="212436"/>
                </a:cubicBezTo>
                <a:cubicBezTo>
                  <a:pt x="7034634" y="217197"/>
                  <a:pt x="7027493" y="219577"/>
                  <a:pt x="7018315" y="219577"/>
                </a:cubicBezTo>
                <a:cubicBezTo>
                  <a:pt x="7010858" y="219577"/>
                  <a:pt x="7003946" y="217684"/>
                  <a:pt x="6997579" y="213898"/>
                </a:cubicBezTo>
                <a:cubicBezTo>
                  <a:pt x="6991212" y="210113"/>
                  <a:pt x="6984530" y="204319"/>
                  <a:pt x="6977532" y="196518"/>
                </a:cubicBezTo>
                <a:lnTo>
                  <a:pt x="6977532" y="163650"/>
                </a:lnTo>
                <a:close/>
                <a:moveTo>
                  <a:pt x="3133200" y="162446"/>
                </a:moveTo>
                <a:lnTo>
                  <a:pt x="3133200" y="217340"/>
                </a:lnTo>
                <a:cubicBezTo>
                  <a:pt x="3131020" y="217684"/>
                  <a:pt x="3128754" y="217942"/>
                  <a:pt x="3126402" y="218114"/>
                </a:cubicBezTo>
                <a:cubicBezTo>
                  <a:pt x="3124051" y="218286"/>
                  <a:pt x="3121642" y="218459"/>
                  <a:pt x="3119175" y="218631"/>
                </a:cubicBezTo>
                <a:cubicBezTo>
                  <a:pt x="3116708" y="218803"/>
                  <a:pt x="3114242" y="218946"/>
                  <a:pt x="3111775" y="219061"/>
                </a:cubicBezTo>
                <a:cubicBezTo>
                  <a:pt x="3109309" y="219176"/>
                  <a:pt x="3107043" y="219233"/>
                  <a:pt x="3104978" y="219233"/>
                </a:cubicBezTo>
                <a:cubicBezTo>
                  <a:pt x="3097521" y="219233"/>
                  <a:pt x="3091154" y="218573"/>
                  <a:pt x="3085877" y="217254"/>
                </a:cubicBezTo>
                <a:cubicBezTo>
                  <a:pt x="3080600" y="215935"/>
                  <a:pt x="3076212" y="214013"/>
                  <a:pt x="3072713" y="211489"/>
                </a:cubicBezTo>
                <a:cubicBezTo>
                  <a:pt x="3069213" y="208965"/>
                  <a:pt x="3066661" y="205896"/>
                  <a:pt x="3065055" y="202283"/>
                </a:cubicBezTo>
                <a:cubicBezTo>
                  <a:pt x="3063449" y="198669"/>
                  <a:pt x="3062646" y="194625"/>
                  <a:pt x="3062646" y="190151"/>
                </a:cubicBezTo>
                <a:cubicBezTo>
                  <a:pt x="3062646" y="185562"/>
                  <a:pt x="3063449" y="181518"/>
                  <a:pt x="3065055" y="178019"/>
                </a:cubicBezTo>
                <a:cubicBezTo>
                  <a:pt x="3066661" y="174520"/>
                  <a:pt x="3069213" y="171623"/>
                  <a:pt x="3072713" y="169329"/>
                </a:cubicBezTo>
                <a:cubicBezTo>
                  <a:pt x="3076212" y="167035"/>
                  <a:pt x="3080686" y="165314"/>
                  <a:pt x="3086135" y="164166"/>
                </a:cubicBezTo>
                <a:cubicBezTo>
                  <a:pt x="3091584" y="163019"/>
                  <a:pt x="3098037" y="162446"/>
                  <a:pt x="3105494" y="162446"/>
                </a:cubicBezTo>
                <a:close/>
                <a:moveTo>
                  <a:pt x="162269" y="155907"/>
                </a:moveTo>
                <a:cubicBezTo>
                  <a:pt x="167087" y="155907"/>
                  <a:pt x="171820" y="156021"/>
                  <a:pt x="176466" y="156251"/>
                </a:cubicBezTo>
                <a:cubicBezTo>
                  <a:pt x="181112" y="156480"/>
                  <a:pt x="185328" y="156767"/>
                  <a:pt x="189114" y="157111"/>
                </a:cubicBezTo>
                <a:lnTo>
                  <a:pt x="189114" y="216652"/>
                </a:lnTo>
                <a:cubicBezTo>
                  <a:pt x="185099" y="217111"/>
                  <a:pt x="180797" y="217512"/>
                  <a:pt x="176208" y="217856"/>
                </a:cubicBezTo>
                <a:cubicBezTo>
                  <a:pt x="171619" y="218200"/>
                  <a:pt x="166514" y="218372"/>
                  <a:pt x="160892" y="218372"/>
                </a:cubicBezTo>
                <a:cubicBezTo>
                  <a:pt x="146667" y="218372"/>
                  <a:pt x="136113" y="215590"/>
                  <a:pt x="129229" y="210026"/>
                </a:cubicBezTo>
                <a:cubicBezTo>
                  <a:pt x="122346" y="204462"/>
                  <a:pt x="118904" y="196747"/>
                  <a:pt x="118904" y="186881"/>
                </a:cubicBezTo>
                <a:cubicBezTo>
                  <a:pt x="118904" y="182178"/>
                  <a:pt x="119650" y="177904"/>
                  <a:pt x="121141" y="174061"/>
                </a:cubicBezTo>
                <a:cubicBezTo>
                  <a:pt x="122633" y="170218"/>
                  <a:pt x="125099" y="166948"/>
                  <a:pt x="128541" y="164253"/>
                </a:cubicBezTo>
                <a:cubicBezTo>
                  <a:pt x="131983" y="161557"/>
                  <a:pt x="136457" y="159492"/>
                  <a:pt x="141963" y="158058"/>
                </a:cubicBezTo>
                <a:cubicBezTo>
                  <a:pt x="147470" y="156624"/>
                  <a:pt x="154238" y="155907"/>
                  <a:pt x="162269" y="155907"/>
                </a:cubicBezTo>
                <a:close/>
                <a:moveTo>
                  <a:pt x="3974334" y="155907"/>
                </a:moveTo>
                <a:cubicBezTo>
                  <a:pt x="3979038" y="155907"/>
                  <a:pt x="3983397" y="156021"/>
                  <a:pt x="3987412" y="156251"/>
                </a:cubicBezTo>
                <a:cubicBezTo>
                  <a:pt x="3991428" y="156480"/>
                  <a:pt x="3995328" y="156767"/>
                  <a:pt x="3999114" y="157111"/>
                </a:cubicBezTo>
                <a:lnTo>
                  <a:pt x="3999114" y="216652"/>
                </a:lnTo>
                <a:cubicBezTo>
                  <a:pt x="3995098" y="217111"/>
                  <a:pt x="3991141" y="217512"/>
                  <a:pt x="3987240" y="217856"/>
                </a:cubicBezTo>
                <a:cubicBezTo>
                  <a:pt x="3983340" y="218200"/>
                  <a:pt x="3978579" y="218372"/>
                  <a:pt x="3972957" y="218372"/>
                </a:cubicBezTo>
                <a:cubicBezTo>
                  <a:pt x="3958961" y="218372"/>
                  <a:pt x="3948694" y="215590"/>
                  <a:pt x="3942155" y="210026"/>
                </a:cubicBezTo>
                <a:cubicBezTo>
                  <a:pt x="3935616" y="204462"/>
                  <a:pt x="3932346" y="196747"/>
                  <a:pt x="3932346" y="186881"/>
                </a:cubicBezTo>
                <a:cubicBezTo>
                  <a:pt x="3932346" y="182178"/>
                  <a:pt x="3933063" y="177904"/>
                  <a:pt x="3934497" y="174061"/>
                </a:cubicBezTo>
                <a:cubicBezTo>
                  <a:pt x="3935931" y="170218"/>
                  <a:pt x="3938283" y="166948"/>
                  <a:pt x="3941552" y="164253"/>
                </a:cubicBezTo>
                <a:cubicBezTo>
                  <a:pt x="3944822" y="161557"/>
                  <a:pt x="3949152" y="159492"/>
                  <a:pt x="3954545" y="158058"/>
                </a:cubicBezTo>
                <a:cubicBezTo>
                  <a:pt x="3959937" y="156624"/>
                  <a:pt x="3966533" y="155907"/>
                  <a:pt x="3974334" y="155907"/>
                </a:cubicBezTo>
                <a:close/>
                <a:moveTo>
                  <a:pt x="8550617" y="139903"/>
                </a:moveTo>
                <a:lnTo>
                  <a:pt x="8478687" y="139903"/>
                </a:lnTo>
                <a:cubicBezTo>
                  <a:pt x="8477769" y="139903"/>
                  <a:pt x="8476937" y="140075"/>
                  <a:pt x="8476191" y="140419"/>
                </a:cubicBezTo>
                <a:cubicBezTo>
                  <a:pt x="8475446" y="140763"/>
                  <a:pt x="8474815" y="141423"/>
                  <a:pt x="8474299" y="142398"/>
                </a:cubicBezTo>
                <a:cubicBezTo>
                  <a:pt x="8473782" y="143373"/>
                  <a:pt x="8473381" y="144606"/>
                  <a:pt x="8473094" y="146098"/>
                </a:cubicBezTo>
                <a:cubicBezTo>
                  <a:pt x="8472807" y="147589"/>
                  <a:pt x="8472664" y="149425"/>
                  <a:pt x="8472664" y="151604"/>
                </a:cubicBezTo>
                <a:cubicBezTo>
                  <a:pt x="8472664" y="156079"/>
                  <a:pt x="8473180" y="159176"/>
                  <a:pt x="8474212" y="160897"/>
                </a:cubicBezTo>
                <a:cubicBezTo>
                  <a:pt x="8475245" y="162618"/>
                  <a:pt x="8476736" y="163478"/>
                  <a:pt x="8478687" y="163478"/>
                </a:cubicBezTo>
                <a:lnTo>
                  <a:pt x="8550617" y="163478"/>
                </a:lnTo>
                <a:cubicBezTo>
                  <a:pt x="8552682" y="163478"/>
                  <a:pt x="8554231" y="162589"/>
                  <a:pt x="8555263" y="160811"/>
                </a:cubicBezTo>
                <a:cubicBezTo>
                  <a:pt x="8556296" y="159033"/>
                  <a:pt x="8556812" y="155964"/>
                  <a:pt x="8556812" y="151604"/>
                </a:cubicBezTo>
                <a:cubicBezTo>
                  <a:pt x="8556812" y="147245"/>
                  <a:pt x="8556296" y="144205"/>
                  <a:pt x="8555263" y="142484"/>
                </a:cubicBezTo>
                <a:cubicBezTo>
                  <a:pt x="8554231" y="140763"/>
                  <a:pt x="8552682" y="139903"/>
                  <a:pt x="8550617" y="139903"/>
                </a:cubicBezTo>
                <a:close/>
                <a:moveTo>
                  <a:pt x="8319161" y="135601"/>
                </a:moveTo>
                <a:lnTo>
                  <a:pt x="8319161" y="214070"/>
                </a:lnTo>
                <a:lnTo>
                  <a:pt x="8276227" y="214070"/>
                </a:lnTo>
                <a:cubicBezTo>
                  <a:pt x="8269471" y="214070"/>
                  <a:pt x="8263574" y="213267"/>
                  <a:pt x="8258537" y="211661"/>
                </a:cubicBezTo>
                <a:cubicBezTo>
                  <a:pt x="8253500" y="210055"/>
                  <a:pt x="8249064" y="207675"/>
                  <a:pt x="8245228" y="204520"/>
                </a:cubicBezTo>
                <a:cubicBezTo>
                  <a:pt x="8241392" y="201365"/>
                  <a:pt x="8238386" y="197436"/>
                  <a:pt x="8236211" y="192732"/>
                </a:cubicBezTo>
                <a:cubicBezTo>
                  <a:pt x="8234036" y="188029"/>
                  <a:pt x="8232948" y="182579"/>
                  <a:pt x="8232948" y="176384"/>
                </a:cubicBezTo>
                <a:cubicBezTo>
                  <a:pt x="8232948" y="169730"/>
                  <a:pt x="8234007" y="163880"/>
                  <a:pt x="8236125" y="158832"/>
                </a:cubicBezTo>
                <a:cubicBezTo>
                  <a:pt x="8238243" y="153784"/>
                  <a:pt x="8241334" y="149539"/>
                  <a:pt x="8245398" y="146098"/>
                </a:cubicBezTo>
                <a:cubicBezTo>
                  <a:pt x="8249463" y="142656"/>
                  <a:pt x="8254558" y="140046"/>
                  <a:pt x="8260684" y="138268"/>
                </a:cubicBezTo>
                <a:cubicBezTo>
                  <a:pt x="8266810" y="136490"/>
                  <a:pt x="8274510" y="135601"/>
                  <a:pt x="8283782" y="135601"/>
                </a:cubicBezTo>
                <a:close/>
                <a:moveTo>
                  <a:pt x="662792" y="98259"/>
                </a:moveTo>
                <a:cubicBezTo>
                  <a:pt x="665201" y="116959"/>
                  <a:pt x="667697" y="132733"/>
                  <a:pt x="670278" y="145582"/>
                </a:cubicBezTo>
                <a:cubicBezTo>
                  <a:pt x="672859" y="158430"/>
                  <a:pt x="675612" y="169272"/>
                  <a:pt x="678538" y="178105"/>
                </a:cubicBezTo>
                <a:cubicBezTo>
                  <a:pt x="681463" y="186939"/>
                  <a:pt x="684532" y="194138"/>
                  <a:pt x="687744" y="199702"/>
                </a:cubicBezTo>
                <a:cubicBezTo>
                  <a:pt x="690956" y="205266"/>
                  <a:pt x="694283" y="210170"/>
                  <a:pt x="697725" y="214415"/>
                </a:cubicBezTo>
                <a:lnTo>
                  <a:pt x="613749" y="214415"/>
                </a:lnTo>
                <a:lnTo>
                  <a:pt x="613749" y="98259"/>
                </a:lnTo>
                <a:close/>
                <a:moveTo>
                  <a:pt x="1447811" y="96022"/>
                </a:moveTo>
                <a:cubicBezTo>
                  <a:pt x="1451505" y="96022"/>
                  <a:pt x="1455142" y="96567"/>
                  <a:pt x="1458719" y="97657"/>
                </a:cubicBezTo>
                <a:cubicBezTo>
                  <a:pt x="1462297" y="98746"/>
                  <a:pt x="1465933" y="100467"/>
                  <a:pt x="1469627" y="102819"/>
                </a:cubicBezTo>
                <a:cubicBezTo>
                  <a:pt x="1473320" y="105171"/>
                  <a:pt x="1477187" y="108268"/>
                  <a:pt x="1481227" y="112112"/>
                </a:cubicBezTo>
                <a:cubicBezTo>
                  <a:pt x="1485267" y="115955"/>
                  <a:pt x="1489538" y="120687"/>
                  <a:pt x="1494039" y="126308"/>
                </a:cubicBezTo>
                <a:lnTo>
                  <a:pt x="1494039" y="187914"/>
                </a:lnTo>
                <a:cubicBezTo>
                  <a:pt x="1486190" y="197436"/>
                  <a:pt x="1478744" y="204721"/>
                  <a:pt x="1471703" y="209768"/>
                </a:cubicBezTo>
                <a:cubicBezTo>
                  <a:pt x="1464663" y="214816"/>
                  <a:pt x="1457276" y="217340"/>
                  <a:pt x="1449543" y="217340"/>
                </a:cubicBezTo>
                <a:cubicBezTo>
                  <a:pt x="1442387" y="217340"/>
                  <a:pt x="1436240" y="215619"/>
                  <a:pt x="1431104" y="212178"/>
                </a:cubicBezTo>
                <a:cubicBezTo>
                  <a:pt x="1425967" y="208736"/>
                  <a:pt x="1421812" y="204147"/>
                  <a:pt x="1418637" y="198411"/>
                </a:cubicBezTo>
                <a:cubicBezTo>
                  <a:pt x="1415463" y="192675"/>
                  <a:pt x="1413126" y="186250"/>
                  <a:pt x="1411625" y="179138"/>
                </a:cubicBezTo>
                <a:cubicBezTo>
                  <a:pt x="1410125" y="172025"/>
                  <a:pt x="1409375" y="164855"/>
                  <a:pt x="1409375" y="157627"/>
                </a:cubicBezTo>
                <a:cubicBezTo>
                  <a:pt x="1409375" y="149712"/>
                  <a:pt x="1409980" y="142054"/>
                  <a:pt x="1411193" y="134654"/>
                </a:cubicBezTo>
                <a:cubicBezTo>
                  <a:pt x="1412404" y="127255"/>
                  <a:pt x="1414481" y="120687"/>
                  <a:pt x="1417425" y="114951"/>
                </a:cubicBezTo>
                <a:cubicBezTo>
                  <a:pt x="1420368" y="109215"/>
                  <a:pt x="1424322" y="104626"/>
                  <a:pt x="1429285" y="101184"/>
                </a:cubicBezTo>
                <a:cubicBezTo>
                  <a:pt x="1434249" y="97743"/>
                  <a:pt x="1440423" y="96022"/>
                  <a:pt x="1447811" y="96022"/>
                </a:cubicBezTo>
                <a:close/>
                <a:moveTo>
                  <a:pt x="4133861" y="96022"/>
                </a:moveTo>
                <a:cubicBezTo>
                  <a:pt x="4137555" y="96022"/>
                  <a:pt x="4141191" y="96567"/>
                  <a:pt x="4144769" y="97657"/>
                </a:cubicBezTo>
                <a:cubicBezTo>
                  <a:pt x="4148347" y="98746"/>
                  <a:pt x="4151983" y="100467"/>
                  <a:pt x="4155676" y="102819"/>
                </a:cubicBezTo>
                <a:cubicBezTo>
                  <a:pt x="4159370" y="105171"/>
                  <a:pt x="4163236" y="108268"/>
                  <a:pt x="4167277" y="112112"/>
                </a:cubicBezTo>
                <a:cubicBezTo>
                  <a:pt x="4171317" y="115955"/>
                  <a:pt x="4175588" y="120687"/>
                  <a:pt x="4180089" y="126308"/>
                </a:cubicBezTo>
                <a:lnTo>
                  <a:pt x="4180089" y="187914"/>
                </a:lnTo>
                <a:cubicBezTo>
                  <a:pt x="4172239" y="197436"/>
                  <a:pt x="4164794" y="204721"/>
                  <a:pt x="4157753" y="209768"/>
                </a:cubicBezTo>
                <a:cubicBezTo>
                  <a:pt x="4150712" y="214816"/>
                  <a:pt x="4143325" y="217340"/>
                  <a:pt x="4135592" y="217340"/>
                </a:cubicBezTo>
                <a:cubicBezTo>
                  <a:pt x="4128436" y="217340"/>
                  <a:pt x="4122290" y="215619"/>
                  <a:pt x="4117154" y="212178"/>
                </a:cubicBezTo>
                <a:cubicBezTo>
                  <a:pt x="4112017" y="208736"/>
                  <a:pt x="4107862" y="204147"/>
                  <a:pt x="4104687" y="198411"/>
                </a:cubicBezTo>
                <a:cubicBezTo>
                  <a:pt x="4101513" y="192675"/>
                  <a:pt x="4099175" y="186250"/>
                  <a:pt x="4097675" y="179138"/>
                </a:cubicBezTo>
                <a:cubicBezTo>
                  <a:pt x="4096175" y="172025"/>
                  <a:pt x="4095424" y="164855"/>
                  <a:pt x="4095424" y="157627"/>
                </a:cubicBezTo>
                <a:cubicBezTo>
                  <a:pt x="4095424" y="149712"/>
                  <a:pt x="4096030" y="142054"/>
                  <a:pt x="4097242" y="134654"/>
                </a:cubicBezTo>
                <a:cubicBezTo>
                  <a:pt x="4098454" y="127255"/>
                  <a:pt x="4100531" y="120687"/>
                  <a:pt x="4103474" y="114951"/>
                </a:cubicBezTo>
                <a:cubicBezTo>
                  <a:pt x="4106418" y="109215"/>
                  <a:pt x="4110371" y="104626"/>
                  <a:pt x="4115335" y="101184"/>
                </a:cubicBezTo>
                <a:cubicBezTo>
                  <a:pt x="4120298" y="97743"/>
                  <a:pt x="4126474" y="96022"/>
                  <a:pt x="4133861" y="96022"/>
                </a:cubicBezTo>
                <a:close/>
                <a:moveTo>
                  <a:pt x="7572385" y="96022"/>
                </a:moveTo>
                <a:cubicBezTo>
                  <a:pt x="7576079" y="96022"/>
                  <a:pt x="7579716" y="96567"/>
                  <a:pt x="7583294" y="97657"/>
                </a:cubicBezTo>
                <a:cubicBezTo>
                  <a:pt x="7586871" y="98746"/>
                  <a:pt x="7590507" y="100467"/>
                  <a:pt x="7594201" y="102819"/>
                </a:cubicBezTo>
                <a:cubicBezTo>
                  <a:pt x="7597894" y="105171"/>
                  <a:pt x="7601761" y="108268"/>
                  <a:pt x="7605801" y="112112"/>
                </a:cubicBezTo>
                <a:cubicBezTo>
                  <a:pt x="7609842" y="115955"/>
                  <a:pt x="7614112" y="120687"/>
                  <a:pt x="7618613" y="126308"/>
                </a:cubicBezTo>
                <a:lnTo>
                  <a:pt x="7618613" y="187914"/>
                </a:lnTo>
                <a:cubicBezTo>
                  <a:pt x="7610764" y="197436"/>
                  <a:pt x="7603319" y="204721"/>
                  <a:pt x="7596278" y="209768"/>
                </a:cubicBezTo>
                <a:cubicBezTo>
                  <a:pt x="7589237" y="214816"/>
                  <a:pt x="7581850" y="217340"/>
                  <a:pt x="7574117" y="217340"/>
                </a:cubicBezTo>
                <a:cubicBezTo>
                  <a:pt x="7566961" y="217340"/>
                  <a:pt x="7560815" y="215619"/>
                  <a:pt x="7555678" y="212178"/>
                </a:cubicBezTo>
                <a:cubicBezTo>
                  <a:pt x="7550542" y="208736"/>
                  <a:pt x="7546386" y="204147"/>
                  <a:pt x="7543212" y="198411"/>
                </a:cubicBezTo>
                <a:cubicBezTo>
                  <a:pt x="7540037" y="192675"/>
                  <a:pt x="7537700" y="186250"/>
                  <a:pt x="7536199" y="179138"/>
                </a:cubicBezTo>
                <a:cubicBezTo>
                  <a:pt x="7534699" y="172025"/>
                  <a:pt x="7533949" y="164855"/>
                  <a:pt x="7533949" y="157627"/>
                </a:cubicBezTo>
                <a:cubicBezTo>
                  <a:pt x="7533949" y="149712"/>
                  <a:pt x="7534555" y="142054"/>
                  <a:pt x="7535766" y="134654"/>
                </a:cubicBezTo>
                <a:cubicBezTo>
                  <a:pt x="7536978" y="127255"/>
                  <a:pt x="7539056" y="120687"/>
                  <a:pt x="7541999" y="114951"/>
                </a:cubicBezTo>
                <a:cubicBezTo>
                  <a:pt x="7544942" y="109215"/>
                  <a:pt x="7548896" y="104626"/>
                  <a:pt x="7553859" y="101184"/>
                </a:cubicBezTo>
                <a:cubicBezTo>
                  <a:pt x="7558823" y="97743"/>
                  <a:pt x="7564998" y="96022"/>
                  <a:pt x="7572385" y="96022"/>
                </a:cubicBezTo>
                <a:close/>
                <a:moveTo>
                  <a:pt x="1722104" y="95333"/>
                </a:moveTo>
                <a:cubicBezTo>
                  <a:pt x="1730554" y="95333"/>
                  <a:pt x="1737818" y="96825"/>
                  <a:pt x="1743895" y="99808"/>
                </a:cubicBezTo>
                <a:cubicBezTo>
                  <a:pt x="1749973" y="102790"/>
                  <a:pt x="1754980" y="107006"/>
                  <a:pt x="1758915" y="112456"/>
                </a:cubicBezTo>
                <a:cubicBezTo>
                  <a:pt x="1762851" y="117905"/>
                  <a:pt x="1765773" y="124358"/>
                  <a:pt x="1767683" y="131815"/>
                </a:cubicBezTo>
                <a:cubicBezTo>
                  <a:pt x="1769593" y="139272"/>
                  <a:pt x="1770548" y="147417"/>
                  <a:pt x="1770548" y="156251"/>
                </a:cubicBezTo>
                <a:cubicBezTo>
                  <a:pt x="1770548" y="164740"/>
                  <a:pt x="1769767" y="172713"/>
                  <a:pt x="1768203" y="180170"/>
                </a:cubicBezTo>
                <a:cubicBezTo>
                  <a:pt x="1766640" y="187627"/>
                  <a:pt x="1764036" y="194138"/>
                  <a:pt x="1760389" y="199702"/>
                </a:cubicBezTo>
                <a:cubicBezTo>
                  <a:pt x="1756744" y="205266"/>
                  <a:pt x="1751853" y="209682"/>
                  <a:pt x="1745718" y="212952"/>
                </a:cubicBezTo>
                <a:cubicBezTo>
                  <a:pt x="1739584" y="216221"/>
                  <a:pt x="1731943" y="217856"/>
                  <a:pt x="1722797" y="217856"/>
                </a:cubicBezTo>
                <a:cubicBezTo>
                  <a:pt x="1714462" y="217856"/>
                  <a:pt x="1707227" y="216365"/>
                  <a:pt x="1701092" y="213382"/>
                </a:cubicBezTo>
                <a:cubicBezTo>
                  <a:pt x="1694958" y="210399"/>
                  <a:pt x="1689923" y="206212"/>
                  <a:pt x="1685987" y="200820"/>
                </a:cubicBezTo>
                <a:cubicBezTo>
                  <a:pt x="1682052" y="195428"/>
                  <a:pt x="1679157" y="189004"/>
                  <a:pt x="1677305" y="181547"/>
                </a:cubicBezTo>
                <a:cubicBezTo>
                  <a:pt x="1675452" y="174090"/>
                  <a:pt x="1674526" y="165887"/>
                  <a:pt x="1674526" y="156939"/>
                </a:cubicBezTo>
                <a:cubicBezTo>
                  <a:pt x="1674526" y="148564"/>
                  <a:pt x="1675307" y="140649"/>
                  <a:pt x="1676871" y="133192"/>
                </a:cubicBezTo>
                <a:cubicBezTo>
                  <a:pt x="1678434" y="125735"/>
                  <a:pt x="1681010" y="119196"/>
                  <a:pt x="1684598" y="113574"/>
                </a:cubicBezTo>
                <a:cubicBezTo>
                  <a:pt x="1688187" y="107953"/>
                  <a:pt x="1693049" y="103507"/>
                  <a:pt x="1699183" y="100238"/>
                </a:cubicBezTo>
                <a:cubicBezTo>
                  <a:pt x="1705318" y="96968"/>
                  <a:pt x="1712958" y="95333"/>
                  <a:pt x="1722104" y="95333"/>
                </a:cubicBezTo>
                <a:close/>
                <a:moveTo>
                  <a:pt x="2341229" y="95333"/>
                </a:moveTo>
                <a:cubicBezTo>
                  <a:pt x="2349679" y="95333"/>
                  <a:pt x="2356942" y="96825"/>
                  <a:pt x="2363021" y="99808"/>
                </a:cubicBezTo>
                <a:cubicBezTo>
                  <a:pt x="2369098" y="102790"/>
                  <a:pt x="2374104" y="107006"/>
                  <a:pt x="2378040" y="112456"/>
                </a:cubicBezTo>
                <a:cubicBezTo>
                  <a:pt x="2381975" y="117905"/>
                  <a:pt x="2384898" y="124358"/>
                  <a:pt x="2386808" y="131815"/>
                </a:cubicBezTo>
                <a:cubicBezTo>
                  <a:pt x="2388718" y="139272"/>
                  <a:pt x="2389673" y="147417"/>
                  <a:pt x="2389673" y="156251"/>
                </a:cubicBezTo>
                <a:cubicBezTo>
                  <a:pt x="2389673" y="164740"/>
                  <a:pt x="2388892" y="172713"/>
                  <a:pt x="2387328" y="180170"/>
                </a:cubicBezTo>
                <a:cubicBezTo>
                  <a:pt x="2385765" y="187627"/>
                  <a:pt x="2383161" y="194138"/>
                  <a:pt x="2379515" y="199702"/>
                </a:cubicBezTo>
                <a:cubicBezTo>
                  <a:pt x="2375869" y="205266"/>
                  <a:pt x="2370978" y="209682"/>
                  <a:pt x="2364844" y="212952"/>
                </a:cubicBezTo>
                <a:cubicBezTo>
                  <a:pt x="2358709" y="216221"/>
                  <a:pt x="2351068" y="217856"/>
                  <a:pt x="2341923" y="217856"/>
                </a:cubicBezTo>
                <a:cubicBezTo>
                  <a:pt x="2333587" y="217856"/>
                  <a:pt x="2326352" y="216365"/>
                  <a:pt x="2320218" y="213382"/>
                </a:cubicBezTo>
                <a:cubicBezTo>
                  <a:pt x="2314083" y="210399"/>
                  <a:pt x="2309047" y="206212"/>
                  <a:pt x="2305112" y="200820"/>
                </a:cubicBezTo>
                <a:cubicBezTo>
                  <a:pt x="2301177" y="195428"/>
                  <a:pt x="2298283" y="189004"/>
                  <a:pt x="2296430" y="181547"/>
                </a:cubicBezTo>
                <a:cubicBezTo>
                  <a:pt x="2294578" y="174090"/>
                  <a:pt x="2293651" y="165887"/>
                  <a:pt x="2293651" y="156939"/>
                </a:cubicBezTo>
                <a:cubicBezTo>
                  <a:pt x="2293651" y="148564"/>
                  <a:pt x="2294432" y="140649"/>
                  <a:pt x="2295996" y="133192"/>
                </a:cubicBezTo>
                <a:cubicBezTo>
                  <a:pt x="2297559" y="125735"/>
                  <a:pt x="2300134" y="119196"/>
                  <a:pt x="2303724" y="113574"/>
                </a:cubicBezTo>
                <a:cubicBezTo>
                  <a:pt x="2307312" y="107953"/>
                  <a:pt x="2312174" y="103507"/>
                  <a:pt x="2318309" y="100238"/>
                </a:cubicBezTo>
                <a:cubicBezTo>
                  <a:pt x="2324443" y="96968"/>
                  <a:pt x="2332083" y="95333"/>
                  <a:pt x="2341229" y="95333"/>
                </a:cubicBezTo>
                <a:close/>
                <a:moveTo>
                  <a:pt x="2922254" y="95333"/>
                </a:moveTo>
                <a:cubicBezTo>
                  <a:pt x="2930704" y="95333"/>
                  <a:pt x="2937968" y="96825"/>
                  <a:pt x="2944046" y="99808"/>
                </a:cubicBezTo>
                <a:cubicBezTo>
                  <a:pt x="2950123" y="102790"/>
                  <a:pt x="2955130" y="107006"/>
                  <a:pt x="2959065" y="112456"/>
                </a:cubicBezTo>
                <a:cubicBezTo>
                  <a:pt x="2963000" y="117905"/>
                  <a:pt x="2965923" y="124358"/>
                  <a:pt x="2967833" y="131815"/>
                </a:cubicBezTo>
                <a:cubicBezTo>
                  <a:pt x="2969743" y="139272"/>
                  <a:pt x="2970698" y="147417"/>
                  <a:pt x="2970698" y="156251"/>
                </a:cubicBezTo>
                <a:cubicBezTo>
                  <a:pt x="2970698" y="164740"/>
                  <a:pt x="2969917" y="172713"/>
                  <a:pt x="2968353" y="180170"/>
                </a:cubicBezTo>
                <a:cubicBezTo>
                  <a:pt x="2966790" y="187627"/>
                  <a:pt x="2964186" y="194138"/>
                  <a:pt x="2960540" y="199702"/>
                </a:cubicBezTo>
                <a:cubicBezTo>
                  <a:pt x="2956894" y="205266"/>
                  <a:pt x="2952003" y="209682"/>
                  <a:pt x="2945869" y="212952"/>
                </a:cubicBezTo>
                <a:cubicBezTo>
                  <a:pt x="2939734" y="216221"/>
                  <a:pt x="2932093" y="217856"/>
                  <a:pt x="2922948" y="217856"/>
                </a:cubicBezTo>
                <a:cubicBezTo>
                  <a:pt x="2914612" y="217856"/>
                  <a:pt x="2907377" y="216365"/>
                  <a:pt x="2901242" y="213382"/>
                </a:cubicBezTo>
                <a:cubicBezTo>
                  <a:pt x="2895108" y="210399"/>
                  <a:pt x="2890072" y="206212"/>
                  <a:pt x="2886137" y="200820"/>
                </a:cubicBezTo>
                <a:cubicBezTo>
                  <a:pt x="2882202" y="195428"/>
                  <a:pt x="2879308" y="189004"/>
                  <a:pt x="2877455" y="181547"/>
                </a:cubicBezTo>
                <a:cubicBezTo>
                  <a:pt x="2875602" y="174090"/>
                  <a:pt x="2874676" y="165887"/>
                  <a:pt x="2874676" y="156939"/>
                </a:cubicBezTo>
                <a:cubicBezTo>
                  <a:pt x="2874676" y="148564"/>
                  <a:pt x="2875457" y="140649"/>
                  <a:pt x="2877021" y="133192"/>
                </a:cubicBezTo>
                <a:cubicBezTo>
                  <a:pt x="2878584" y="125735"/>
                  <a:pt x="2881160" y="119196"/>
                  <a:pt x="2884748" y="113574"/>
                </a:cubicBezTo>
                <a:cubicBezTo>
                  <a:pt x="2888337" y="107953"/>
                  <a:pt x="2893199" y="103507"/>
                  <a:pt x="2899334" y="100238"/>
                </a:cubicBezTo>
                <a:cubicBezTo>
                  <a:pt x="2905468" y="96968"/>
                  <a:pt x="2913108" y="95333"/>
                  <a:pt x="2922254" y="95333"/>
                </a:cubicBezTo>
                <a:close/>
                <a:moveTo>
                  <a:pt x="4331954" y="95333"/>
                </a:moveTo>
                <a:cubicBezTo>
                  <a:pt x="4340404" y="95333"/>
                  <a:pt x="4347667" y="96825"/>
                  <a:pt x="4353745" y="99808"/>
                </a:cubicBezTo>
                <a:cubicBezTo>
                  <a:pt x="4359823" y="102790"/>
                  <a:pt x="4364829" y="107006"/>
                  <a:pt x="4368765" y="112456"/>
                </a:cubicBezTo>
                <a:cubicBezTo>
                  <a:pt x="4372700" y="117905"/>
                  <a:pt x="4375623" y="124358"/>
                  <a:pt x="4377532" y="131815"/>
                </a:cubicBezTo>
                <a:cubicBezTo>
                  <a:pt x="4379443" y="139272"/>
                  <a:pt x="4380398" y="147417"/>
                  <a:pt x="4380398" y="156251"/>
                </a:cubicBezTo>
                <a:cubicBezTo>
                  <a:pt x="4380398" y="164740"/>
                  <a:pt x="4379616" y="172713"/>
                  <a:pt x="4378053" y="180170"/>
                </a:cubicBezTo>
                <a:cubicBezTo>
                  <a:pt x="4376490" y="187627"/>
                  <a:pt x="4373885" y="194138"/>
                  <a:pt x="4370239" y="199702"/>
                </a:cubicBezTo>
                <a:cubicBezTo>
                  <a:pt x="4366594" y="205266"/>
                  <a:pt x="4361703" y="209682"/>
                  <a:pt x="4355568" y="212952"/>
                </a:cubicBezTo>
                <a:cubicBezTo>
                  <a:pt x="4349433" y="216221"/>
                  <a:pt x="4341793" y="217856"/>
                  <a:pt x="4332647" y="217856"/>
                </a:cubicBezTo>
                <a:cubicBezTo>
                  <a:pt x="4324312" y="217856"/>
                  <a:pt x="4317077" y="216365"/>
                  <a:pt x="4310942" y="213382"/>
                </a:cubicBezTo>
                <a:cubicBezTo>
                  <a:pt x="4304808" y="210399"/>
                  <a:pt x="4299772" y="206212"/>
                  <a:pt x="4295837" y="200820"/>
                </a:cubicBezTo>
                <a:cubicBezTo>
                  <a:pt x="4291901" y="195428"/>
                  <a:pt x="4289007" y="189004"/>
                  <a:pt x="4287155" y="181547"/>
                </a:cubicBezTo>
                <a:cubicBezTo>
                  <a:pt x="4285302" y="174090"/>
                  <a:pt x="4284376" y="165887"/>
                  <a:pt x="4284376" y="156939"/>
                </a:cubicBezTo>
                <a:cubicBezTo>
                  <a:pt x="4284376" y="148564"/>
                  <a:pt x="4285157" y="140649"/>
                  <a:pt x="4286720" y="133192"/>
                </a:cubicBezTo>
                <a:cubicBezTo>
                  <a:pt x="4288283" y="125735"/>
                  <a:pt x="4290859" y="119196"/>
                  <a:pt x="4294448" y="113574"/>
                </a:cubicBezTo>
                <a:cubicBezTo>
                  <a:pt x="4298036" y="107953"/>
                  <a:pt x="4302898" y="103507"/>
                  <a:pt x="4309033" y="100238"/>
                </a:cubicBezTo>
                <a:cubicBezTo>
                  <a:pt x="4315168" y="96968"/>
                  <a:pt x="4322808" y="95333"/>
                  <a:pt x="4331954" y="95333"/>
                </a:cubicBezTo>
                <a:close/>
                <a:moveTo>
                  <a:pt x="4655804" y="95333"/>
                </a:moveTo>
                <a:cubicBezTo>
                  <a:pt x="4664253" y="95333"/>
                  <a:pt x="4671518" y="96825"/>
                  <a:pt x="4677595" y="99808"/>
                </a:cubicBezTo>
                <a:cubicBezTo>
                  <a:pt x="4683673" y="102790"/>
                  <a:pt x="4688679" y="107006"/>
                  <a:pt x="4692615" y="112456"/>
                </a:cubicBezTo>
                <a:cubicBezTo>
                  <a:pt x="4696550" y="117905"/>
                  <a:pt x="4699473" y="124358"/>
                  <a:pt x="4701383" y="131815"/>
                </a:cubicBezTo>
                <a:cubicBezTo>
                  <a:pt x="4703292" y="139272"/>
                  <a:pt x="4704247" y="147417"/>
                  <a:pt x="4704247" y="156251"/>
                </a:cubicBezTo>
                <a:cubicBezTo>
                  <a:pt x="4704247" y="164740"/>
                  <a:pt x="4703466" y="172713"/>
                  <a:pt x="4701903" y="180170"/>
                </a:cubicBezTo>
                <a:cubicBezTo>
                  <a:pt x="4700340" y="187627"/>
                  <a:pt x="4697735" y="194138"/>
                  <a:pt x="4694089" y="199702"/>
                </a:cubicBezTo>
                <a:cubicBezTo>
                  <a:pt x="4690443" y="205266"/>
                  <a:pt x="4685553" y="209682"/>
                  <a:pt x="4679418" y="212952"/>
                </a:cubicBezTo>
                <a:cubicBezTo>
                  <a:pt x="4673283" y="216221"/>
                  <a:pt x="4665643" y="217856"/>
                  <a:pt x="4656497" y="217856"/>
                </a:cubicBezTo>
                <a:cubicBezTo>
                  <a:pt x="4648162" y="217856"/>
                  <a:pt x="4640927" y="216365"/>
                  <a:pt x="4634792" y="213382"/>
                </a:cubicBezTo>
                <a:cubicBezTo>
                  <a:pt x="4628657" y="210399"/>
                  <a:pt x="4623622" y="206212"/>
                  <a:pt x="4619686" y="200820"/>
                </a:cubicBezTo>
                <a:cubicBezTo>
                  <a:pt x="4615751" y="195428"/>
                  <a:pt x="4612857" y="189004"/>
                  <a:pt x="4611004" y="181547"/>
                </a:cubicBezTo>
                <a:cubicBezTo>
                  <a:pt x="4609152" y="174090"/>
                  <a:pt x="4608225" y="165887"/>
                  <a:pt x="4608225" y="156939"/>
                </a:cubicBezTo>
                <a:cubicBezTo>
                  <a:pt x="4608225" y="148564"/>
                  <a:pt x="4609007" y="140649"/>
                  <a:pt x="4610570" y="133192"/>
                </a:cubicBezTo>
                <a:cubicBezTo>
                  <a:pt x="4612133" y="125735"/>
                  <a:pt x="4614709" y="119196"/>
                  <a:pt x="4618298" y="113574"/>
                </a:cubicBezTo>
                <a:cubicBezTo>
                  <a:pt x="4621887" y="107953"/>
                  <a:pt x="4626748" y="103507"/>
                  <a:pt x="4632883" y="100238"/>
                </a:cubicBezTo>
                <a:cubicBezTo>
                  <a:pt x="4639018" y="96968"/>
                  <a:pt x="4646658" y="95333"/>
                  <a:pt x="4655804" y="95333"/>
                </a:cubicBezTo>
                <a:close/>
                <a:moveTo>
                  <a:pt x="5836903" y="95333"/>
                </a:moveTo>
                <a:cubicBezTo>
                  <a:pt x="5845353" y="95333"/>
                  <a:pt x="5852617" y="96825"/>
                  <a:pt x="5858695" y="99808"/>
                </a:cubicBezTo>
                <a:cubicBezTo>
                  <a:pt x="5864772" y="102790"/>
                  <a:pt x="5869779" y="107006"/>
                  <a:pt x="5873714" y="112456"/>
                </a:cubicBezTo>
                <a:cubicBezTo>
                  <a:pt x="5877650" y="117905"/>
                  <a:pt x="5880572" y="124358"/>
                  <a:pt x="5882482" y="131815"/>
                </a:cubicBezTo>
                <a:cubicBezTo>
                  <a:pt x="5884392" y="139272"/>
                  <a:pt x="5885348" y="147417"/>
                  <a:pt x="5885348" y="156251"/>
                </a:cubicBezTo>
                <a:cubicBezTo>
                  <a:pt x="5885348" y="164740"/>
                  <a:pt x="5884566" y="172713"/>
                  <a:pt x="5883003" y="180170"/>
                </a:cubicBezTo>
                <a:cubicBezTo>
                  <a:pt x="5881439" y="187627"/>
                  <a:pt x="5878835" y="194138"/>
                  <a:pt x="5875189" y="199702"/>
                </a:cubicBezTo>
                <a:cubicBezTo>
                  <a:pt x="5871543" y="205266"/>
                  <a:pt x="5866652" y="209682"/>
                  <a:pt x="5860518" y="212952"/>
                </a:cubicBezTo>
                <a:cubicBezTo>
                  <a:pt x="5854383" y="216221"/>
                  <a:pt x="5846743" y="217856"/>
                  <a:pt x="5837597" y="217856"/>
                </a:cubicBezTo>
                <a:cubicBezTo>
                  <a:pt x="5829262" y="217856"/>
                  <a:pt x="5822026" y="216365"/>
                  <a:pt x="5815892" y="213382"/>
                </a:cubicBezTo>
                <a:cubicBezTo>
                  <a:pt x="5809757" y="210399"/>
                  <a:pt x="5804721" y="206212"/>
                  <a:pt x="5800786" y="200820"/>
                </a:cubicBezTo>
                <a:cubicBezTo>
                  <a:pt x="5796851" y="195428"/>
                  <a:pt x="5793957" y="189004"/>
                  <a:pt x="5792104" y="181547"/>
                </a:cubicBezTo>
                <a:cubicBezTo>
                  <a:pt x="5790252" y="174090"/>
                  <a:pt x="5789325" y="165887"/>
                  <a:pt x="5789325" y="156939"/>
                </a:cubicBezTo>
                <a:cubicBezTo>
                  <a:pt x="5789325" y="148564"/>
                  <a:pt x="5790107" y="140649"/>
                  <a:pt x="5791670" y="133192"/>
                </a:cubicBezTo>
                <a:cubicBezTo>
                  <a:pt x="5793233" y="125735"/>
                  <a:pt x="5795809" y="119196"/>
                  <a:pt x="5799397" y="113574"/>
                </a:cubicBezTo>
                <a:cubicBezTo>
                  <a:pt x="5802986" y="107953"/>
                  <a:pt x="5807847" y="103507"/>
                  <a:pt x="5813982" y="100238"/>
                </a:cubicBezTo>
                <a:cubicBezTo>
                  <a:pt x="5820118" y="96968"/>
                  <a:pt x="5827757" y="95333"/>
                  <a:pt x="5836903" y="95333"/>
                </a:cubicBezTo>
                <a:close/>
                <a:moveTo>
                  <a:pt x="6151228" y="95333"/>
                </a:moveTo>
                <a:cubicBezTo>
                  <a:pt x="6159678" y="95333"/>
                  <a:pt x="6166942" y="96825"/>
                  <a:pt x="6173020" y="99808"/>
                </a:cubicBezTo>
                <a:cubicBezTo>
                  <a:pt x="6179097" y="102790"/>
                  <a:pt x="6184104" y="107006"/>
                  <a:pt x="6188039" y="112456"/>
                </a:cubicBezTo>
                <a:cubicBezTo>
                  <a:pt x="6191975" y="117905"/>
                  <a:pt x="6194897" y="124358"/>
                  <a:pt x="6196808" y="131815"/>
                </a:cubicBezTo>
                <a:cubicBezTo>
                  <a:pt x="6198717" y="139272"/>
                  <a:pt x="6199672" y="147417"/>
                  <a:pt x="6199672" y="156251"/>
                </a:cubicBezTo>
                <a:cubicBezTo>
                  <a:pt x="6199672" y="164740"/>
                  <a:pt x="6198891" y="172713"/>
                  <a:pt x="6197328" y="180170"/>
                </a:cubicBezTo>
                <a:cubicBezTo>
                  <a:pt x="6195764" y="187627"/>
                  <a:pt x="6193160" y="194138"/>
                  <a:pt x="6189514" y="199702"/>
                </a:cubicBezTo>
                <a:cubicBezTo>
                  <a:pt x="6185868" y="205266"/>
                  <a:pt x="6180977" y="209682"/>
                  <a:pt x="6174842" y="212952"/>
                </a:cubicBezTo>
                <a:cubicBezTo>
                  <a:pt x="6168708" y="216221"/>
                  <a:pt x="6161067" y="217856"/>
                  <a:pt x="6151922" y="217856"/>
                </a:cubicBezTo>
                <a:cubicBezTo>
                  <a:pt x="6143586" y="217856"/>
                  <a:pt x="6136352" y="216365"/>
                  <a:pt x="6130217" y="213382"/>
                </a:cubicBezTo>
                <a:cubicBezTo>
                  <a:pt x="6124082" y="210399"/>
                  <a:pt x="6119047" y="206212"/>
                  <a:pt x="6115111" y="200820"/>
                </a:cubicBezTo>
                <a:cubicBezTo>
                  <a:pt x="6111175" y="195428"/>
                  <a:pt x="6108282" y="189004"/>
                  <a:pt x="6106429" y="181547"/>
                </a:cubicBezTo>
                <a:cubicBezTo>
                  <a:pt x="6104576" y="174090"/>
                  <a:pt x="6103650" y="165887"/>
                  <a:pt x="6103650" y="156939"/>
                </a:cubicBezTo>
                <a:cubicBezTo>
                  <a:pt x="6103650" y="148564"/>
                  <a:pt x="6104432" y="140649"/>
                  <a:pt x="6105995" y="133192"/>
                </a:cubicBezTo>
                <a:cubicBezTo>
                  <a:pt x="6107558" y="125735"/>
                  <a:pt x="6110134" y="119196"/>
                  <a:pt x="6113722" y="113574"/>
                </a:cubicBezTo>
                <a:cubicBezTo>
                  <a:pt x="6117311" y="107953"/>
                  <a:pt x="6122173" y="103507"/>
                  <a:pt x="6128308" y="100238"/>
                </a:cubicBezTo>
                <a:cubicBezTo>
                  <a:pt x="6134443" y="96968"/>
                  <a:pt x="6142083" y="95333"/>
                  <a:pt x="6151228" y="95333"/>
                </a:cubicBezTo>
                <a:close/>
                <a:moveTo>
                  <a:pt x="3107043" y="93785"/>
                </a:moveTo>
                <a:cubicBezTo>
                  <a:pt x="3112435" y="93785"/>
                  <a:pt x="3117368" y="93928"/>
                  <a:pt x="3121842" y="94215"/>
                </a:cubicBezTo>
                <a:cubicBezTo>
                  <a:pt x="3126316" y="94502"/>
                  <a:pt x="3130102" y="94817"/>
                  <a:pt x="3133200" y="95161"/>
                </a:cubicBezTo>
                <a:lnTo>
                  <a:pt x="3133200" y="143345"/>
                </a:lnTo>
                <a:lnTo>
                  <a:pt x="3104290" y="143345"/>
                </a:lnTo>
                <a:cubicBezTo>
                  <a:pt x="3092474" y="143345"/>
                  <a:pt x="3083439" y="141136"/>
                  <a:pt x="3077187" y="136719"/>
                </a:cubicBezTo>
                <a:cubicBezTo>
                  <a:pt x="3070934" y="132303"/>
                  <a:pt x="3067808" y="125964"/>
                  <a:pt x="3067808" y="117704"/>
                </a:cubicBezTo>
                <a:cubicBezTo>
                  <a:pt x="3067808" y="113918"/>
                  <a:pt x="3068497" y="110534"/>
                  <a:pt x="3069873" y="107551"/>
                </a:cubicBezTo>
                <a:cubicBezTo>
                  <a:pt x="3071250" y="104569"/>
                  <a:pt x="3073516" y="102045"/>
                  <a:pt x="3076671" y="99980"/>
                </a:cubicBezTo>
                <a:cubicBezTo>
                  <a:pt x="3079826" y="97915"/>
                  <a:pt x="3083898" y="96366"/>
                  <a:pt x="3088888" y="95333"/>
                </a:cubicBezTo>
                <a:cubicBezTo>
                  <a:pt x="3093879" y="94301"/>
                  <a:pt x="3099930" y="93785"/>
                  <a:pt x="3107043" y="93785"/>
                </a:cubicBezTo>
                <a:close/>
                <a:moveTo>
                  <a:pt x="3269623" y="93785"/>
                </a:moveTo>
                <a:cubicBezTo>
                  <a:pt x="3276664" y="93785"/>
                  <a:pt x="3282839" y="95104"/>
                  <a:pt x="3288148" y="97743"/>
                </a:cubicBezTo>
                <a:cubicBezTo>
                  <a:pt x="3293458" y="100381"/>
                  <a:pt x="3297902" y="103880"/>
                  <a:pt x="3301481" y="108240"/>
                </a:cubicBezTo>
                <a:cubicBezTo>
                  <a:pt x="3305060" y="112599"/>
                  <a:pt x="3307830" y="117676"/>
                  <a:pt x="3309792" y="123469"/>
                </a:cubicBezTo>
                <a:cubicBezTo>
                  <a:pt x="3311754" y="129262"/>
                  <a:pt x="3312850" y="135314"/>
                  <a:pt x="3313082" y="141624"/>
                </a:cubicBezTo>
                <a:lnTo>
                  <a:pt x="3228589" y="141624"/>
                </a:lnTo>
                <a:cubicBezTo>
                  <a:pt x="3228245" y="126710"/>
                  <a:pt x="3231564" y="115008"/>
                  <a:pt x="3238546" y="106519"/>
                </a:cubicBezTo>
                <a:cubicBezTo>
                  <a:pt x="3245528" y="98029"/>
                  <a:pt x="3255887" y="93785"/>
                  <a:pt x="3269623" y="93785"/>
                </a:cubicBezTo>
                <a:close/>
                <a:moveTo>
                  <a:pt x="3726823" y="93785"/>
                </a:moveTo>
                <a:cubicBezTo>
                  <a:pt x="3733864" y="93785"/>
                  <a:pt x="3740039" y="95104"/>
                  <a:pt x="3745348" y="97743"/>
                </a:cubicBezTo>
                <a:cubicBezTo>
                  <a:pt x="3750658" y="100381"/>
                  <a:pt x="3755102" y="103880"/>
                  <a:pt x="3758681" y="108240"/>
                </a:cubicBezTo>
                <a:cubicBezTo>
                  <a:pt x="3762260" y="112599"/>
                  <a:pt x="3765030" y="117676"/>
                  <a:pt x="3766992" y="123469"/>
                </a:cubicBezTo>
                <a:cubicBezTo>
                  <a:pt x="3768954" y="129262"/>
                  <a:pt x="3770050" y="135314"/>
                  <a:pt x="3770282" y="141624"/>
                </a:cubicBezTo>
                <a:lnTo>
                  <a:pt x="3685789" y="141624"/>
                </a:lnTo>
                <a:cubicBezTo>
                  <a:pt x="3685445" y="126710"/>
                  <a:pt x="3688763" y="115008"/>
                  <a:pt x="3695746" y="106519"/>
                </a:cubicBezTo>
                <a:cubicBezTo>
                  <a:pt x="3702728" y="98029"/>
                  <a:pt x="3713086" y="93785"/>
                  <a:pt x="3726823" y="93785"/>
                </a:cubicBezTo>
                <a:close/>
                <a:moveTo>
                  <a:pt x="7403472" y="93785"/>
                </a:moveTo>
                <a:cubicBezTo>
                  <a:pt x="7410513" y="93785"/>
                  <a:pt x="7416688" y="95104"/>
                  <a:pt x="7421998" y="97743"/>
                </a:cubicBezTo>
                <a:cubicBezTo>
                  <a:pt x="7427307" y="100381"/>
                  <a:pt x="7431751" y="103880"/>
                  <a:pt x="7435330" y="108240"/>
                </a:cubicBezTo>
                <a:cubicBezTo>
                  <a:pt x="7438909" y="112599"/>
                  <a:pt x="7441679" y="117676"/>
                  <a:pt x="7443641" y="123469"/>
                </a:cubicBezTo>
                <a:cubicBezTo>
                  <a:pt x="7445603" y="129262"/>
                  <a:pt x="7446700" y="135314"/>
                  <a:pt x="7446931" y="141624"/>
                </a:cubicBezTo>
                <a:lnTo>
                  <a:pt x="7362438" y="141624"/>
                </a:lnTo>
                <a:cubicBezTo>
                  <a:pt x="7362094" y="126710"/>
                  <a:pt x="7365413" y="115008"/>
                  <a:pt x="7372395" y="106519"/>
                </a:cubicBezTo>
                <a:cubicBezTo>
                  <a:pt x="7379377" y="98029"/>
                  <a:pt x="7389736" y="93785"/>
                  <a:pt x="7403472" y="93785"/>
                </a:cubicBezTo>
                <a:close/>
                <a:moveTo>
                  <a:pt x="369614" y="74856"/>
                </a:moveTo>
                <a:lnTo>
                  <a:pt x="248296" y="74856"/>
                </a:lnTo>
                <a:cubicBezTo>
                  <a:pt x="247378" y="74856"/>
                  <a:pt x="246547" y="75114"/>
                  <a:pt x="245801" y="75630"/>
                </a:cubicBezTo>
                <a:cubicBezTo>
                  <a:pt x="245055" y="76146"/>
                  <a:pt x="244453" y="76949"/>
                  <a:pt x="243994" y="78039"/>
                </a:cubicBezTo>
                <a:cubicBezTo>
                  <a:pt x="243536" y="79129"/>
                  <a:pt x="243162" y="80506"/>
                  <a:pt x="242876" y="82169"/>
                </a:cubicBezTo>
                <a:cubicBezTo>
                  <a:pt x="242589" y="83833"/>
                  <a:pt x="242446" y="85697"/>
                  <a:pt x="242446" y="87762"/>
                </a:cubicBezTo>
                <a:cubicBezTo>
                  <a:pt x="242446" y="90056"/>
                  <a:pt x="242560" y="92007"/>
                  <a:pt x="242790" y="93613"/>
                </a:cubicBezTo>
                <a:cubicBezTo>
                  <a:pt x="243019" y="95219"/>
                  <a:pt x="243392" y="96538"/>
                  <a:pt x="243908" y="97571"/>
                </a:cubicBezTo>
                <a:cubicBezTo>
                  <a:pt x="244425" y="98603"/>
                  <a:pt x="245027" y="99377"/>
                  <a:pt x="245715" y="99894"/>
                </a:cubicBezTo>
                <a:cubicBezTo>
                  <a:pt x="246404" y="100410"/>
                  <a:pt x="247264" y="100668"/>
                  <a:pt x="248296" y="100668"/>
                </a:cubicBezTo>
                <a:lnTo>
                  <a:pt x="294758" y="100668"/>
                </a:lnTo>
                <a:lnTo>
                  <a:pt x="294758" y="234204"/>
                </a:lnTo>
                <a:cubicBezTo>
                  <a:pt x="294758" y="235122"/>
                  <a:pt x="294988" y="235896"/>
                  <a:pt x="295447" y="236527"/>
                </a:cubicBezTo>
                <a:cubicBezTo>
                  <a:pt x="295906" y="237158"/>
                  <a:pt x="296652" y="237703"/>
                  <a:pt x="297684" y="238162"/>
                </a:cubicBezTo>
                <a:cubicBezTo>
                  <a:pt x="298716" y="238621"/>
                  <a:pt x="300151" y="238965"/>
                  <a:pt x="301986" y="239194"/>
                </a:cubicBezTo>
                <a:cubicBezTo>
                  <a:pt x="303822" y="239424"/>
                  <a:pt x="306174" y="239539"/>
                  <a:pt x="309042" y="239539"/>
                </a:cubicBezTo>
                <a:cubicBezTo>
                  <a:pt x="311795" y="239539"/>
                  <a:pt x="314090" y="239424"/>
                  <a:pt x="315925" y="239194"/>
                </a:cubicBezTo>
                <a:cubicBezTo>
                  <a:pt x="317760" y="238965"/>
                  <a:pt x="319223" y="238621"/>
                  <a:pt x="320313" y="238162"/>
                </a:cubicBezTo>
                <a:cubicBezTo>
                  <a:pt x="321403" y="237703"/>
                  <a:pt x="322148" y="237158"/>
                  <a:pt x="322550" y="236527"/>
                </a:cubicBezTo>
                <a:cubicBezTo>
                  <a:pt x="322952" y="235896"/>
                  <a:pt x="323152" y="235122"/>
                  <a:pt x="323152" y="234204"/>
                </a:cubicBezTo>
                <a:lnTo>
                  <a:pt x="323152" y="100668"/>
                </a:lnTo>
                <a:lnTo>
                  <a:pt x="369614" y="100668"/>
                </a:lnTo>
                <a:cubicBezTo>
                  <a:pt x="370532" y="100668"/>
                  <a:pt x="371364" y="100410"/>
                  <a:pt x="372110" y="99894"/>
                </a:cubicBezTo>
                <a:cubicBezTo>
                  <a:pt x="372856" y="99377"/>
                  <a:pt x="373458" y="98603"/>
                  <a:pt x="373916" y="97571"/>
                </a:cubicBezTo>
                <a:cubicBezTo>
                  <a:pt x="374376" y="96538"/>
                  <a:pt x="374748" y="95190"/>
                  <a:pt x="375035" y="93527"/>
                </a:cubicBezTo>
                <a:cubicBezTo>
                  <a:pt x="375322" y="91863"/>
                  <a:pt x="375466" y="89884"/>
                  <a:pt x="375466" y="87590"/>
                </a:cubicBezTo>
                <a:cubicBezTo>
                  <a:pt x="375466" y="85525"/>
                  <a:pt x="375322" y="83689"/>
                  <a:pt x="375035" y="82083"/>
                </a:cubicBezTo>
                <a:cubicBezTo>
                  <a:pt x="374748" y="80477"/>
                  <a:pt x="374347" y="79129"/>
                  <a:pt x="373830" y="78039"/>
                </a:cubicBezTo>
                <a:cubicBezTo>
                  <a:pt x="373314" y="76949"/>
                  <a:pt x="372712" y="76146"/>
                  <a:pt x="372024" y="75630"/>
                </a:cubicBezTo>
                <a:cubicBezTo>
                  <a:pt x="371336" y="75114"/>
                  <a:pt x="370532" y="74856"/>
                  <a:pt x="369614" y="74856"/>
                </a:cubicBezTo>
                <a:close/>
                <a:moveTo>
                  <a:pt x="680001" y="74856"/>
                </a:moveTo>
                <a:lnTo>
                  <a:pt x="593959" y="74856"/>
                </a:lnTo>
                <a:cubicBezTo>
                  <a:pt x="591206" y="74856"/>
                  <a:pt x="589055" y="75687"/>
                  <a:pt x="587506" y="77351"/>
                </a:cubicBezTo>
                <a:cubicBezTo>
                  <a:pt x="585957" y="79014"/>
                  <a:pt x="585183" y="81567"/>
                  <a:pt x="585183" y="85009"/>
                </a:cubicBezTo>
                <a:lnTo>
                  <a:pt x="585183" y="214415"/>
                </a:lnTo>
                <a:lnTo>
                  <a:pt x="563673" y="214415"/>
                </a:lnTo>
                <a:cubicBezTo>
                  <a:pt x="561264" y="214415"/>
                  <a:pt x="559543" y="214873"/>
                  <a:pt x="558510" y="215791"/>
                </a:cubicBezTo>
                <a:cubicBezTo>
                  <a:pt x="557478" y="216709"/>
                  <a:pt x="556962" y="218602"/>
                  <a:pt x="556962" y="221470"/>
                </a:cubicBezTo>
                <a:lnTo>
                  <a:pt x="556962" y="290475"/>
                </a:lnTo>
                <a:cubicBezTo>
                  <a:pt x="556962" y="291278"/>
                  <a:pt x="557134" y="291938"/>
                  <a:pt x="557478" y="292454"/>
                </a:cubicBezTo>
                <a:cubicBezTo>
                  <a:pt x="557822" y="292970"/>
                  <a:pt x="558482" y="293400"/>
                  <a:pt x="559457" y="293745"/>
                </a:cubicBezTo>
                <a:cubicBezTo>
                  <a:pt x="560432" y="294089"/>
                  <a:pt x="561722" y="294376"/>
                  <a:pt x="563329" y="294605"/>
                </a:cubicBezTo>
                <a:cubicBezTo>
                  <a:pt x="564935" y="294834"/>
                  <a:pt x="566828" y="294949"/>
                  <a:pt x="569007" y="294949"/>
                </a:cubicBezTo>
                <a:cubicBezTo>
                  <a:pt x="571302" y="294949"/>
                  <a:pt x="573195" y="294834"/>
                  <a:pt x="574686" y="294605"/>
                </a:cubicBezTo>
                <a:cubicBezTo>
                  <a:pt x="576177" y="294376"/>
                  <a:pt x="577411" y="294089"/>
                  <a:pt x="578386" y="293745"/>
                </a:cubicBezTo>
                <a:cubicBezTo>
                  <a:pt x="579361" y="293400"/>
                  <a:pt x="580049" y="292970"/>
                  <a:pt x="580451" y="292454"/>
                </a:cubicBezTo>
                <a:cubicBezTo>
                  <a:pt x="580853" y="291938"/>
                  <a:pt x="581053" y="291278"/>
                  <a:pt x="581053" y="290475"/>
                </a:cubicBezTo>
                <a:lnTo>
                  <a:pt x="581053" y="238506"/>
                </a:lnTo>
                <a:lnTo>
                  <a:pt x="720612" y="238506"/>
                </a:lnTo>
                <a:lnTo>
                  <a:pt x="720612" y="290475"/>
                </a:lnTo>
                <a:cubicBezTo>
                  <a:pt x="720612" y="291278"/>
                  <a:pt x="720784" y="291938"/>
                  <a:pt x="721128" y="292454"/>
                </a:cubicBezTo>
                <a:cubicBezTo>
                  <a:pt x="721472" y="292970"/>
                  <a:pt x="722132" y="293400"/>
                  <a:pt x="723107" y="293745"/>
                </a:cubicBezTo>
                <a:cubicBezTo>
                  <a:pt x="724082" y="294089"/>
                  <a:pt x="725316" y="294376"/>
                  <a:pt x="726807" y="294605"/>
                </a:cubicBezTo>
                <a:cubicBezTo>
                  <a:pt x="728298" y="294834"/>
                  <a:pt x="730134" y="294949"/>
                  <a:pt x="732314" y="294949"/>
                </a:cubicBezTo>
                <a:cubicBezTo>
                  <a:pt x="734723" y="294949"/>
                  <a:pt x="736702" y="294834"/>
                  <a:pt x="738250" y="294605"/>
                </a:cubicBezTo>
                <a:cubicBezTo>
                  <a:pt x="739799" y="294376"/>
                  <a:pt x="741061" y="294089"/>
                  <a:pt x="742036" y="293745"/>
                </a:cubicBezTo>
                <a:cubicBezTo>
                  <a:pt x="743011" y="293400"/>
                  <a:pt x="743700" y="292970"/>
                  <a:pt x="744101" y="292454"/>
                </a:cubicBezTo>
                <a:cubicBezTo>
                  <a:pt x="744503" y="291938"/>
                  <a:pt x="744704" y="291278"/>
                  <a:pt x="744704" y="290475"/>
                </a:cubicBezTo>
                <a:lnTo>
                  <a:pt x="744704" y="221470"/>
                </a:lnTo>
                <a:cubicBezTo>
                  <a:pt x="744704" y="218602"/>
                  <a:pt x="744245" y="216709"/>
                  <a:pt x="743327" y="215791"/>
                </a:cubicBezTo>
                <a:cubicBezTo>
                  <a:pt x="742409" y="214873"/>
                  <a:pt x="740631" y="214415"/>
                  <a:pt x="737992" y="214415"/>
                </a:cubicBezTo>
                <a:lnTo>
                  <a:pt x="726979" y="214415"/>
                </a:lnTo>
                <a:cubicBezTo>
                  <a:pt x="722735" y="209252"/>
                  <a:pt x="718777" y="203344"/>
                  <a:pt x="715105" y="196690"/>
                </a:cubicBezTo>
                <a:cubicBezTo>
                  <a:pt x="711434" y="190036"/>
                  <a:pt x="708022" y="181690"/>
                  <a:pt x="704866" y="171652"/>
                </a:cubicBezTo>
                <a:cubicBezTo>
                  <a:pt x="701711" y="161614"/>
                  <a:pt x="698815" y="149539"/>
                  <a:pt x="696176" y="135429"/>
                </a:cubicBezTo>
                <a:cubicBezTo>
                  <a:pt x="693538" y="121318"/>
                  <a:pt x="691128" y="104454"/>
                  <a:pt x="688949" y="84836"/>
                </a:cubicBezTo>
                <a:cubicBezTo>
                  <a:pt x="688719" y="83230"/>
                  <a:pt x="688404" y="81768"/>
                  <a:pt x="688002" y="80448"/>
                </a:cubicBezTo>
                <a:cubicBezTo>
                  <a:pt x="687601" y="79129"/>
                  <a:pt x="687027" y="78097"/>
                  <a:pt x="686282" y="77351"/>
                </a:cubicBezTo>
                <a:cubicBezTo>
                  <a:pt x="685536" y="76605"/>
                  <a:pt x="684647" y="76003"/>
                  <a:pt x="683614" y="75544"/>
                </a:cubicBezTo>
                <a:cubicBezTo>
                  <a:pt x="682582" y="75085"/>
                  <a:pt x="681377" y="74856"/>
                  <a:pt x="680001" y="74856"/>
                </a:cubicBezTo>
                <a:close/>
                <a:moveTo>
                  <a:pt x="1008832" y="74856"/>
                </a:moveTo>
                <a:lnTo>
                  <a:pt x="930878" y="74856"/>
                </a:lnTo>
                <a:cubicBezTo>
                  <a:pt x="929960" y="74856"/>
                  <a:pt x="929186" y="75114"/>
                  <a:pt x="928555" y="75630"/>
                </a:cubicBezTo>
                <a:cubicBezTo>
                  <a:pt x="927924" y="76146"/>
                  <a:pt x="927351" y="76949"/>
                  <a:pt x="926834" y="78039"/>
                </a:cubicBezTo>
                <a:cubicBezTo>
                  <a:pt x="926318" y="79129"/>
                  <a:pt x="925916" y="80448"/>
                  <a:pt x="925630" y="81997"/>
                </a:cubicBezTo>
                <a:cubicBezTo>
                  <a:pt x="925343" y="83546"/>
                  <a:pt x="925200" y="85410"/>
                  <a:pt x="925200" y="87590"/>
                </a:cubicBezTo>
                <a:cubicBezTo>
                  <a:pt x="925200" y="89884"/>
                  <a:pt x="925343" y="91834"/>
                  <a:pt x="925630" y="93441"/>
                </a:cubicBezTo>
                <a:cubicBezTo>
                  <a:pt x="925916" y="95047"/>
                  <a:pt x="926318" y="96366"/>
                  <a:pt x="926834" y="97398"/>
                </a:cubicBezTo>
                <a:cubicBezTo>
                  <a:pt x="927351" y="98431"/>
                  <a:pt x="927924" y="99177"/>
                  <a:pt x="928555" y="99636"/>
                </a:cubicBezTo>
                <a:cubicBezTo>
                  <a:pt x="929186" y="100094"/>
                  <a:pt x="929960" y="100324"/>
                  <a:pt x="930878" y="100324"/>
                </a:cubicBezTo>
                <a:lnTo>
                  <a:pt x="989214" y="100324"/>
                </a:lnTo>
                <a:lnTo>
                  <a:pt x="989214" y="234204"/>
                </a:lnTo>
                <a:cubicBezTo>
                  <a:pt x="989214" y="235122"/>
                  <a:pt x="989444" y="235896"/>
                  <a:pt x="989903" y="236527"/>
                </a:cubicBezTo>
                <a:cubicBezTo>
                  <a:pt x="990361" y="237158"/>
                  <a:pt x="991107" y="237703"/>
                  <a:pt x="992140" y="238162"/>
                </a:cubicBezTo>
                <a:cubicBezTo>
                  <a:pt x="993172" y="238621"/>
                  <a:pt x="994606" y="238965"/>
                  <a:pt x="996442" y="239194"/>
                </a:cubicBezTo>
                <a:cubicBezTo>
                  <a:pt x="998277" y="239424"/>
                  <a:pt x="1000629" y="239539"/>
                  <a:pt x="1003497" y="239539"/>
                </a:cubicBezTo>
                <a:cubicBezTo>
                  <a:pt x="1006250" y="239539"/>
                  <a:pt x="1008545" y="239424"/>
                  <a:pt x="1010380" y="239194"/>
                </a:cubicBezTo>
                <a:cubicBezTo>
                  <a:pt x="1012216" y="238965"/>
                  <a:pt x="1013678" y="238621"/>
                  <a:pt x="1014768" y="238162"/>
                </a:cubicBezTo>
                <a:cubicBezTo>
                  <a:pt x="1015859" y="237703"/>
                  <a:pt x="1016604" y="237158"/>
                  <a:pt x="1017006" y="236527"/>
                </a:cubicBezTo>
                <a:cubicBezTo>
                  <a:pt x="1017407" y="235896"/>
                  <a:pt x="1017608" y="235122"/>
                  <a:pt x="1017608" y="234204"/>
                </a:cubicBezTo>
                <a:lnTo>
                  <a:pt x="1017608" y="85009"/>
                </a:lnTo>
                <a:cubicBezTo>
                  <a:pt x="1017608" y="81567"/>
                  <a:pt x="1016833" y="79014"/>
                  <a:pt x="1015285" y="77351"/>
                </a:cubicBezTo>
                <a:cubicBezTo>
                  <a:pt x="1013736" y="75687"/>
                  <a:pt x="1011585" y="74856"/>
                  <a:pt x="1008832" y="74856"/>
                </a:cubicBezTo>
                <a:close/>
                <a:moveTo>
                  <a:pt x="2625991" y="74856"/>
                </a:moveTo>
                <a:lnTo>
                  <a:pt x="2612397" y="74856"/>
                </a:lnTo>
                <a:cubicBezTo>
                  <a:pt x="2609069" y="74856"/>
                  <a:pt x="2606230" y="75114"/>
                  <a:pt x="2603878" y="75630"/>
                </a:cubicBezTo>
                <a:cubicBezTo>
                  <a:pt x="2601527" y="76146"/>
                  <a:pt x="2599519" y="77035"/>
                  <a:pt x="2597856" y="78297"/>
                </a:cubicBezTo>
                <a:cubicBezTo>
                  <a:pt x="2596192" y="79559"/>
                  <a:pt x="2594787" y="81251"/>
                  <a:pt x="2593640" y="83374"/>
                </a:cubicBezTo>
                <a:cubicBezTo>
                  <a:pt x="2592493" y="85496"/>
                  <a:pt x="2591402" y="88163"/>
                  <a:pt x="2590370" y="91376"/>
                </a:cubicBezTo>
                <a:lnTo>
                  <a:pt x="2567483" y="157283"/>
                </a:lnTo>
                <a:cubicBezTo>
                  <a:pt x="2566221" y="161298"/>
                  <a:pt x="2564902" y="165342"/>
                  <a:pt x="2563525" y="169415"/>
                </a:cubicBezTo>
                <a:cubicBezTo>
                  <a:pt x="2562148" y="173488"/>
                  <a:pt x="2560858" y="177503"/>
                  <a:pt x="2559653" y="181461"/>
                </a:cubicBezTo>
                <a:cubicBezTo>
                  <a:pt x="2558449" y="185419"/>
                  <a:pt x="2557302" y="189291"/>
                  <a:pt x="2556212" y="193076"/>
                </a:cubicBezTo>
                <a:cubicBezTo>
                  <a:pt x="2555122" y="196862"/>
                  <a:pt x="2554118" y="200476"/>
                  <a:pt x="2553200" y="203918"/>
                </a:cubicBezTo>
                <a:lnTo>
                  <a:pt x="2552856" y="203918"/>
                </a:lnTo>
                <a:cubicBezTo>
                  <a:pt x="2551824" y="200361"/>
                  <a:pt x="2550763" y="196604"/>
                  <a:pt x="2549672" y="192646"/>
                </a:cubicBezTo>
                <a:cubicBezTo>
                  <a:pt x="2548582" y="188688"/>
                  <a:pt x="2547407" y="184673"/>
                  <a:pt x="2546145" y="180600"/>
                </a:cubicBezTo>
                <a:cubicBezTo>
                  <a:pt x="2544883" y="176528"/>
                  <a:pt x="2543592" y="172484"/>
                  <a:pt x="2542273" y="168469"/>
                </a:cubicBezTo>
                <a:cubicBezTo>
                  <a:pt x="2540954" y="164453"/>
                  <a:pt x="2539663" y="160610"/>
                  <a:pt x="2538401" y="156939"/>
                </a:cubicBezTo>
                <a:lnTo>
                  <a:pt x="2515514" y="91376"/>
                </a:lnTo>
                <a:cubicBezTo>
                  <a:pt x="2514596" y="88508"/>
                  <a:pt x="2513593" y="86012"/>
                  <a:pt x="2512503" y="83890"/>
                </a:cubicBezTo>
                <a:cubicBezTo>
                  <a:pt x="2511413" y="81768"/>
                  <a:pt x="2510065" y="80047"/>
                  <a:pt x="2508459" y="78728"/>
                </a:cubicBezTo>
                <a:cubicBezTo>
                  <a:pt x="2506852" y="77408"/>
                  <a:pt x="2504931" y="76433"/>
                  <a:pt x="2502694" y="75802"/>
                </a:cubicBezTo>
                <a:cubicBezTo>
                  <a:pt x="2500457" y="75171"/>
                  <a:pt x="2497732" y="74856"/>
                  <a:pt x="2494520" y="74856"/>
                </a:cubicBezTo>
                <a:lnTo>
                  <a:pt x="2481098" y="74856"/>
                </a:lnTo>
                <a:cubicBezTo>
                  <a:pt x="2476968" y="74856"/>
                  <a:pt x="2473842" y="75716"/>
                  <a:pt x="2471719" y="77437"/>
                </a:cubicBezTo>
                <a:cubicBezTo>
                  <a:pt x="2469597" y="79158"/>
                  <a:pt x="2468363" y="81911"/>
                  <a:pt x="2468019" y="85697"/>
                </a:cubicBezTo>
                <a:lnTo>
                  <a:pt x="2450811" y="232655"/>
                </a:lnTo>
                <a:cubicBezTo>
                  <a:pt x="2450697" y="235179"/>
                  <a:pt x="2451499" y="236957"/>
                  <a:pt x="2453220" y="237990"/>
                </a:cubicBezTo>
                <a:cubicBezTo>
                  <a:pt x="2454941" y="239022"/>
                  <a:pt x="2458440" y="239539"/>
                  <a:pt x="2463717" y="239539"/>
                </a:cubicBezTo>
                <a:cubicBezTo>
                  <a:pt x="2466585" y="239539"/>
                  <a:pt x="2468937" y="239481"/>
                  <a:pt x="2470773" y="239367"/>
                </a:cubicBezTo>
                <a:cubicBezTo>
                  <a:pt x="2472608" y="239252"/>
                  <a:pt x="2474042" y="239022"/>
                  <a:pt x="2475075" y="238678"/>
                </a:cubicBezTo>
                <a:cubicBezTo>
                  <a:pt x="2476107" y="238334"/>
                  <a:pt x="2476824" y="237847"/>
                  <a:pt x="2477226" y="237216"/>
                </a:cubicBezTo>
                <a:cubicBezTo>
                  <a:pt x="2477627" y="236585"/>
                  <a:pt x="2477886" y="235753"/>
                  <a:pt x="2478000" y="234720"/>
                </a:cubicBezTo>
                <a:lnTo>
                  <a:pt x="2489185" y="144377"/>
                </a:lnTo>
                <a:cubicBezTo>
                  <a:pt x="2489530" y="141165"/>
                  <a:pt x="2489874" y="137723"/>
                  <a:pt x="2490218" y="134052"/>
                </a:cubicBezTo>
                <a:cubicBezTo>
                  <a:pt x="2490562" y="130381"/>
                  <a:pt x="2490906" y="126653"/>
                  <a:pt x="2491250" y="122867"/>
                </a:cubicBezTo>
                <a:cubicBezTo>
                  <a:pt x="2491595" y="119081"/>
                  <a:pt x="2491910" y="115295"/>
                  <a:pt x="2492197" y="111509"/>
                </a:cubicBezTo>
                <a:cubicBezTo>
                  <a:pt x="2492484" y="107723"/>
                  <a:pt x="2492799" y="104167"/>
                  <a:pt x="2493143" y="100840"/>
                </a:cubicBezTo>
                <a:lnTo>
                  <a:pt x="2493315" y="96882"/>
                </a:lnTo>
                <a:cubicBezTo>
                  <a:pt x="2494348" y="100209"/>
                  <a:pt x="2495438" y="103708"/>
                  <a:pt x="2496585" y="107379"/>
                </a:cubicBezTo>
                <a:cubicBezTo>
                  <a:pt x="2497732" y="111050"/>
                  <a:pt x="2498966" y="114779"/>
                  <a:pt x="2500285" y="118565"/>
                </a:cubicBezTo>
                <a:cubicBezTo>
                  <a:pt x="2501604" y="122350"/>
                  <a:pt x="2502866" y="126136"/>
                  <a:pt x="2504071" y="129922"/>
                </a:cubicBezTo>
                <a:cubicBezTo>
                  <a:pt x="2505275" y="133708"/>
                  <a:pt x="2506394" y="137264"/>
                  <a:pt x="2507426" y="140591"/>
                </a:cubicBezTo>
                <a:lnTo>
                  <a:pt x="2539950" y="232311"/>
                </a:lnTo>
                <a:cubicBezTo>
                  <a:pt x="2540409" y="233688"/>
                  <a:pt x="2540954" y="234835"/>
                  <a:pt x="2541585" y="235753"/>
                </a:cubicBezTo>
                <a:cubicBezTo>
                  <a:pt x="2542215" y="236671"/>
                  <a:pt x="2543076" y="237416"/>
                  <a:pt x="2544166" y="237990"/>
                </a:cubicBezTo>
                <a:cubicBezTo>
                  <a:pt x="2545256" y="238564"/>
                  <a:pt x="2546633" y="238965"/>
                  <a:pt x="2548296" y="239194"/>
                </a:cubicBezTo>
                <a:cubicBezTo>
                  <a:pt x="2549959" y="239424"/>
                  <a:pt x="2551996" y="239539"/>
                  <a:pt x="2554405" y="239539"/>
                </a:cubicBezTo>
                <a:cubicBezTo>
                  <a:pt x="2556814" y="239539"/>
                  <a:pt x="2558821" y="239424"/>
                  <a:pt x="2560428" y="239194"/>
                </a:cubicBezTo>
                <a:cubicBezTo>
                  <a:pt x="2562034" y="238965"/>
                  <a:pt x="2563382" y="238592"/>
                  <a:pt x="2564472" y="238076"/>
                </a:cubicBezTo>
                <a:cubicBezTo>
                  <a:pt x="2565562" y="237560"/>
                  <a:pt x="2566451" y="236843"/>
                  <a:pt x="2567139" y="235925"/>
                </a:cubicBezTo>
                <a:cubicBezTo>
                  <a:pt x="2567827" y="235007"/>
                  <a:pt x="2568401" y="233860"/>
                  <a:pt x="2568860" y="232483"/>
                </a:cubicBezTo>
                <a:lnTo>
                  <a:pt x="2600179" y="140591"/>
                </a:lnTo>
                <a:cubicBezTo>
                  <a:pt x="2601326" y="137379"/>
                  <a:pt x="2602502" y="133937"/>
                  <a:pt x="2603706" y="130266"/>
                </a:cubicBezTo>
                <a:cubicBezTo>
                  <a:pt x="2604911" y="126595"/>
                  <a:pt x="2606116" y="122838"/>
                  <a:pt x="2607320" y="118995"/>
                </a:cubicBezTo>
                <a:cubicBezTo>
                  <a:pt x="2608525" y="115152"/>
                  <a:pt x="2609701" y="111337"/>
                  <a:pt x="2610848" y="107551"/>
                </a:cubicBezTo>
                <a:cubicBezTo>
                  <a:pt x="2611995" y="103766"/>
                  <a:pt x="2612970" y="100209"/>
                  <a:pt x="2613773" y="96882"/>
                </a:cubicBezTo>
                <a:lnTo>
                  <a:pt x="2613945" y="100840"/>
                </a:lnTo>
                <a:cubicBezTo>
                  <a:pt x="2614289" y="104167"/>
                  <a:pt x="2614634" y="107723"/>
                  <a:pt x="2614978" y="111509"/>
                </a:cubicBezTo>
                <a:cubicBezTo>
                  <a:pt x="2615322" y="115295"/>
                  <a:pt x="2615695" y="119081"/>
                  <a:pt x="2616096" y="122867"/>
                </a:cubicBezTo>
                <a:cubicBezTo>
                  <a:pt x="2616498" y="126653"/>
                  <a:pt x="2616899" y="130381"/>
                  <a:pt x="2617301" y="134052"/>
                </a:cubicBezTo>
                <a:cubicBezTo>
                  <a:pt x="2617703" y="137723"/>
                  <a:pt x="2618018" y="141165"/>
                  <a:pt x="2618247" y="144377"/>
                </a:cubicBezTo>
                <a:lnTo>
                  <a:pt x="2628916" y="233172"/>
                </a:lnTo>
                <a:cubicBezTo>
                  <a:pt x="2629031" y="234548"/>
                  <a:pt x="2629289" y="235667"/>
                  <a:pt x="2629691" y="236527"/>
                </a:cubicBezTo>
                <a:cubicBezTo>
                  <a:pt x="2630093" y="237388"/>
                  <a:pt x="2630867" y="238019"/>
                  <a:pt x="2632014" y="238420"/>
                </a:cubicBezTo>
                <a:cubicBezTo>
                  <a:pt x="2633161" y="238822"/>
                  <a:pt x="2634653" y="239108"/>
                  <a:pt x="2636488" y="239281"/>
                </a:cubicBezTo>
                <a:cubicBezTo>
                  <a:pt x="2638323" y="239453"/>
                  <a:pt x="2640733" y="239539"/>
                  <a:pt x="2643716" y="239539"/>
                </a:cubicBezTo>
                <a:cubicBezTo>
                  <a:pt x="2646583" y="239539"/>
                  <a:pt x="2648850" y="239424"/>
                  <a:pt x="2650513" y="239194"/>
                </a:cubicBezTo>
                <a:cubicBezTo>
                  <a:pt x="2652176" y="238965"/>
                  <a:pt x="2653438" y="238564"/>
                  <a:pt x="2654299" y="237990"/>
                </a:cubicBezTo>
                <a:cubicBezTo>
                  <a:pt x="2655159" y="237416"/>
                  <a:pt x="2655704" y="236699"/>
                  <a:pt x="2655933" y="235839"/>
                </a:cubicBezTo>
                <a:cubicBezTo>
                  <a:pt x="2656163" y="234978"/>
                  <a:pt x="2656163" y="233917"/>
                  <a:pt x="2655933" y="232655"/>
                </a:cubicBezTo>
                <a:lnTo>
                  <a:pt x="2638897" y="86041"/>
                </a:lnTo>
                <a:cubicBezTo>
                  <a:pt x="2638323" y="82370"/>
                  <a:pt x="2637033" y="79588"/>
                  <a:pt x="2635025" y="77695"/>
                </a:cubicBezTo>
                <a:cubicBezTo>
                  <a:pt x="2633018" y="75802"/>
                  <a:pt x="2630007" y="74856"/>
                  <a:pt x="2625991" y="74856"/>
                </a:cubicBezTo>
                <a:close/>
                <a:moveTo>
                  <a:pt x="4551089" y="74856"/>
                </a:moveTo>
                <a:lnTo>
                  <a:pt x="4429771" y="74856"/>
                </a:lnTo>
                <a:cubicBezTo>
                  <a:pt x="4428854" y="74856"/>
                  <a:pt x="4428021" y="75114"/>
                  <a:pt x="4427276" y="75630"/>
                </a:cubicBezTo>
                <a:cubicBezTo>
                  <a:pt x="4426531" y="76146"/>
                  <a:pt x="4425928" y="76949"/>
                  <a:pt x="4425469" y="78039"/>
                </a:cubicBezTo>
                <a:cubicBezTo>
                  <a:pt x="4425010" y="79129"/>
                  <a:pt x="4424638" y="80506"/>
                  <a:pt x="4424350" y="82169"/>
                </a:cubicBezTo>
                <a:cubicBezTo>
                  <a:pt x="4424064" y="83833"/>
                  <a:pt x="4423920" y="85697"/>
                  <a:pt x="4423920" y="87762"/>
                </a:cubicBezTo>
                <a:cubicBezTo>
                  <a:pt x="4423920" y="90056"/>
                  <a:pt x="4424035" y="92007"/>
                  <a:pt x="4424265" y="93613"/>
                </a:cubicBezTo>
                <a:cubicBezTo>
                  <a:pt x="4424494" y="95219"/>
                  <a:pt x="4424867" y="96538"/>
                  <a:pt x="4425383" y="97571"/>
                </a:cubicBezTo>
                <a:cubicBezTo>
                  <a:pt x="4425900" y="98603"/>
                  <a:pt x="4426502" y="99377"/>
                  <a:pt x="4427190" y="99894"/>
                </a:cubicBezTo>
                <a:cubicBezTo>
                  <a:pt x="4427878" y="100410"/>
                  <a:pt x="4428739" y="100668"/>
                  <a:pt x="4429771" y="100668"/>
                </a:cubicBezTo>
                <a:lnTo>
                  <a:pt x="4476234" y="100668"/>
                </a:lnTo>
                <a:lnTo>
                  <a:pt x="4476234" y="234204"/>
                </a:lnTo>
                <a:cubicBezTo>
                  <a:pt x="4476234" y="235122"/>
                  <a:pt x="4476463" y="235896"/>
                  <a:pt x="4476922" y="236527"/>
                </a:cubicBezTo>
                <a:cubicBezTo>
                  <a:pt x="4477381" y="237158"/>
                  <a:pt x="4478126" y="237703"/>
                  <a:pt x="4479159" y="238162"/>
                </a:cubicBezTo>
                <a:cubicBezTo>
                  <a:pt x="4480191" y="238621"/>
                  <a:pt x="4481625" y="238965"/>
                  <a:pt x="4483461" y="239194"/>
                </a:cubicBezTo>
                <a:cubicBezTo>
                  <a:pt x="4485297" y="239424"/>
                  <a:pt x="4487648" y="239539"/>
                  <a:pt x="4490516" y="239539"/>
                </a:cubicBezTo>
                <a:cubicBezTo>
                  <a:pt x="4493270" y="239539"/>
                  <a:pt x="4495564" y="239424"/>
                  <a:pt x="4497400" y="239194"/>
                </a:cubicBezTo>
                <a:cubicBezTo>
                  <a:pt x="4499235" y="238965"/>
                  <a:pt x="4500698" y="238621"/>
                  <a:pt x="4501788" y="238162"/>
                </a:cubicBezTo>
                <a:cubicBezTo>
                  <a:pt x="4502878" y="237703"/>
                  <a:pt x="4503623" y="237158"/>
                  <a:pt x="4504025" y="236527"/>
                </a:cubicBezTo>
                <a:cubicBezTo>
                  <a:pt x="4504426" y="235896"/>
                  <a:pt x="4504627" y="235122"/>
                  <a:pt x="4504627" y="234204"/>
                </a:cubicBezTo>
                <a:lnTo>
                  <a:pt x="4504627" y="100668"/>
                </a:lnTo>
                <a:lnTo>
                  <a:pt x="4551089" y="100668"/>
                </a:lnTo>
                <a:cubicBezTo>
                  <a:pt x="4552007" y="100668"/>
                  <a:pt x="4552839" y="100410"/>
                  <a:pt x="4553584" y="99894"/>
                </a:cubicBezTo>
                <a:cubicBezTo>
                  <a:pt x="4554330" y="99377"/>
                  <a:pt x="4554933" y="98603"/>
                  <a:pt x="4555391" y="97571"/>
                </a:cubicBezTo>
                <a:cubicBezTo>
                  <a:pt x="4555850" y="96538"/>
                  <a:pt x="4556223" y="95190"/>
                  <a:pt x="4556510" y="93527"/>
                </a:cubicBezTo>
                <a:cubicBezTo>
                  <a:pt x="4556797" y="91863"/>
                  <a:pt x="4556940" y="89884"/>
                  <a:pt x="4556940" y="87590"/>
                </a:cubicBezTo>
                <a:cubicBezTo>
                  <a:pt x="4556940" y="85525"/>
                  <a:pt x="4556797" y="83689"/>
                  <a:pt x="4556510" y="82083"/>
                </a:cubicBezTo>
                <a:cubicBezTo>
                  <a:pt x="4556223" y="80477"/>
                  <a:pt x="4555822" y="79129"/>
                  <a:pt x="4555305" y="78039"/>
                </a:cubicBezTo>
                <a:cubicBezTo>
                  <a:pt x="4554789" y="76949"/>
                  <a:pt x="4554187" y="76146"/>
                  <a:pt x="4553499" y="75630"/>
                </a:cubicBezTo>
                <a:cubicBezTo>
                  <a:pt x="4552810" y="75114"/>
                  <a:pt x="4552007" y="74856"/>
                  <a:pt x="4551089" y="74856"/>
                </a:cubicBezTo>
                <a:close/>
                <a:moveTo>
                  <a:pt x="5665514" y="74856"/>
                </a:moveTo>
                <a:lnTo>
                  <a:pt x="5544196" y="74856"/>
                </a:lnTo>
                <a:cubicBezTo>
                  <a:pt x="5543278" y="74856"/>
                  <a:pt x="5542446" y="75114"/>
                  <a:pt x="5541701" y="75630"/>
                </a:cubicBezTo>
                <a:cubicBezTo>
                  <a:pt x="5540955" y="76146"/>
                  <a:pt x="5540353" y="76949"/>
                  <a:pt x="5539894" y="78039"/>
                </a:cubicBezTo>
                <a:cubicBezTo>
                  <a:pt x="5539435" y="79129"/>
                  <a:pt x="5539063" y="80506"/>
                  <a:pt x="5538775" y="82169"/>
                </a:cubicBezTo>
                <a:cubicBezTo>
                  <a:pt x="5538488" y="83833"/>
                  <a:pt x="5538345" y="85697"/>
                  <a:pt x="5538345" y="87762"/>
                </a:cubicBezTo>
                <a:cubicBezTo>
                  <a:pt x="5538345" y="90056"/>
                  <a:pt x="5538460" y="92007"/>
                  <a:pt x="5538689" y="93613"/>
                </a:cubicBezTo>
                <a:cubicBezTo>
                  <a:pt x="5538919" y="95219"/>
                  <a:pt x="5539292" y="96538"/>
                  <a:pt x="5539808" y="97571"/>
                </a:cubicBezTo>
                <a:cubicBezTo>
                  <a:pt x="5540324" y="98603"/>
                  <a:pt x="5540926" y="99377"/>
                  <a:pt x="5541614" y="99894"/>
                </a:cubicBezTo>
                <a:cubicBezTo>
                  <a:pt x="5542303" y="100410"/>
                  <a:pt x="5543163" y="100668"/>
                  <a:pt x="5544196" y="100668"/>
                </a:cubicBezTo>
                <a:lnTo>
                  <a:pt x="5590658" y="100668"/>
                </a:lnTo>
                <a:lnTo>
                  <a:pt x="5590658" y="234204"/>
                </a:lnTo>
                <a:cubicBezTo>
                  <a:pt x="5590658" y="235122"/>
                  <a:pt x="5590887" y="235896"/>
                  <a:pt x="5591347" y="236527"/>
                </a:cubicBezTo>
                <a:cubicBezTo>
                  <a:pt x="5591806" y="237158"/>
                  <a:pt x="5592551" y="237703"/>
                  <a:pt x="5593583" y="238162"/>
                </a:cubicBezTo>
                <a:cubicBezTo>
                  <a:pt x="5594616" y="238621"/>
                  <a:pt x="5596050" y="238965"/>
                  <a:pt x="5597886" y="239194"/>
                </a:cubicBezTo>
                <a:cubicBezTo>
                  <a:pt x="5599722" y="239424"/>
                  <a:pt x="5602073" y="239539"/>
                  <a:pt x="5604941" y="239539"/>
                </a:cubicBezTo>
                <a:cubicBezTo>
                  <a:pt x="5607694" y="239539"/>
                  <a:pt x="5609988" y="239424"/>
                  <a:pt x="5611825" y="239194"/>
                </a:cubicBezTo>
                <a:cubicBezTo>
                  <a:pt x="5613660" y="238965"/>
                  <a:pt x="5615123" y="238621"/>
                  <a:pt x="5616213" y="238162"/>
                </a:cubicBezTo>
                <a:cubicBezTo>
                  <a:pt x="5617302" y="237703"/>
                  <a:pt x="5618048" y="237158"/>
                  <a:pt x="5618450" y="236527"/>
                </a:cubicBezTo>
                <a:cubicBezTo>
                  <a:pt x="5618851" y="235896"/>
                  <a:pt x="5619052" y="235122"/>
                  <a:pt x="5619052" y="234204"/>
                </a:cubicBezTo>
                <a:lnTo>
                  <a:pt x="5619052" y="100668"/>
                </a:lnTo>
                <a:lnTo>
                  <a:pt x="5665514" y="100668"/>
                </a:lnTo>
                <a:cubicBezTo>
                  <a:pt x="5666432" y="100668"/>
                  <a:pt x="5667264" y="100410"/>
                  <a:pt x="5668009" y="99894"/>
                </a:cubicBezTo>
                <a:cubicBezTo>
                  <a:pt x="5668755" y="99377"/>
                  <a:pt x="5669358" y="98603"/>
                  <a:pt x="5669816" y="97571"/>
                </a:cubicBezTo>
                <a:cubicBezTo>
                  <a:pt x="5670275" y="96538"/>
                  <a:pt x="5670648" y="95190"/>
                  <a:pt x="5670935" y="93527"/>
                </a:cubicBezTo>
                <a:cubicBezTo>
                  <a:pt x="5671222" y="91863"/>
                  <a:pt x="5671365" y="89884"/>
                  <a:pt x="5671365" y="87590"/>
                </a:cubicBezTo>
                <a:cubicBezTo>
                  <a:pt x="5671365" y="85525"/>
                  <a:pt x="5671222" y="83689"/>
                  <a:pt x="5670935" y="82083"/>
                </a:cubicBezTo>
                <a:cubicBezTo>
                  <a:pt x="5670648" y="80477"/>
                  <a:pt x="5670246" y="79129"/>
                  <a:pt x="5669730" y="78039"/>
                </a:cubicBezTo>
                <a:cubicBezTo>
                  <a:pt x="5669214" y="76949"/>
                  <a:pt x="5668612" y="76146"/>
                  <a:pt x="5667923" y="75630"/>
                </a:cubicBezTo>
                <a:cubicBezTo>
                  <a:pt x="5667235" y="75114"/>
                  <a:pt x="5666432" y="74856"/>
                  <a:pt x="5665514" y="74856"/>
                </a:cubicBezTo>
                <a:close/>
                <a:moveTo>
                  <a:pt x="6018981" y="74856"/>
                </a:moveTo>
                <a:lnTo>
                  <a:pt x="5941027" y="74856"/>
                </a:lnTo>
                <a:cubicBezTo>
                  <a:pt x="5940110" y="74856"/>
                  <a:pt x="5939335" y="75114"/>
                  <a:pt x="5938705" y="75630"/>
                </a:cubicBezTo>
                <a:cubicBezTo>
                  <a:pt x="5938073" y="76146"/>
                  <a:pt x="5937500" y="76949"/>
                  <a:pt x="5936983" y="78039"/>
                </a:cubicBezTo>
                <a:cubicBezTo>
                  <a:pt x="5936468" y="79129"/>
                  <a:pt x="5936066" y="80448"/>
                  <a:pt x="5935779" y="81997"/>
                </a:cubicBezTo>
                <a:cubicBezTo>
                  <a:pt x="5935492" y="83546"/>
                  <a:pt x="5935348" y="85410"/>
                  <a:pt x="5935348" y="87590"/>
                </a:cubicBezTo>
                <a:cubicBezTo>
                  <a:pt x="5935348" y="89884"/>
                  <a:pt x="5935492" y="91834"/>
                  <a:pt x="5935779" y="93441"/>
                </a:cubicBezTo>
                <a:cubicBezTo>
                  <a:pt x="5936066" y="95047"/>
                  <a:pt x="5936468" y="96366"/>
                  <a:pt x="5936983" y="97398"/>
                </a:cubicBezTo>
                <a:cubicBezTo>
                  <a:pt x="5937500" y="98431"/>
                  <a:pt x="5938073" y="99177"/>
                  <a:pt x="5938705" y="99636"/>
                </a:cubicBezTo>
                <a:cubicBezTo>
                  <a:pt x="5939335" y="100094"/>
                  <a:pt x="5940110" y="100324"/>
                  <a:pt x="5941027" y="100324"/>
                </a:cubicBezTo>
                <a:lnTo>
                  <a:pt x="5999364" y="100324"/>
                </a:lnTo>
                <a:lnTo>
                  <a:pt x="5999364" y="234204"/>
                </a:lnTo>
                <a:cubicBezTo>
                  <a:pt x="5999364" y="235122"/>
                  <a:pt x="5999593" y="235896"/>
                  <a:pt x="6000052" y="236527"/>
                </a:cubicBezTo>
                <a:cubicBezTo>
                  <a:pt x="6000511" y="237158"/>
                  <a:pt x="6001257" y="237703"/>
                  <a:pt x="6002289" y="238162"/>
                </a:cubicBezTo>
                <a:cubicBezTo>
                  <a:pt x="6003321" y="238621"/>
                  <a:pt x="6004756" y="238965"/>
                  <a:pt x="6006591" y="239194"/>
                </a:cubicBezTo>
                <a:cubicBezTo>
                  <a:pt x="6008426" y="239424"/>
                  <a:pt x="6010778" y="239539"/>
                  <a:pt x="6013646" y="239539"/>
                </a:cubicBezTo>
                <a:cubicBezTo>
                  <a:pt x="6016399" y="239539"/>
                  <a:pt x="6018694" y="239424"/>
                  <a:pt x="6020529" y="239194"/>
                </a:cubicBezTo>
                <a:cubicBezTo>
                  <a:pt x="6022365" y="238965"/>
                  <a:pt x="6023828" y="238621"/>
                  <a:pt x="6024918" y="238162"/>
                </a:cubicBezTo>
                <a:cubicBezTo>
                  <a:pt x="6026008" y="237703"/>
                  <a:pt x="6026753" y="237158"/>
                  <a:pt x="6027155" y="236527"/>
                </a:cubicBezTo>
                <a:cubicBezTo>
                  <a:pt x="6027557" y="235896"/>
                  <a:pt x="6027757" y="235122"/>
                  <a:pt x="6027757" y="234204"/>
                </a:cubicBezTo>
                <a:lnTo>
                  <a:pt x="6027757" y="85009"/>
                </a:lnTo>
                <a:cubicBezTo>
                  <a:pt x="6027757" y="81567"/>
                  <a:pt x="6026983" y="79014"/>
                  <a:pt x="6025434" y="77351"/>
                </a:cubicBezTo>
                <a:cubicBezTo>
                  <a:pt x="6023885" y="75687"/>
                  <a:pt x="6021734" y="74856"/>
                  <a:pt x="6018981" y="74856"/>
                </a:cubicBezTo>
                <a:close/>
                <a:moveTo>
                  <a:pt x="6626490" y="74856"/>
                </a:moveTo>
                <a:lnTo>
                  <a:pt x="6612896" y="74856"/>
                </a:lnTo>
                <a:cubicBezTo>
                  <a:pt x="6609569" y="74856"/>
                  <a:pt x="6606729" y="75114"/>
                  <a:pt x="6604378" y="75630"/>
                </a:cubicBezTo>
                <a:cubicBezTo>
                  <a:pt x="6602026" y="76146"/>
                  <a:pt x="6600018" y="77035"/>
                  <a:pt x="6598355" y="78297"/>
                </a:cubicBezTo>
                <a:cubicBezTo>
                  <a:pt x="6596691" y="79559"/>
                  <a:pt x="6595286" y="81251"/>
                  <a:pt x="6594139" y="83374"/>
                </a:cubicBezTo>
                <a:cubicBezTo>
                  <a:pt x="6592992" y="85496"/>
                  <a:pt x="6591902" y="88163"/>
                  <a:pt x="6590869" y="91376"/>
                </a:cubicBezTo>
                <a:lnTo>
                  <a:pt x="6567982" y="157283"/>
                </a:lnTo>
                <a:cubicBezTo>
                  <a:pt x="6566721" y="161298"/>
                  <a:pt x="6565401" y="165342"/>
                  <a:pt x="6564025" y="169415"/>
                </a:cubicBezTo>
                <a:cubicBezTo>
                  <a:pt x="6562648" y="173488"/>
                  <a:pt x="6561357" y="177503"/>
                  <a:pt x="6560153" y="181461"/>
                </a:cubicBezTo>
                <a:cubicBezTo>
                  <a:pt x="6558948" y="185419"/>
                  <a:pt x="6557801" y="189291"/>
                  <a:pt x="6556711" y="193076"/>
                </a:cubicBezTo>
                <a:cubicBezTo>
                  <a:pt x="6555621" y="196862"/>
                  <a:pt x="6554617" y="200476"/>
                  <a:pt x="6553699" y="203918"/>
                </a:cubicBezTo>
                <a:lnTo>
                  <a:pt x="6553355" y="203918"/>
                </a:lnTo>
                <a:cubicBezTo>
                  <a:pt x="6552323" y="200361"/>
                  <a:pt x="6551262" y="196604"/>
                  <a:pt x="6550172" y="192646"/>
                </a:cubicBezTo>
                <a:cubicBezTo>
                  <a:pt x="6549082" y="188688"/>
                  <a:pt x="6547906" y="184673"/>
                  <a:pt x="6546644" y="180600"/>
                </a:cubicBezTo>
                <a:cubicBezTo>
                  <a:pt x="6545382" y="176528"/>
                  <a:pt x="6544091" y="172484"/>
                  <a:pt x="6542772" y="168469"/>
                </a:cubicBezTo>
                <a:cubicBezTo>
                  <a:pt x="6541453" y="164453"/>
                  <a:pt x="6540162" y="160610"/>
                  <a:pt x="6538901" y="156939"/>
                </a:cubicBezTo>
                <a:lnTo>
                  <a:pt x="6516013" y="91376"/>
                </a:lnTo>
                <a:cubicBezTo>
                  <a:pt x="6515095" y="88508"/>
                  <a:pt x="6514092" y="86012"/>
                  <a:pt x="6513002" y="83890"/>
                </a:cubicBezTo>
                <a:cubicBezTo>
                  <a:pt x="6511912" y="81768"/>
                  <a:pt x="6510564" y="80047"/>
                  <a:pt x="6508958" y="78728"/>
                </a:cubicBezTo>
                <a:cubicBezTo>
                  <a:pt x="6507352" y="77408"/>
                  <a:pt x="6505430" y="76433"/>
                  <a:pt x="6503193" y="75802"/>
                </a:cubicBezTo>
                <a:cubicBezTo>
                  <a:pt x="6500956" y="75171"/>
                  <a:pt x="6498231" y="74856"/>
                  <a:pt x="6495019" y="74856"/>
                </a:cubicBezTo>
                <a:lnTo>
                  <a:pt x="6481597" y="74856"/>
                </a:lnTo>
                <a:cubicBezTo>
                  <a:pt x="6477467" y="74856"/>
                  <a:pt x="6474341" y="75716"/>
                  <a:pt x="6472218" y="77437"/>
                </a:cubicBezTo>
                <a:cubicBezTo>
                  <a:pt x="6470096" y="79158"/>
                  <a:pt x="6468863" y="81911"/>
                  <a:pt x="6468519" y="85697"/>
                </a:cubicBezTo>
                <a:lnTo>
                  <a:pt x="6451311" y="232655"/>
                </a:lnTo>
                <a:cubicBezTo>
                  <a:pt x="6451196" y="235179"/>
                  <a:pt x="6451999" y="236957"/>
                  <a:pt x="6453719" y="237990"/>
                </a:cubicBezTo>
                <a:cubicBezTo>
                  <a:pt x="6455440" y="239022"/>
                  <a:pt x="6458939" y="239539"/>
                  <a:pt x="6464216" y="239539"/>
                </a:cubicBezTo>
                <a:cubicBezTo>
                  <a:pt x="6467085" y="239539"/>
                  <a:pt x="6469436" y="239481"/>
                  <a:pt x="6471272" y="239367"/>
                </a:cubicBezTo>
                <a:cubicBezTo>
                  <a:pt x="6473107" y="239252"/>
                  <a:pt x="6474542" y="239022"/>
                  <a:pt x="6475574" y="238678"/>
                </a:cubicBezTo>
                <a:cubicBezTo>
                  <a:pt x="6476606" y="238334"/>
                  <a:pt x="6477323" y="237847"/>
                  <a:pt x="6477725" y="237216"/>
                </a:cubicBezTo>
                <a:cubicBezTo>
                  <a:pt x="6478127" y="236585"/>
                  <a:pt x="6478384" y="235753"/>
                  <a:pt x="6478499" y="234720"/>
                </a:cubicBezTo>
                <a:lnTo>
                  <a:pt x="6489685" y="144377"/>
                </a:lnTo>
                <a:cubicBezTo>
                  <a:pt x="6490029" y="141165"/>
                  <a:pt x="6490373" y="137723"/>
                  <a:pt x="6490718" y="134052"/>
                </a:cubicBezTo>
                <a:cubicBezTo>
                  <a:pt x="6491061" y="130381"/>
                  <a:pt x="6491406" y="126653"/>
                  <a:pt x="6491749" y="122867"/>
                </a:cubicBezTo>
                <a:cubicBezTo>
                  <a:pt x="6492094" y="119081"/>
                  <a:pt x="6492410" y="115295"/>
                  <a:pt x="6492696" y="111509"/>
                </a:cubicBezTo>
                <a:cubicBezTo>
                  <a:pt x="6492983" y="107723"/>
                  <a:pt x="6493299" y="104167"/>
                  <a:pt x="6493643" y="100840"/>
                </a:cubicBezTo>
                <a:lnTo>
                  <a:pt x="6493815" y="96882"/>
                </a:lnTo>
                <a:cubicBezTo>
                  <a:pt x="6494847" y="100209"/>
                  <a:pt x="6495937" y="103708"/>
                  <a:pt x="6497084" y="107379"/>
                </a:cubicBezTo>
                <a:cubicBezTo>
                  <a:pt x="6498231" y="111050"/>
                  <a:pt x="6499464" y="114779"/>
                  <a:pt x="6500784" y="118565"/>
                </a:cubicBezTo>
                <a:cubicBezTo>
                  <a:pt x="6502103" y="122350"/>
                  <a:pt x="6503365" y="126136"/>
                  <a:pt x="6504570" y="129922"/>
                </a:cubicBezTo>
                <a:cubicBezTo>
                  <a:pt x="6505775" y="133708"/>
                  <a:pt x="6506893" y="137264"/>
                  <a:pt x="6507925" y="140591"/>
                </a:cubicBezTo>
                <a:lnTo>
                  <a:pt x="6540449" y="232311"/>
                </a:lnTo>
                <a:cubicBezTo>
                  <a:pt x="6540908" y="233688"/>
                  <a:pt x="6541453" y="234835"/>
                  <a:pt x="6542084" y="235753"/>
                </a:cubicBezTo>
                <a:cubicBezTo>
                  <a:pt x="6542715" y="236671"/>
                  <a:pt x="6543575" y="237416"/>
                  <a:pt x="6544665" y="237990"/>
                </a:cubicBezTo>
                <a:cubicBezTo>
                  <a:pt x="6545755" y="238564"/>
                  <a:pt x="6547131" y="238965"/>
                  <a:pt x="6548795" y="239194"/>
                </a:cubicBezTo>
                <a:cubicBezTo>
                  <a:pt x="6550458" y="239424"/>
                  <a:pt x="6552495" y="239539"/>
                  <a:pt x="6554904" y="239539"/>
                </a:cubicBezTo>
                <a:cubicBezTo>
                  <a:pt x="6557313" y="239539"/>
                  <a:pt x="6559321" y="239424"/>
                  <a:pt x="6560927" y="239194"/>
                </a:cubicBezTo>
                <a:cubicBezTo>
                  <a:pt x="6562533" y="238965"/>
                  <a:pt x="6563881" y="238592"/>
                  <a:pt x="6564971" y="238076"/>
                </a:cubicBezTo>
                <a:cubicBezTo>
                  <a:pt x="6566061" y="237560"/>
                  <a:pt x="6566950" y="236843"/>
                  <a:pt x="6567638" y="235925"/>
                </a:cubicBezTo>
                <a:cubicBezTo>
                  <a:pt x="6568326" y="235007"/>
                  <a:pt x="6568900" y="233860"/>
                  <a:pt x="6569359" y="232483"/>
                </a:cubicBezTo>
                <a:lnTo>
                  <a:pt x="6600678" y="140591"/>
                </a:lnTo>
                <a:cubicBezTo>
                  <a:pt x="6601825" y="137379"/>
                  <a:pt x="6603001" y="133937"/>
                  <a:pt x="6604206" y="130266"/>
                </a:cubicBezTo>
                <a:cubicBezTo>
                  <a:pt x="6605410" y="126595"/>
                  <a:pt x="6606615" y="122838"/>
                  <a:pt x="6607819" y="118995"/>
                </a:cubicBezTo>
                <a:cubicBezTo>
                  <a:pt x="6609024" y="115152"/>
                  <a:pt x="6610200" y="111337"/>
                  <a:pt x="6611347" y="107551"/>
                </a:cubicBezTo>
                <a:cubicBezTo>
                  <a:pt x="6612494" y="103766"/>
                  <a:pt x="6613469" y="100209"/>
                  <a:pt x="6614273" y="96882"/>
                </a:cubicBezTo>
                <a:lnTo>
                  <a:pt x="6614445" y="100840"/>
                </a:lnTo>
                <a:cubicBezTo>
                  <a:pt x="6614789" y="104167"/>
                  <a:pt x="6615133" y="107723"/>
                  <a:pt x="6615477" y="111509"/>
                </a:cubicBezTo>
                <a:cubicBezTo>
                  <a:pt x="6615821" y="115295"/>
                  <a:pt x="6616194" y="119081"/>
                  <a:pt x="6616595" y="122867"/>
                </a:cubicBezTo>
                <a:cubicBezTo>
                  <a:pt x="6616997" y="126653"/>
                  <a:pt x="6617399" y="130381"/>
                  <a:pt x="6617800" y="134052"/>
                </a:cubicBezTo>
                <a:cubicBezTo>
                  <a:pt x="6618202" y="137723"/>
                  <a:pt x="6618517" y="141165"/>
                  <a:pt x="6618746" y="144377"/>
                </a:cubicBezTo>
                <a:lnTo>
                  <a:pt x="6629416" y="233172"/>
                </a:lnTo>
                <a:cubicBezTo>
                  <a:pt x="6629530" y="234548"/>
                  <a:pt x="6629789" y="235667"/>
                  <a:pt x="6630190" y="236527"/>
                </a:cubicBezTo>
                <a:cubicBezTo>
                  <a:pt x="6630591" y="237388"/>
                  <a:pt x="6631366" y="238019"/>
                  <a:pt x="6632513" y="238420"/>
                </a:cubicBezTo>
                <a:cubicBezTo>
                  <a:pt x="6633660" y="238822"/>
                  <a:pt x="6635152" y="239108"/>
                  <a:pt x="6636988" y="239281"/>
                </a:cubicBezTo>
                <a:cubicBezTo>
                  <a:pt x="6638823" y="239453"/>
                  <a:pt x="6641232" y="239539"/>
                  <a:pt x="6644215" y="239539"/>
                </a:cubicBezTo>
                <a:cubicBezTo>
                  <a:pt x="6647083" y="239539"/>
                  <a:pt x="6649349" y="239424"/>
                  <a:pt x="6651012" y="239194"/>
                </a:cubicBezTo>
                <a:cubicBezTo>
                  <a:pt x="6652675" y="238965"/>
                  <a:pt x="6653937" y="238564"/>
                  <a:pt x="6654798" y="237990"/>
                </a:cubicBezTo>
                <a:cubicBezTo>
                  <a:pt x="6655658" y="237416"/>
                  <a:pt x="6656203" y="236699"/>
                  <a:pt x="6656433" y="235839"/>
                </a:cubicBezTo>
                <a:cubicBezTo>
                  <a:pt x="6656662" y="234978"/>
                  <a:pt x="6656662" y="233917"/>
                  <a:pt x="6656433" y="232655"/>
                </a:cubicBezTo>
                <a:lnTo>
                  <a:pt x="6639396" y="86041"/>
                </a:lnTo>
                <a:cubicBezTo>
                  <a:pt x="6638823" y="82370"/>
                  <a:pt x="6637532" y="79588"/>
                  <a:pt x="6635525" y="77695"/>
                </a:cubicBezTo>
                <a:cubicBezTo>
                  <a:pt x="6633517" y="75802"/>
                  <a:pt x="6630506" y="74856"/>
                  <a:pt x="6626490" y="74856"/>
                </a:cubicBezTo>
                <a:close/>
                <a:moveTo>
                  <a:pt x="7218089" y="74856"/>
                </a:moveTo>
                <a:lnTo>
                  <a:pt x="7096771" y="74856"/>
                </a:lnTo>
                <a:cubicBezTo>
                  <a:pt x="7095853" y="74856"/>
                  <a:pt x="7095021" y="75114"/>
                  <a:pt x="7094276" y="75630"/>
                </a:cubicBezTo>
                <a:cubicBezTo>
                  <a:pt x="7093530" y="76146"/>
                  <a:pt x="7092928" y="76949"/>
                  <a:pt x="7092469" y="78039"/>
                </a:cubicBezTo>
                <a:cubicBezTo>
                  <a:pt x="7092010" y="79129"/>
                  <a:pt x="7091637" y="80506"/>
                  <a:pt x="7091350" y="82169"/>
                </a:cubicBezTo>
                <a:cubicBezTo>
                  <a:pt x="7091063" y="83833"/>
                  <a:pt x="7090920" y="85697"/>
                  <a:pt x="7090920" y="87762"/>
                </a:cubicBezTo>
                <a:cubicBezTo>
                  <a:pt x="7090920" y="90056"/>
                  <a:pt x="7091035" y="92007"/>
                  <a:pt x="7091264" y="93613"/>
                </a:cubicBezTo>
                <a:cubicBezTo>
                  <a:pt x="7091494" y="95219"/>
                  <a:pt x="7091866" y="96538"/>
                  <a:pt x="7092383" y="97571"/>
                </a:cubicBezTo>
                <a:cubicBezTo>
                  <a:pt x="7092899" y="98603"/>
                  <a:pt x="7093501" y="99377"/>
                  <a:pt x="7094190" y="99894"/>
                </a:cubicBezTo>
                <a:cubicBezTo>
                  <a:pt x="7094878" y="100410"/>
                  <a:pt x="7095738" y="100668"/>
                  <a:pt x="7096771" y="100668"/>
                </a:cubicBezTo>
                <a:lnTo>
                  <a:pt x="7143233" y="100668"/>
                </a:lnTo>
                <a:lnTo>
                  <a:pt x="7143233" y="234204"/>
                </a:lnTo>
                <a:cubicBezTo>
                  <a:pt x="7143233" y="235122"/>
                  <a:pt x="7143463" y="235896"/>
                  <a:pt x="7143921" y="236527"/>
                </a:cubicBezTo>
                <a:cubicBezTo>
                  <a:pt x="7144380" y="237158"/>
                  <a:pt x="7145126" y="237703"/>
                  <a:pt x="7146158" y="238162"/>
                </a:cubicBezTo>
                <a:cubicBezTo>
                  <a:pt x="7147191" y="238621"/>
                  <a:pt x="7148625" y="238965"/>
                  <a:pt x="7150461" y="239194"/>
                </a:cubicBezTo>
                <a:cubicBezTo>
                  <a:pt x="7152296" y="239424"/>
                  <a:pt x="7154648" y="239539"/>
                  <a:pt x="7157516" y="239539"/>
                </a:cubicBezTo>
                <a:cubicBezTo>
                  <a:pt x="7160269" y="239539"/>
                  <a:pt x="7162564" y="239424"/>
                  <a:pt x="7164399" y="239194"/>
                </a:cubicBezTo>
                <a:cubicBezTo>
                  <a:pt x="7166235" y="238965"/>
                  <a:pt x="7167698" y="238621"/>
                  <a:pt x="7168787" y="238162"/>
                </a:cubicBezTo>
                <a:cubicBezTo>
                  <a:pt x="7169877" y="237703"/>
                  <a:pt x="7170623" y="237158"/>
                  <a:pt x="7171024" y="236527"/>
                </a:cubicBezTo>
                <a:cubicBezTo>
                  <a:pt x="7171426" y="235896"/>
                  <a:pt x="7171627" y="235122"/>
                  <a:pt x="7171627" y="234204"/>
                </a:cubicBezTo>
                <a:lnTo>
                  <a:pt x="7171627" y="100668"/>
                </a:lnTo>
                <a:lnTo>
                  <a:pt x="7218089" y="100668"/>
                </a:lnTo>
                <a:cubicBezTo>
                  <a:pt x="7219007" y="100668"/>
                  <a:pt x="7219839" y="100410"/>
                  <a:pt x="7220584" y="99894"/>
                </a:cubicBezTo>
                <a:cubicBezTo>
                  <a:pt x="7221330" y="99377"/>
                  <a:pt x="7221932" y="98603"/>
                  <a:pt x="7222391" y="97571"/>
                </a:cubicBezTo>
                <a:cubicBezTo>
                  <a:pt x="7222850" y="96538"/>
                  <a:pt x="7223223" y="95190"/>
                  <a:pt x="7223510" y="93527"/>
                </a:cubicBezTo>
                <a:cubicBezTo>
                  <a:pt x="7223796" y="91863"/>
                  <a:pt x="7223940" y="89884"/>
                  <a:pt x="7223940" y="87590"/>
                </a:cubicBezTo>
                <a:cubicBezTo>
                  <a:pt x="7223940" y="85525"/>
                  <a:pt x="7223796" y="83689"/>
                  <a:pt x="7223510" y="82083"/>
                </a:cubicBezTo>
                <a:cubicBezTo>
                  <a:pt x="7223223" y="80477"/>
                  <a:pt x="7222821" y="79129"/>
                  <a:pt x="7222305" y="78039"/>
                </a:cubicBezTo>
                <a:cubicBezTo>
                  <a:pt x="7221789" y="76949"/>
                  <a:pt x="7221186" y="76146"/>
                  <a:pt x="7220498" y="75630"/>
                </a:cubicBezTo>
                <a:cubicBezTo>
                  <a:pt x="7219810" y="75114"/>
                  <a:pt x="7219007" y="74856"/>
                  <a:pt x="7218089" y="74856"/>
                </a:cubicBezTo>
                <a:close/>
                <a:moveTo>
                  <a:pt x="8055240" y="74856"/>
                </a:moveTo>
                <a:lnTo>
                  <a:pt x="8041646" y="74856"/>
                </a:lnTo>
                <a:cubicBezTo>
                  <a:pt x="8038319" y="74856"/>
                  <a:pt x="8035479" y="75114"/>
                  <a:pt x="8033128" y="75630"/>
                </a:cubicBezTo>
                <a:cubicBezTo>
                  <a:pt x="8030776" y="76146"/>
                  <a:pt x="8028768" y="77035"/>
                  <a:pt x="8027105" y="78297"/>
                </a:cubicBezTo>
                <a:cubicBezTo>
                  <a:pt x="8025441" y="79559"/>
                  <a:pt x="8024036" y="81251"/>
                  <a:pt x="8022889" y="83374"/>
                </a:cubicBezTo>
                <a:cubicBezTo>
                  <a:pt x="8021741" y="85496"/>
                  <a:pt x="8020652" y="88163"/>
                  <a:pt x="8019619" y="91376"/>
                </a:cubicBezTo>
                <a:lnTo>
                  <a:pt x="7996732" y="157283"/>
                </a:lnTo>
                <a:cubicBezTo>
                  <a:pt x="7995470" y="161298"/>
                  <a:pt x="7994151" y="165342"/>
                  <a:pt x="7992774" y="169415"/>
                </a:cubicBezTo>
                <a:cubicBezTo>
                  <a:pt x="7991398" y="173488"/>
                  <a:pt x="7990107" y="177503"/>
                  <a:pt x="7988903" y="181461"/>
                </a:cubicBezTo>
                <a:cubicBezTo>
                  <a:pt x="7987698" y="185419"/>
                  <a:pt x="7986551" y="189291"/>
                  <a:pt x="7985461" y="193076"/>
                </a:cubicBezTo>
                <a:cubicBezTo>
                  <a:pt x="7984371" y="196862"/>
                  <a:pt x="7983367" y="200476"/>
                  <a:pt x="7982449" y="203918"/>
                </a:cubicBezTo>
                <a:lnTo>
                  <a:pt x="7982105" y="203918"/>
                </a:lnTo>
                <a:cubicBezTo>
                  <a:pt x="7981073" y="200361"/>
                  <a:pt x="7980012" y="196604"/>
                  <a:pt x="7978922" y="192646"/>
                </a:cubicBezTo>
                <a:cubicBezTo>
                  <a:pt x="7977832" y="188688"/>
                  <a:pt x="7976656" y="184673"/>
                  <a:pt x="7975394" y="180600"/>
                </a:cubicBezTo>
                <a:cubicBezTo>
                  <a:pt x="7974132" y="176528"/>
                  <a:pt x="7972841" y="172484"/>
                  <a:pt x="7971522" y="168469"/>
                </a:cubicBezTo>
                <a:cubicBezTo>
                  <a:pt x="7970203" y="164453"/>
                  <a:pt x="7968912" y="160610"/>
                  <a:pt x="7967650" y="156939"/>
                </a:cubicBezTo>
                <a:lnTo>
                  <a:pt x="7944763" y="91376"/>
                </a:lnTo>
                <a:cubicBezTo>
                  <a:pt x="7943846" y="88508"/>
                  <a:pt x="7942842" y="86012"/>
                  <a:pt x="7941752" y="83890"/>
                </a:cubicBezTo>
                <a:cubicBezTo>
                  <a:pt x="7940662" y="81768"/>
                  <a:pt x="7939314" y="80047"/>
                  <a:pt x="7937708" y="78728"/>
                </a:cubicBezTo>
                <a:cubicBezTo>
                  <a:pt x="7936102" y="77408"/>
                  <a:pt x="7934180" y="76433"/>
                  <a:pt x="7931943" y="75802"/>
                </a:cubicBezTo>
                <a:cubicBezTo>
                  <a:pt x="7929706" y="75171"/>
                  <a:pt x="7926982" y="74856"/>
                  <a:pt x="7923769" y="74856"/>
                </a:cubicBezTo>
                <a:lnTo>
                  <a:pt x="7910347" y="74856"/>
                </a:lnTo>
                <a:cubicBezTo>
                  <a:pt x="7906217" y="74856"/>
                  <a:pt x="7903091" y="75716"/>
                  <a:pt x="7900968" y="77437"/>
                </a:cubicBezTo>
                <a:cubicBezTo>
                  <a:pt x="7898846" y="79158"/>
                  <a:pt x="7897613" y="81911"/>
                  <a:pt x="7897268" y="85697"/>
                </a:cubicBezTo>
                <a:lnTo>
                  <a:pt x="7880060" y="232655"/>
                </a:lnTo>
                <a:cubicBezTo>
                  <a:pt x="7879945" y="235179"/>
                  <a:pt x="7880749" y="236957"/>
                  <a:pt x="7882469" y="237990"/>
                </a:cubicBezTo>
                <a:cubicBezTo>
                  <a:pt x="7884190" y="239022"/>
                  <a:pt x="7887689" y="239539"/>
                  <a:pt x="7892967" y="239539"/>
                </a:cubicBezTo>
                <a:cubicBezTo>
                  <a:pt x="7895834" y="239539"/>
                  <a:pt x="7898186" y="239481"/>
                  <a:pt x="7900022" y="239367"/>
                </a:cubicBezTo>
                <a:cubicBezTo>
                  <a:pt x="7901857" y="239252"/>
                  <a:pt x="7903291" y="239022"/>
                  <a:pt x="7904324" y="238678"/>
                </a:cubicBezTo>
                <a:cubicBezTo>
                  <a:pt x="7905356" y="238334"/>
                  <a:pt x="7906073" y="237847"/>
                  <a:pt x="7906475" y="237216"/>
                </a:cubicBezTo>
                <a:cubicBezTo>
                  <a:pt x="7906876" y="236585"/>
                  <a:pt x="7907135" y="235753"/>
                  <a:pt x="7907249" y="234720"/>
                </a:cubicBezTo>
                <a:lnTo>
                  <a:pt x="7918435" y="144377"/>
                </a:lnTo>
                <a:cubicBezTo>
                  <a:pt x="7918779" y="141165"/>
                  <a:pt x="7919123" y="137723"/>
                  <a:pt x="7919467" y="134052"/>
                </a:cubicBezTo>
                <a:cubicBezTo>
                  <a:pt x="7919811" y="130381"/>
                  <a:pt x="7920156" y="126653"/>
                  <a:pt x="7920500" y="122867"/>
                </a:cubicBezTo>
                <a:cubicBezTo>
                  <a:pt x="7920844" y="119081"/>
                  <a:pt x="7921159" y="115295"/>
                  <a:pt x="7921446" y="111509"/>
                </a:cubicBezTo>
                <a:cubicBezTo>
                  <a:pt x="7921733" y="107723"/>
                  <a:pt x="7922048" y="104167"/>
                  <a:pt x="7922393" y="100840"/>
                </a:cubicBezTo>
                <a:lnTo>
                  <a:pt x="7922565" y="96882"/>
                </a:lnTo>
                <a:cubicBezTo>
                  <a:pt x="7923597" y="100209"/>
                  <a:pt x="7924687" y="103708"/>
                  <a:pt x="7925834" y="107379"/>
                </a:cubicBezTo>
                <a:cubicBezTo>
                  <a:pt x="7926982" y="111050"/>
                  <a:pt x="7928215" y="114779"/>
                  <a:pt x="7929534" y="118565"/>
                </a:cubicBezTo>
                <a:cubicBezTo>
                  <a:pt x="7930853" y="122350"/>
                  <a:pt x="7932115" y="126136"/>
                  <a:pt x="7933320" y="129922"/>
                </a:cubicBezTo>
                <a:cubicBezTo>
                  <a:pt x="7934524" y="133708"/>
                  <a:pt x="7935643" y="137264"/>
                  <a:pt x="7936675" y="140591"/>
                </a:cubicBezTo>
                <a:lnTo>
                  <a:pt x="7969199" y="232311"/>
                </a:lnTo>
                <a:cubicBezTo>
                  <a:pt x="7969658" y="233688"/>
                  <a:pt x="7970203" y="234835"/>
                  <a:pt x="7970834" y="235753"/>
                </a:cubicBezTo>
                <a:cubicBezTo>
                  <a:pt x="7971465" y="236671"/>
                  <a:pt x="7972325" y="237416"/>
                  <a:pt x="7973415" y="237990"/>
                </a:cubicBezTo>
                <a:cubicBezTo>
                  <a:pt x="7974505" y="238564"/>
                  <a:pt x="7975882" y="238965"/>
                  <a:pt x="7977545" y="239194"/>
                </a:cubicBezTo>
                <a:cubicBezTo>
                  <a:pt x="7979208" y="239424"/>
                  <a:pt x="7981245" y="239539"/>
                  <a:pt x="7983654" y="239539"/>
                </a:cubicBezTo>
                <a:cubicBezTo>
                  <a:pt x="7986063" y="239539"/>
                  <a:pt x="7988071" y="239424"/>
                  <a:pt x="7989677" y="239194"/>
                </a:cubicBezTo>
                <a:cubicBezTo>
                  <a:pt x="7991283" y="238965"/>
                  <a:pt x="7992631" y="238592"/>
                  <a:pt x="7993721" y="238076"/>
                </a:cubicBezTo>
                <a:cubicBezTo>
                  <a:pt x="7994811" y="237560"/>
                  <a:pt x="7995700" y="236843"/>
                  <a:pt x="7996388" y="235925"/>
                </a:cubicBezTo>
                <a:cubicBezTo>
                  <a:pt x="7997076" y="235007"/>
                  <a:pt x="7997650" y="233860"/>
                  <a:pt x="7998109" y="232483"/>
                </a:cubicBezTo>
                <a:lnTo>
                  <a:pt x="8029428" y="140591"/>
                </a:lnTo>
                <a:cubicBezTo>
                  <a:pt x="8030575" y="137379"/>
                  <a:pt x="8031751" y="133937"/>
                  <a:pt x="8032956" y="130266"/>
                </a:cubicBezTo>
                <a:cubicBezTo>
                  <a:pt x="8034160" y="126595"/>
                  <a:pt x="8035365" y="122838"/>
                  <a:pt x="8036569" y="118995"/>
                </a:cubicBezTo>
                <a:cubicBezTo>
                  <a:pt x="8037774" y="115152"/>
                  <a:pt x="8038950" y="111337"/>
                  <a:pt x="8040097" y="107551"/>
                </a:cubicBezTo>
                <a:cubicBezTo>
                  <a:pt x="8041244" y="103766"/>
                  <a:pt x="8042219" y="100209"/>
                  <a:pt x="8043022" y="96882"/>
                </a:cubicBezTo>
                <a:lnTo>
                  <a:pt x="8043195" y="100840"/>
                </a:lnTo>
                <a:cubicBezTo>
                  <a:pt x="8043539" y="104167"/>
                  <a:pt x="8043883" y="107723"/>
                  <a:pt x="8044227" y="111509"/>
                </a:cubicBezTo>
                <a:cubicBezTo>
                  <a:pt x="8044571" y="115295"/>
                  <a:pt x="8044944" y="119081"/>
                  <a:pt x="8045345" y="122867"/>
                </a:cubicBezTo>
                <a:cubicBezTo>
                  <a:pt x="8045747" y="126653"/>
                  <a:pt x="8046149" y="130381"/>
                  <a:pt x="8046550" y="134052"/>
                </a:cubicBezTo>
                <a:cubicBezTo>
                  <a:pt x="8046952" y="137723"/>
                  <a:pt x="8047267" y="141165"/>
                  <a:pt x="8047497" y="144377"/>
                </a:cubicBezTo>
                <a:lnTo>
                  <a:pt x="8058166" y="233172"/>
                </a:lnTo>
                <a:cubicBezTo>
                  <a:pt x="8058280" y="234548"/>
                  <a:pt x="8058539" y="235667"/>
                  <a:pt x="8058940" y="236527"/>
                </a:cubicBezTo>
                <a:cubicBezTo>
                  <a:pt x="8059341" y="237388"/>
                  <a:pt x="8060116" y="238019"/>
                  <a:pt x="8061263" y="238420"/>
                </a:cubicBezTo>
                <a:cubicBezTo>
                  <a:pt x="8062410" y="238822"/>
                  <a:pt x="8063902" y="239108"/>
                  <a:pt x="8065737" y="239281"/>
                </a:cubicBezTo>
                <a:cubicBezTo>
                  <a:pt x="8067573" y="239453"/>
                  <a:pt x="8069982" y="239539"/>
                  <a:pt x="8072965" y="239539"/>
                </a:cubicBezTo>
                <a:cubicBezTo>
                  <a:pt x="8075833" y="239539"/>
                  <a:pt x="8078099" y="239424"/>
                  <a:pt x="8079762" y="239194"/>
                </a:cubicBezTo>
                <a:cubicBezTo>
                  <a:pt x="8081425" y="238965"/>
                  <a:pt x="8082687" y="238564"/>
                  <a:pt x="8083548" y="237990"/>
                </a:cubicBezTo>
                <a:cubicBezTo>
                  <a:pt x="8084408" y="237416"/>
                  <a:pt x="8084953" y="236699"/>
                  <a:pt x="8085183" y="235839"/>
                </a:cubicBezTo>
                <a:cubicBezTo>
                  <a:pt x="8085412" y="234978"/>
                  <a:pt x="8085412" y="233917"/>
                  <a:pt x="8085183" y="232655"/>
                </a:cubicBezTo>
                <a:lnTo>
                  <a:pt x="8068147" y="86041"/>
                </a:lnTo>
                <a:cubicBezTo>
                  <a:pt x="8067573" y="82370"/>
                  <a:pt x="8066282" y="79588"/>
                  <a:pt x="8064275" y="77695"/>
                </a:cubicBezTo>
                <a:cubicBezTo>
                  <a:pt x="8062267" y="75802"/>
                  <a:pt x="8059255" y="74856"/>
                  <a:pt x="8055240" y="74856"/>
                </a:cubicBezTo>
                <a:close/>
                <a:moveTo>
                  <a:pt x="203397" y="73995"/>
                </a:moveTo>
                <a:cubicBezTo>
                  <a:pt x="200644" y="73995"/>
                  <a:pt x="198349" y="74081"/>
                  <a:pt x="196514" y="74253"/>
                </a:cubicBezTo>
                <a:cubicBezTo>
                  <a:pt x="194678" y="74425"/>
                  <a:pt x="193215" y="74770"/>
                  <a:pt x="192125" y="75286"/>
                </a:cubicBezTo>
                <a:cubicBezTo>
                  <a:pt x="191036" y="75802"/>
                  <a:pt x="190262" y="76376"/>
                  <a:pt x="189802" y="77007"/>
                </a:cubicBezTo>
                <a:cubicBezTo>
                  <a:pt x="189343" y="77638"/>
                  <a:pt x="189114" y="78412"/>
                  <a:pt x="189114" y="79330"/>
                </a:cubicBezTo>
                <a:lnTo>
                  <a:pt x="189114" y="133880"/>
                </a:lnTo>
                <a:cubicBezTo>
                  <a:pt x="184869" y="133536"/>
                  <a:pt x="180281" y="133278"/>
                  <a:pt x="175347" y="133106"/>
                </a:cubicBezTo>
                <a:cubicBezTo>
                  <a:pt x="170414" y="132934"/>
                  <a:pt x="165367" y="132847"/>
                  <a:pt x="160204" y="132847"/>
                </a:cubicBezTo>
                <a:cubicBezTo>
                  <a:pt x="147699" y="132847"/>
                  <a:pt x="136944" y="134081"/>
                  <a:pt x="127939" y="136547"/>
                </a:cubicBezTo>
                <a:cubicBezTo>
                  <a:pt x="118933" y="139014"/>
                  <a:pt x="111562" y="142541"/>
                  <a:pt x="105826" y="147130"/>
                </a:cubicBezTo>
                <a:cubicBezTo>
                  <a:pt x="100090" y="151719"/>
                  <a:pt x="95845" y="157197"/>
                  <a:pt x="93092" y="163564"/>
                </a:cubicBezTo>
                <a:cubicBezTo>
                  <a:pt x="90339" y="169931"/>
                  <a:pt x="88962" y="177073"/>
                  <a:pt x="88962" y="184988"/>
                </a:cubicBezTo>
                <a:cubicBezTo>
                  <a:pt x="88962" y="192904"/>
                  <a:pt x="90425" y="200304"/>
                  <a:pt x="93350" y="207187"/>
                </a:cubicBezTo>
                <a:cubicBezTo>
                  <a:pt x="96275" y="214070"/>
                  <a:pt x="100836" y="220036"/>
                  <a:pt x="107031" y="225084"/>
                </a:cubicBezTo>
                <a:cubicBezTo>
                  <a:pt x="113226" y="230131"/>
                  <a:pt x="121141" y="234118"/>
                  <a:pt x="130778" y="237043"/>
                </a:cubicBezTo>
                <a:cubicBezTo>
                  <a:pt x="140415" y="239969"/>
                  <a:pt x="151944" y="241432"/>
                  <a:pt x="165367" y="241432"/>
                </a:cubicBezTo>
                <a:cubicBezTo>
                  <a:pt x="168464" y="241432"/>
                  <a:pt x="171677" y="241403"/>
                  <a:pt x="175003" y="241345"/>
                </a:cubicBezTo>
                <a:cubicBezTo>
                  <a:pt x="178330" y="241288"/>
                  <a:pt x="181599" y="241173"/>
                  <a:pt x="184812" y="241001"/>
                </a:cubicBezTo>
                <a:cubicBezTo>
                  <a:pt x="188025" y="240829"/>
                  <a:pt x="191179" y="240628"/>
                  <a:pt x="194276" y="240399"/>
                </a:cubicBezTo>
                <a:cubicBezTo>
                  <a:pt x="197374" y="240170"/>
                  <a:pt x="200414" y="239883"/>
                  <a:pt x="203397" y="239539"/>
                </a:cubicBezTo>
                <a:cubicBezTo>
                  <a:pt x="208215" y="238965"/>
                  <a:pt x="211772" y="237416"/>
                  <a:pt x="214066" y="234892"/>
                </a:cubicBezTo>
                <a:cubicBezTo>
                  <a:pt x="216360" y="232369"/>
                  <a:pt x="217508" y="228525"/>
                  <a:pt x="217508" y="223363"/>
                </a:cubicBezTo>
                <a:lnTo>
                  <a:pt x="217508" y="79330"/>
                </a:lnTo>
                <a:cubicBezTo>
                  <a:pt x="217508" y="78412"/>
                  <a:pt x="217306" y="77638"/>
                  <a:pt x="216905" y="77007"/>
                </a:cubicBezTo>
                <a:cubicBezTo>
                  <a:pt x="216504" y="76376"/>
                  <a:pt x="215758" y="75802"/>
                  <a:pt x="214668" y="75286"/>
                </a:cubicBezTo>
                <a:cubicBezTo>
                  <a:pt x="213579" y="74770"/>
                  <a:pt x="212116" y="74425"/>
                  <a:pt x="210280" y="74253"/>
                </a:cubicBezTo>
                <a:cubicBezTo>
                  <a:pt x="208444" y="74081"/>
                  <a:pt x="206150" y="73995"/>
                  <a:pt x="203397" y="73995"/>
                </a:cubicBezTo>
                <a:close/>
                <a:moveTo>
                  <a:pt x="1965522" y="73995"/>
                </a:moveTo>
                <a:cubicBezTo>
                  <a:pt x="1962654" y="73995"/>
                  <a:pt x="1960303" y="74081"/>
                  <a:pt x="1958467" y="74253"/>
                </a:cubicBezTo>
                <a:cubicBezTo>
                  <a:pt x="1956631" y="74425"/>
                  <a:pt x="1955197" y="74770"/>
                  <a:pt x="1954165" y="75286"/>
                </a:cubicBezTo>
                <a:cubicBezTo>
                  <a:pt x="1953132" y="75802"/>
                  <a:pt x="1952387" y="76376"/>
                  <a:pt x="1951928" y="77007"/>
                </a:cubicBezTo>
                <a:cubicBezTo>
                  <a:pt x="1951468" y="77638"/>
                  <a:pt x="1951239" y="78412"/>
                  <a:pt x="1951239" y="79330"/>
                </a:cubicBezTo>
                <a:lnTo>
                  <a:pt x="1951239" y="142312"/>
                </a:lnTo>
                <a:lnTo>
                  <a:pt x="1872253" y="142312"/>
                </a:lnTo>
                <a:lnTo>
                  <a:pt x="1872253" y="79330"/>
                </a:lnTo>
                <a:cubicBezTo>
                  <a:pt x="1872253" y="78412"/>
                  <a:pt x="1872024" y="77638"/>
                  <a:pt x="1871565" y="77007"/>
                </a:cubicBezTo>
                <a:cubicBezTo>
                  <a:pt x="1871106" y="76376"/>
                  <a:pt x="1870360" y="75802"/>
                  <a:pt x="1869328" y="75286"/>
                </a:cubicBezTo>
                <a:cubicBezTo>
                  <a:pt x="1868295" y="74770"/>
                  <a:pt x="1866862" y="74425"/>
                  <a:pt x="1865026" y="74253"/>
                </a:cubicBezTo>
                <a:cubicBezTo>
                  <a:pt x="1863190" y="74081"/>
                  <a:pt x="1860839" y="73995"/>
                  <a:pt x="1857971" y="73995"/>
                </a:cubicBezTo>
                <a:cubicBezTo>
                  <a:pt x="1855217" y="73995"/>
                  <a:pt x="1852923" y="74081"/>
                  <a:pt x="1851087" y="74253"/>
                </a:cubicBezTo>
                <a:cubicBezTo>
                  <a:pt x="1849251" y="74425"/>
                  <a:pt x="1847818" y="74770"/>
                  <a:pt x="1846785" y="75286"/>
                </a:cubicBezTo>
                <a:cubicBezTo>
                  <a:pt x="1845753" y="75802"/>
                  <a:pt x="1845007" y="76376"/>
                  <a:pt x="1844548" y="77007"/>
                </a:cubicBezTo>
                <a:cubicBezTo>
                  <a:pt x="1844089" y="77638"/>
                  <a:pt x="1843860" y="78412"/>
                  <a:pt x="1843860" y="79330"/>
                </a:cubicBezTo>
                <a:lnTo>
                  <a:pt x="1843860" y="234204"/>
                </a:lnTo>
                <a:cubicBezTo>
                  <a:pt x="1843860" y="235122"/>
                  <a:pt x="1844089" y="235896"/>
                  <a:pt x="1844548" y="236527"/>
                </a:cubicBezTo>
                <a:cubicBezTo>
                  <a:pt x="1845007" y="237158"/>
                  <a:pt x="1845753" y="237703"/>
                  <a:pt x="1846785" y="238162"/>
                </a:cubicBezTo>
                <a:cubicBezTo>
                  <a:pt x="1847818" y="238621"/>
                  <a:pt x="1849251" y="238965"/>
                  <a:pt x="1851087" y="239194"/>
                </a:cubicBezTo>
                <a:cubicBezTo>
                  <a:pt x="1852923" y="239424"/>
                  <a:pt x="1855217" y="239539"/>
                  <a:pt x="1857971" y="239539"/>
                </a:cubicBezTo>
                <a:cubicBezTo>
                  <a:pt x="1860839" y="239539"/>
                  <a:pt x="1863190" y="239424"/>
                  <a:pt x="1865026" y="239194"/>
                </a:cubicBezTo>
                <a:cubicBezTo>
                  <a:pt x="1866862" y="238965"/>
                  <a:pt x="1868295" y="238621"/>
                  <a:pt x="1869328" y="238162"/>
                </a:cubicBezTo>
                <a:cubicBezTo>
                  <a:pt x="1870360" y="237703"/>
                  <a:pt x="1871106" y="237158"/>
                  <a:pt x="1871565" y="236527"/>
                </a:cubicBezTo>
                <a:cubicBezTo>
                  <a:pt x="1872024" y="235896"/>
                  <a:pt x="1872253" y="235122"/>
                  <a:pt x="1872253" y="234204"/>
                </a:cubicBezTo>
                <a:lnTo>
                  <a:pt x="1872253" y="166231"/>
                </a:lnTo>
                <a:lnTo>
                  <a:pt x="1951239" y="166231"/>
                </a:lnTo>
                <a:lnTo>
                  <a:pt x="1951239" y="234204"/>
                </a:lnTo>
                <a:cubicBezTo>
                  <a:pt x="1951239" y="235122"/>
                  <a:pt x="1951468" y="235896"/>
                  <a:pt x="1951928" y="236527"/>
                </a:cubicBezTo>
                <a:cubicBezTo>
                  <a:pt x="1952387" y="237158"/>
                  <a:pt x="1953132" y="237703"/>
                  <a:pt x="1954165" y="238162"/>
                </a:cubicBezTo>
                <a:cubicBezTo>
                  <a:pt x="1955197" y="238621"/>
                  <a:pt x="1956631" y="238965"/>
                  <a:pt x="1958467" y="239194"/>
                </a:cubicBezTo>
                <a:cubicBezTo>
                  <a:pt x="1960303" y="239424"/>
                  <a:pt x="1962654" y="239539"/>
                  <a:pt x="1965522" y="239539"/>
                </a:cubicBezTo>
                <a:cubicBezTo>
                  <a:pt x="1968275" y="239539"/>
                  <a:pt x="1970569" y="239424"/>
                  <a:pt x="1972405" y="239194"/>
                </a:cubicBezTo>
                <a:cubicBezTo>
                  <a:pt x="1974241" y="238965"/>
                  <a:pt x="1975704" y="238621"/>
                  <a:pt x="1976793" y="238162"/>
                </a:cubicBezTo>
                <a:cubicBezTo>
                  <a:pt x="1977883" y="237703"/>
                  <a:pt x="1978629" y="237158"/>
                  <a:pt x="1979031" y="236527"/>
                </a:cubicBezTo>
                <a:cubicBezTo>
                  <a:pt x="1979432" y="235896"/>
                  <a:pt x="1979633" y="235122"/>
                  <a:pt x="1979633" y="234204"/>
                </a:cubicBezTo>
                <a:lnTo>
                  <a:pt x="1979633" y="79330"/>
                </a:lnTo>
                <a:cubicBezTo>
                  <a:pt x="1979633" y="78412"/>
                  <a:pt x="1979432" y="77638"/>
                  <a:pt x="1979031" y="77007"/>
                </a:cubicBezTo>
                <a:cubicBezTo>
                  <a:pt x="1978629" y="76376"/>
                  <a:pt x="1977883" y="75802"/>
                  <a:pt x="1976793" y="75286"/>
                </a:cubicBezTo>
                <a:cubicBezTo>
                  <a:pt x="1975704" y="74770"/>
                  <a:pt x="1974241" y="74425"/>
                  <a:pt x="1972405" y="74253"/>
                </a:cubicBezTo>
                <a:cubicBezTo>
                  <a:pt x="1970569" y="74081"/>
                  <a:pt x="1968275" y="73995"/>
                  <a:pt x="1965522" y="73995"/>
                </a:cubicBezTo>
                <a:close/>
                <a:moveTo>
                  <a:pt x="2213284" y="73995"/>
                </a:moveTo>
                <a:cubicBezTo>
                  <a:pt x="2210186" y="73995"/>
                  <a:pt x="2207605" y="74081"/>
                  <a:pt x="2205540" y="74253"/>
                </a:cubicBezTo>
                <a:cubicBezTo>
                  <a:pt x="2203475" y="74425"/>
                  <a:pt x="2201811" y="74741"/>
                  <a:pt x="2200550" y="75200"/>
                </a:cubicBezTo>
                <a:cubicBezTo>
                  <a:pt x="2199287" y="75659"/>
                  <a:pt x="2198341" y="76232"/>
                  <a:pt x="2197710" y="76921"/>
                </a:cubicBezTo>
                <a:cubicBezTo>
                  <a:pt x="2197079" y="77609"/>
                  <a:pt x="2196649" y="78412"/>
                  <a:pt x="2196420" y="79330"/>
                </a:cubicBezTo>
                <a:lnTo>
                  <a:pt x="2182825" y="115123"/>
                </a:lnTo>
                <a:cubicBezTo>
                  <a:pt x="2180875" y="120056"/>
                  <a:pt x="2178838" y="124301"/>
                  <a:pt x="2176716" y="127857"/>
                </a:cubicBezTo>
                <a:cubicBezTo>
                  <a:pt x="2174594" y="131413"/>
                  <a:pt x="2172156" y="134310"/>
                  <a:pt x="2169403" y="136547"/>
                </a:cubicBezTo>
                <a:cubicBezTo>
                  <a:pt x="2166649" y="138784"/>
                  <a:pt x="2163580" y="140390"/>
                  <a:pt x="2160196" y="141366"/>
                </a:cubicBezTo>
                <a:cubicBezTo>
                  <a:pt x="2156812" y="142341"/>
                  <a:pt x="2152883" y="142828"/>
                  <a:pt x="2148409" y="142828"/>
                </a:cubicBezTo>
                <a:lnTo>
                  <a:pt x="2136879" y="142828"/>
                </a:lnTo>
                <a:lnTo>
                  <a:pt x="2136879" y="77781"/>
                </a:lnTo>
                <a:cubicBezTo>
                  <a:pt x="2136879" y="77207"/>
                  <a:pt x="2136592" y="76663"/>
                  <a:pt x="2136019" y="76146"/>
                </a:cubicBezTo>
                <a:cubicBezTo>
                  <a:pt x="2135445" y="75630"/>
                  <a:pt x="2134584" y="75229"/>
                  <a:pt x="2133437" y="74942"/>
                </a:cubicBezTo>
                <a:cubicBezTo>
                  <a:pt x="2132290" y="74655"/>
                  <a:pt x="2130799" y="74425"/>
                  <a:pt x="2128963" y="74253"/>
                </a:cubicBezTo>
                <a:cubicBezTo>
                  <a:pt x="2127127" y="74081"/>
                  <a:pt x="2125005" y="73995"/>
                  <a:pt x="2122596" y="73995"/>
                </a:cubicBezTo>
                <a:cubicBezTo>
                  <a:pt x="2120187" y="73995"/>
                  <a:pt x="2118093" y="74081"/>
                  <a:pt x="2116315" y="74253"/>
                </a:cubicBezTo>
                <a:cubicBezTo>
                  <a:pt x="2114537" y="74425"/>
                  <a:pt x="2113074" y="74655"/>
                  <a:pt x="2111927" y="74942"/>
                </a:cubicBezTo>
                <a:cubicBezTo>
                  <a:pt x="2110780" y="75229"/>
                  <a:pt x="2109919" y="75630"/>
                  <a:pt x="2109346" y="76146"/>
                </a:cubicBezTo>
                <a:cubicBezTo>
                  <a:pt x="2108772" y="76663"/>
                  <a:pt x="2108485" y="77207"/>
                  <a:pt x="2108485" y="77781"/>
                </a:cubicBezTo>
                <a:lnTo>
                  <a:pt x="2108485" y="142828"/>
                </a:lnTo>
                <a:lnTo>
                  <a:pt x="2096956" y="142828"/>
                </a:lnTo>
                <a:cubicBezTo>
                  <a:pt x="2092482" y="142828"/>
                  <a:pt x="2088524" y="142312"/>
                  <a:pt x="2085082" y="141280"/>
                </a:cubicBezTo>
                <a:cubicBezTo>
                  <a:pt x="2081641" y="140247"/>
                  <a:pt x="2078514" y="138612"/>
                  <a:pt x="2075704" y="136375"/>
                </a:cubicBezTo>
                <a:cubicBezTo>
                  <a:pt x="2072893" y="134138"/>
                  <a:pt x="2070369" y="131270"/>
                  <a:pt x="2068132" y="127771"/>
                </a:cubicBezTo>
                <a:cubicBezTo>
                  <a:pt x="2065895" y="124272"/>
                  <a:pt x="2063801" y="120056"/>
                  <a:pt x="2061851" y="115123"/>
                </a:cubicBezTo>
                <a:lnTo>
                  <a:pt x="2047396" y="79330"/>
                </a:lnTo>
                <a:cubicBezTo>
                  <a:pt x="2046937" y="78412"/>
                  <a:pt x="2046450" y="77609"/>
                  <a:pt x="2045933" y="76921"/>
                </a:cubicBezTo>
                <a:cubicBezTo>
                  <a:pt x="2045417" y="76232"/>
                  <a:pt x="2044614" y="75659"/>
                  <a:pt x="2043524" y="75200"/>
                </a:cubicBezTo>
                <a:cubicBezTo>
                  <a:pt x="2042434" y="74741"/>
                  <a:pt x="2040943" y="74425"/>
                  <a:pt x="2039050" y="74253"/>
                </a:cubicBezTo>
                <a:cubicBezTo>
                  <a:pt x="2037157" y="74081"/>
                  <a:pt x="2034662" y="73995"/>
                  <a:pt x="2031565" y="73995"/>
                </a:cubicBezTo>
                <a:cubicBezTo>
                  <a:pt x="2028811" y="73995"/>
                  <a:pt x="2026545" y="74081"/>
                  <a:pt x="2024767" y="74253"/>
                </a:cubicBezTo>
                <a:cubicBezTo>
                  <a:pt x="2022989" y="74425"/>
                  <a:pt x="2021612" y="74684"/>
                  <a:pt x="2020637" y="75028"/>
                </a:cubicBezTo>
                <a:cubicBezTo>
                  <a:pt x="2019662" y="75372"/>
                  <a:pt x="2018973" y="75802"/>
                  <a:pt x="2018572" y="76318"/>
                </a:cubicBezTo>
                <a:cubicBezTo>
                  <a:pt x="2018171" y="76835"/>
                  <a:pt x="2017970" y="77380"/>
                  <a:pt x="2017970" y="77953"/>
                </a:cubicBezTo>
                <a:cubicBezTo>
                  <a:pt x="2017970" y="78986"/>
                  <a:pt x="2018142" y="80075"/>
                  <a:pt x="2018486" y="81223"/>
                </a:cubicBezTo>
                <a:cubicBezTo>
                  <a:pt x="2018830" y="82370"/>
                  <a:pt x="2019289" y="83689"/>
                  <a:pt x="2019863" y="85181"/>
                </a:cubicBezTo>
                <a:lnTo>
                  <a:pt x="2034662" y="119425"/>
                </a:lnTo>
                <a:cubicBezTo>
                  <a:pt x="2037071" y="125161"/>
                  <a:pt x="2039566" y="129951"/>
                  <a:pt x="2042148" y="133794"/>
                </a:cubicBezTo>
                <a:cubicBezTo>
                  <a:pt x="2044729" y="137637"/>
                  <a:pt x="2047339" y="140821"/>
                  <a:pt x="2049977" y="143345"/>
                </a:cubicBezTo>
                <a:cubicBezTo>
                  <a:pt x="2052616" y="145868"/>
                  <a:pt x="2055226" y="147876"/>
                  <a:pt x="2057807" y="149367"/>
                </a:cubicBezTo>
                <a:cubicBezTo>
                  <a:pt x="2060388" y="150859"/>
                  <a:pt x="2062998" y="152006"/>
                  <a:pt x="2065637" y="152809"/>
                </a:cubicBezTo>
                <a:lnTo>
                  <a:pt x="2065637" y="153153"/>
                </a:lnTo>
                <a:cubicBezTo>
                  <a:pt x="2061736" y="154530"/>
                  <a:pt x="2058151" y="156193"/>
                  <a:pt x="2054882" y="158144"/>
                </a:cubicBezTo>
                <a:cubicBezTo>
                  <a:pt x="2051612" y="160094"/>
                  <a:pt x="2048572" y="162532"/>
                  <a:pt x="2045761" y="165457"/>
                </a:cubicBezTo>
                <a:cubicBezTo>
                  <a:pt x="2042951" y="168383"/>
                  <a:pt x="2040341" y="171824"/>
                  <a:pt x="2037932" y="175782"/>
                </a:cubicBezTo>
                <a:cubicBezTo>
                  <a:pt x="2035522" y="179740"/>
                  <a:pt x="2033170" y="184300"/>
                  <a:pt x="2030876" y="189463"/>
                </a:cubicBezTo>
                <a:lnTo>
                  <a:pt x="2014012" y="228525"/>
                </a:lnTo>
                <a:cubicBezTo>
                  <a:pt x="2013668" y="229328"/>
                  <a:pt x="2013352" y="230074"/>
                  <a:pt x="2013066" y="230762"/>
                </a:cubicBezTo>
                <a:cubicBezTo>
                  <a:pt x="2012779" y="231451"/>
                  <a:pt x="2012578" y="232110"/>
                  <a:pt x="2012463" y="232741"/>
                </a:cubicBezTo>
                <a:cubicBezTo>
                  <a:pt x="2012348" y="233372"/>
                  <a:pt x="2012234" y="233889"/>
                  <a:pt x="2012119" y="234290"/>
                </a:cubicBezTo>
                <a:cubicBezTo>
                  <a:pt x="2012004" y="234692"/>
                  <a:pt x="2011947" y="235064"/>
                  <a:pt x="2011947" y="235409"/>
                </a:cubicBezTo>
                <a:cubicBezTo>
                  <a:pt x="2011947" y="236097"/>
                  <a:pt x="2012176" y="236699"/>
                  <a:pt x="2012635" y="237216"/>
                </a:cubicBezTo>
                <a:cubicBezTo>
                  <a:pt x="2013094" y="237732"/>
                  <a:pt x="2013869" y="238162"/>
                  <a:pt x="2014959" y="238506"/>
                </a:cubicBezTo>
                <a:cubicBezTo>
                  <a:pt x="2016048" y="238850"/>
                  <a:pt x="2017482" y="239108"/>
                  <a:pt x="2019261" y="239281"/>
                </a:cubicBezTo>
                <a:cubicBezTo>
                  <a:pt x="2021038" y="239453"/>
                  <a:pt x="2023305" y="239539"/>
                  <a:pt x="2026058" y="239539"/>
                </a:cubicBezTo>
                <a:cubicBezTo>
                  <a:pt x="2029270" y="239539"/>
                  <a:pt x="2031880" y="239424"/>
                  <a:pt x="2033888" y="239194"/>
                </a:cubicBezTo>
                <a:cubicBezTo>
                  <a:pt x="2035895" y="238965"/>
                  <a:pt x="2037501" y="238650"/>
                  <a:pt x="2038706" y="238248"/>
                </a:cubicBezTo>
                <a:cubicBezTo>
                  <a:pt x="2039911" y="237847"/>
                  <a:pt x="2040799" y="237330"/>
                  <a:pt x="2041373" y="236699"/>
                </a:cubicBezTo>
                <a:cubicBezTo>
                  <a:pt x="2041946" y="236068"/>
                  <a:pt x="2042406" y="235351"/>
                  <a:pt x="2042750" y="234548"/>
                </a:cubicBezTo>
                <a:lnTo>
                  <a:pt x="2059270" y="194625"/>
                </a:lnTo>
                <a:cubicBezTo>
                  <a:pt x="2061449" y="189463"/>
                  <a:pt x="2063715" y="185017"/>
                  <a:pt x="2066067" y="181289"/>
                </a:cubicBezTo>
                <a:cubicBezTo>
                  <a:pt x="2068419" y="177560"/>
                  <a:pt x="2071028" y="174549"/>
                  <a:pt x="2073897" y="172254"/>
                </a:cubicBezTo>
                <a:cubicBezTo>
                  <a:pt x="2076765" y="169960"/>
                  <a:pt x="2080063" y="168268"/>
                  <a:pt x="2083792" y="167178"/>
                </a:cubicBezTo>
                <a:cubicBezTo>
                  <a:pt x="2087520" y="166088"/>
                  <a:pt x="2091908" y="165543"/>
                  <a:pt x="2096956" y="165543"/>
                </a:cubicBezTo>
                <a:lnTo>
                  <a:pt x="2108485" y="165543"/>
                </a:lnTo>
                <a:lnTo>
                  <a:pt x="2108485" y="235581"/>
                </a:lnTo>
                <a:cubicBezTo>
                  <a:pt x="2108485" y="236154"/>
                  <a:pt x="2108772" y="236699"/>
                  <a:pt x="2109346" y="237216"/>
                </a:cubicBezTo>
                <a:cubicBezTo>
                  <a:pt x="2109919" y="237732"/>
                  <a:pt x="2110780" y="238162"/>
                  <a:pt x="2111927" y="238506"/>
                </a:cubicBezTo>
                <a:cubicBezTo>
                  <a:pt x="2113074" y="238850"/>
                  <a:pt x="2114537" y="239108"/>
                  <a:pt x="2116315" y="239281"/>
                </a:cubicBezTo>
                <a:cubicBezTo>
                  <a:pt x="2118093" y="239453"/>
                  <a:pt x="2120187" y="239539"/>
                  <a:pt x="2122596" y="239539"/>
                </a:cubicBezTo>
                <a:cubicBezTo>
                  <a:pt x="2125005" y="239539"/>
                  <a:pt x="2127127" y="239453"/>
                  <a:pt x="2128963" y="239281"/>
                </a:cubicBezTo>
                <a:cubicBezTo>
                  <a:pt x="2130799" y="239108"/>
                  <a:pt x="2132290" y="238850"/>
                  <a:pt x="2133437" y="238506"/>
                </a:cubicBezTo>
                <a:cubicBezTo>
                  <a:pt x="2134584" y="238162"/>
                  <a:pt x="2135445" y="237732"/>
                  <a:pt x="2136019" y="237216"/>
                </a:cubicBezTo>
                <a:cubicBezTo>
                  <a:pt x="2136592" y="236699"/>
                  <a:pt x="2136879" y="236154"/>
                  <a:pt x="2136879" y="235581"/>
                </a:cubicBezTo>
                <a:lnTo>
                  <a:pt x="2136879" y="165543"/>
                </a:lnTo>
                <a:lnTo>
                  <a:pt x="2148409" y="165543"/>
                </a:lnTo>
                <a:cubicBezTo>
                  <a:pt x="2153456" y="165543"/>
                  <a:pt x="2157873" y="166088"/>
                  <a:pt x="2161659" y="167178"/>
                </a:cubicBezTo>
                <a:cubicBezTo>
                  <a:pt x="2165445" y="168268"/>
                  <a:pt x="2168829" y="169960"/>
                  <a:pt x="2171812" y="172254"/>
                </a:cubicBezTo>
                <a:cubicBezTo>
                  <a:pt x="2174794" y="174549"/>
                  <a:pt x="2177461" y="177560"/>
                  <a:pt x="2179814" y="181289"/>
                </a:cubicBezTo>
                <a:cubicBezTo>
                  <a:pt x="2182165" y="185017"/>
                  <a:pt x="2184431" y="189463"/>
                  <a:pt x="2186611" y="194625"/>
                </a:cubicBezTo>
                <a:lnTo>
                  <a:pt x="2203131" y="234548"/>
                </a:lnTo>
                <a:cubicBezTo>
                  <a:pt x="2203360" y="235351"/>
                  <a:pt x="2203790" y="236068"/>
                  <a:pt x="2204421" y="236699"/>
                </a:cubicBezTo>
                <a:cubicBezTo>
                  <a:pt x="2205052" y="237330"/>
                  <a:pt x="2205913" y="237847"/>
                  <a:pt x="2207003" y="238248"/>
                </a:cubicBezTo>
                <a:cubicBezTo>
                  <a:pt x="2208092" y="238650"/>
                  <a:pt x="2209641" y="238965"/>
                  <a:pt x="2211649" y="239194"/>
                </a:cubicBezTo>
                <a:cubicBezTo>
                  <a:pt x="2213656" y="239424"/>
                  <a:pt x="2216209" y="239539"/>
                  <a:pt x="2219307" y="239539"/>
                </a:cubicBezTo>
                <a:cubicBezTo>
                  <a:pt x="2221945" y="239539"/>
                  <a:pt x="2224182" y="239453"/>
                  <a:pt x="2226018" y="239281"/>
                </a:cubicBezTo>
                <a:cubicBezTo>
                  <a:pt x="2227853" y="239108"/>
                  <a:pt x="2229316" y="238850"/>
                  <a:pt x="2230406" y="238506"/>
                </a:cubicBezTo>
                <a:cubicBezTo>
                  <a:pt x="2231495" y="238162"/>
                  <a:pt x="2232270" y="237732"/>
                  <a:pt x="2232729" y="237216"/>
                </a:cubicBezTo>
                <a:cubicBezTo>
                  <a:pt x="2233188" y="236699"/>
                  <a:pt x="2233417" y="236097"/>
                  <a:pt x="2233417" y="235409"/>
                </a:cubicBezTo>
                <a:cubicBezTo>
                  <a:pt x="2233417" y="234720"/>
                  <a:pt x="2233274" y="233831"/>
                  <a:pt x="2232987" y="232741"/>
                </a:cubicBezTo>
                <a:cubicBezTo>
                  <a:pt x="2232700" y="231652"/>
                  <a:pt x="2232155" y="230246"/>
                  <a:pt x="2231352" y="228525"/>
                </a:cubicBezTo>
                <a:lnTo>
                  <a:pt x="2214316" y="189463"/>
                </a:lnTo>
                <a:cubicBezTo>
                  <a:pt x="2212136" y="184300"/>
                  <a:pt x="2209785" y="179769"/>
                  <a:pt x="2207261" y="175868"/>
                </a:cubicBezTo>
                <a:cubicBezTo>
                  <a:pt x="2204737" y="171968"/>
                  <a:pt x="2202069" y="168583"/>
                  <a:pt x="2199259" y="165715"/>
                </a:cubicBezTo>
                <a:cubicBezTo>
                  <a:pt x="2196448" y="162847"/>
                  <a:pt x="2193408" y="160409"/>
                  <a:pt x="2190139" y="158402"/>
                </a:cubicBezTo>
                <a:cubicBezTo>
                  <a:pt x="2186869" y="156394"/>
                  <a:pt x="2183284" y="154759"/>
                  <a:pt x="2179383" y="153497"/>
                </a:cubicBezTo>
                <a:lnTo>
                  <a:pt x="2179383" y="153153"/>
                </a:lnTo>
                <a:cubicBezTo>
                  <a:pt x="2182137" y="152235"/>
                  <a:pt x="2184861" y="151060"/>
                  <a:pt x="2187557" y="149626"/>
                </a:cubicBezTo>
                <a:cubicBezTo>
                  <a:pt x="2190253" y="148191"/>
                  <a:pt x="2192920" y="146184"/>
                  <a:pt x="2195559" y="143603"/>
                </a:cubicBezTo>
                <a:cubicBezTo>
                  <a:pt x="2198197" y="141021"/>
                  <a:pt x="2200779" y="137781"/>
                  <a:pt x="2203303" y="133880"/>
                </a:cubicBezTo>
                <a:cubicBezTo>
                  <a:pt x="2205827" y="129979"/>
                  <a:pt x="2208293" y="125161"/>
                  <a:pt x="2210702" y="119425"/>
                </a:cubicBezTo>
                <a:lnTo>
                  <a:pt x="2224985" y="85181"/>
                </a:lnTo>
                <a:cubicBezTo>
                  <a:pt x="2225559" y="83689"/>
                  <a:pt x="2226018" y="82370"/>
                  <a:pt x="2226362" y="81223"/>
                </a:cubicBezTo>
                <a:cubicBezTo>
                  <a:pt x="2226706" y="80075"/>
                  <a:pt x="2226878" y="78986"/>
                  <a:pt x="2226878" y="77953"/>
                </a:cubicBezTo>
                <a:cubicBezTo>
                  <a:pt x="2226878" y="77380"/>
                  <a:pt x="2226677" y="76835"/>
                  <a:pt x="2226276" y="76318"/>
                </a:cubicBezTo>
                <a:cubicBezTo>
                  <a:pt x="2225874" y="75802"/>
                  <a:pt x="2225186" y="75372"/>
                  <a:pt x="2224211" y="75028"/>
                </a:cubicBezTo>
                <a:cubicBezTo>
                  <a:pt x="2223235" y="74684"/>
                  <a:pt x="2221859" y="74425"/>
                  <a:pt x="2220081" y="74253"/>
                </a:cubicBezTo>
                <a:cubicBezTo>
                  <a:pt x="2218303" y="74081"/>
                  <a:pt x="2216037" y="73995"/>
                  <a:pt x="2213284" y="73995"/>
                </a:cubicBezTo>
                <a:close/>
                <a:moveTo>
                  <a:pt x="3508572" y="73995"/>
                </a:moveTo>
                <a:cubicBezTo>
                  <a:pt x="3505704" y="73995"/>
                  <a:pt x="3503352" y="74081"/>
                  <a:pt x="3501517" y="74253"/>
                </a:cubicBezTo>
                <a:cubicBezTo>
                  <a:pt x="3499681" y="74425"/>
                  <a:pt x="3498247" y="74770"/>
                  <a:pt x="3497215" y="75286"/>
                </a:cubicBezTo>
                <a:cubicBezTo>
                  <a:pt x="3496182" y="75802"/>
                  <a:pt x="3495436" y="76376"/>
                  <a:pt x="3494978" y="77007"/>
                </a:cubicBezTo>
                <a:cubicBezTo>
                  <a:pt x="3494518" y="77638"/>
                  <a:pt x="3494289" y="78412"/>
                  <a:pt x="3494289" y="79330"/>
                </a:cubicBezTo>
                <a:lnTo>
                  <a:pt x="3494289" y="142312"/>
                </a:lnTo>
                <a:lnTo>
                  <a:pt x="3415303" y="142312"/>
                </a:lnTo>
                <a:lnTo>
                  <a:pt x="3415303" y="79330"/>
                </a:lnTo>
                <a:cubicBezTo>
                  <a:pt x="3415303" y="78412"/>
                  <a:pt x="3415074" y="77638"/>
                  <a:pt x="3414615" y="77007"/>
                </a:cubicBezTo>
                <a:cubicBezTo>
                  <a:pt x="3414156" y="76376"/>
                  <a:pt x="3413410" y="75802"/>
                  <a:pt x="3412378" y="75286"/>
                </a:cubicBezTo>
                <a:cubicBezTo>
                  <a:pt x="3411345" y="74770"/>
                  <a:pt x="3409911" y="74425"/>
                  <a:pt x="3408076" y="74253"/>
                </a:cubicBezTo>
                <a:cubicBezTo>
                  <a:pt x="3406240" y="74081"/>
                  <a:pt x="3403888" y="73995"/>
                  <a:pt x="3401021" y="73995"/>
                </a:cubicBezTo>
                <a:cubicBezTo>
                  <a:pt x="3398267" y="73995"/>
                  <a:pt x="3395973" y="74081"/>
                  <a:pt x="3394137" y="74253"/>
                </a:cubicBezTo>
                <a:cubicBezTo>
                  <a:pt x="3392301" y="74425"/>
                  <a:pt x="3390868" y="74770"/>
                  <a:pt x="3389835" y="75286"/>
                </a:cubicBezTo>
                <a:cubicBezTo>
                  <a:pt x="3388803" y="75802"/>
                  <a:pt x="3388057" y="76376"/>
                  <a:pt x="3387598" y="77007"/>
                </a:cubicBezTo>
                <a:cubicBezTo>
                  <a:pt x="3387139" y="77638"/>
                  <a:pt x="3386910" y="78412"/>
                  <a:pt x="3386910" y="79330"/>
                </a:cubicBezTo>
                <a:lnTo>
                  <a:pt x="3386910" y="234204"/>
                </a:lnTo>
                <a:cubicBezTo>
                  <a:pt x="3386910" y="235122"/>
                  <a:pt x="3387139" y="235896"/>
                  <a:pt x="3387598" y="236527"/>
                </a:cubicBezTo>
                <a:cubicBezTo>
                  <a:pt x="3388057" y="237158"/>
                  <a:pt x="3388803" y="237703"/>
                  <a:pt x="3389835" y="238162"/>
                </a:cubicBezTo>
                <a:cubicBezTo>
                  <a:pt x="3390868" y="238621"/>
                  <a:pt x="3392301" y="238965"/>
                  <a:pt x="3394137" y="239194"/>
                </a:cubicBezTo>
                <a:cubicBezTo>
                  <a:pt x="3395973" y="239424"/>
                  <a:pt x="3398267" y="239539"/>
                  <a:pt x="3401021" y="239539"/>
                </a:cubicBezTo>
                <a:cubicBezTo>
                  <a:pt x="3403888" y="239539"/>
                  <a:pt x="3406240" y="239424"/>
                  <a:pt x="3408076" y="239194"/>
                </a:cubicBezTo>
                <a:cubicBezTo>
                  <a:pt x="3409911" y="238965"/>
                  <a:pt x="3411345" y="238621"/>
                  <a:pt x="3412378" y="238162"/>
                </a:cubicBezTo>
                <a:cubicBezTo>
                  <a:pt x="3413410" y="237703"/>
                  <a:pt x="3414156" y="237158"/>
                  <a:pt x="3414615" y="236527"/>
                </a:cubicBezTo>
                <a:cubicBezTo>
                  <a:pt x="3415074" y="235896"/>
                  <a:pt x="3415303" y="235122"/>
                  <a:pt x="3415303" y="234204"/>
                </a:cubicBezTo>
                <a:lnTo>
                  <a:pt x="3415303" y="166231"/>
                </a:lnTo>
                <a:lnTo>
                  <a:pt x="3494289" y="166231"/>
                </a:lnTo>
                <a:lnTo>
                  <a:pt x="3494289" y="234204"/>
                </a:lnTo>
                <a:cubicBezTo>
                  <a:pt x="3494289" y="235122"/>
                  <a:pt x="3494518" y="235896"/>
                  <a:pt x="3494978" y="236527"/>
                </a:cubicBezTo>
                <a:cubicBezTo>
                  <a:pt x="3495436" y="237158"/>
                  <a:pt x="3496182" y="237703"/>
                  <a:pt x="3497215" y="238162"/>
                </a:cubicBezTo>
                <a:cubicBezTo>
                  <a:pt x="3498247" y="238621"/>
                  <a:pt x="3499681" y="238965"/>
                  <a:pt x="3501517" y="239194"/>
                </a:cubicBezTo>
                <a:cubicBezTo>
                  <a:pt x="3503352" y="239424"/>
                  <a:pt x="3505704" y="239539"/>
                  <a:pt x="3508572" y="239539"/>
                </a:cubicBezTo>
                <a:cubicBezTo>
                  <a:pt x="3511325" y="239539"/>
                  <a:pt x="3513619" y="239424"/>
                  <a:pt x="3515455" y="239194"/>
                </a:cubicBezTo>
                <a:cubicBezTo>
                  <a:pt x="3517291" y="238965"/>
                  <a:pt x="3518753" y="238621"/>
                  <a:pt x="3519843" y="238162"/>
                </a:cubicBezTo>
                <a:cubicBezTo>
                  <a:pt x="3520933" y="237703"/>
                  <a:pt x="3521679" y="237158"/>
                  <a:pt x="3522081" y="236527"/>
                </a:cubicBezTo>
                <a:cubicBezTo>
                  <a:pt x="3522482" y="235896"/>
                  <a:pt x="3522683" y="235122"/>
                  <a:pt x="3522683" y="234204"/>
                </a:cubicBezTo>
                <a:lnTo>
                  <a:pt x="3522683" y="79330"/>
                </a:lnTo>
                <a:cubicBezTo>
                  <a:pt x="3522683" y="78412"/>
                  <a:pt x="3522482" y="77638"/>
                  <a:pt x="3522081" y="77007"/>
                </a:cubicBezTo>
                <a:cubicBezTo>
                  <a:pt x="3521679" y="76376"/>
                  <a:pt x="3520933" y="75802"/>
                  <a:pt x="3519843" y="75286"/>
                </a:cubicBezTo>
                <a:cubicBezTo>
                  <a:pt x="3518753" y="74770"/>
                  <a:pt x="3517291" y="74425"/>
                  <a:pt x="3515455" y="74253"/>
                </a:cubicBezTo>
                <a:cubicBezTo>
                  <a:pt x="3513619" y="74081"/>
                  <a:pt x="3511325" y="73995"/>
                  <a:pt x="3508572" y="73995"/>
                </a:cubicBezTo>
                <a:close/>
                <a:moveTo>
                  <a:pt x="3859727" y="73995"/>
                </a:moveTo>
                <a:cubicBezTo>
                  <a:pt x="3856859" y="73995"/>
                  <a:pt x="3854507" y="74081"/>
                  <a:pt x="3852672" y="74253"/>
                </a:cubicBezTo>
                <a:cubicBezTo>
                  <a:pt x="3850836" y="74425"/>
                  <a:pt x="3849402" y="74770"/>
                  <a:pt x="3848370" y="75286"/>
                </a:cubicBezTo>
                <a:cubicBezTo>
                  <a:pt x="3847337" y="75802"/>
                  <a:pt x="3846591" y="76376"/>
                  <a:pt x="3846133" y="77007"/>
                </a:cubicBezTo>
                <a:cubicBezTo>
                  <a:pt x="3845674" y="77638"/>
                  <a:pt x="3845444" y="78412"/>
                  <a:pt x="3845444" y="79330"/>
                </a:cubicBezTo>
                <a:lnTo>
                  <a:pt x="3845444" y="234204"/>
                </a:lnTo>
                <a:cubicBezTo>
                  <a:pt x="3845444" y="235122"/>
                  <a:pt x="3845674" y="235896"/>
                  <a:pt x="3846133" y="236527"/>
                </a:cubicBezTo>
                <a:cubicBezTo>
                  <a:pt x="3846591" y="237158"/>
                  <a:pt x="3847337" y="237703"/>
                  <a:pt x="3848370" y="238162"/>
                </a:cubicBezTo>
                <a:cubicBezTo>
                  <a:pt x="3849402" y="238621"/>
                  <a:pt x="3850836" y="238965"/>
                  <a:pt x="3852672" y="239194"/>
                </a:cubicBezTo>
                <a:cubicBezTo>
                  <a:pt x="3854507" y="239424"/>
                  <a:pt x="3856859" y="239539"/>
                  <a:pt x="3859727" y="239539"/>
                </a:cubicBezTo>
                <a:cubicBezTo>
                  <a:pt x="3862480" y="239539"/>
                  <a:pt x="3864775" y="239424"/>
                  <a:pt x="3866610" y="239194"/>
                </a:cubicBezTo>
                <a:cubicBezTo>
                  <a:pt x="3868446" y="238965"/>
                  <a:pt x="3869908" y="238621"/>
                  <a:pt x="3870999" y="238162"/>
                </a:cubicBezTo>
                <a:cubicBezTo>
                  <a:pt x="3872089" y="237703"/>
                  <a:pt x="3872834" y="237158"/>
                  <a:pt x="3873236" y="236527"/>
                </a:cubicBezTo>
                <a:cubicBezTo>
                  <a:pt x="3873637" y="235896"/>
                  <a:pt x="3873838" y="235122"/>
                  <a:pt x="3873838" y="234204"/>
                </a:cubicBezTo>
                <a:lnTo>
                  <a:pt x="3873838" y="79330"/>
                </a:lnTo>
                <a:cubicBezTo>
                  <a:pt x="3873838" y="78412"/>
                  <a:pt x="3873637" y="77638"/>
                  <a:pt x="3873236" y="77007"/>
                </a:cubicBezTo>
                <a:cubicBezTo>
                  <a:pt x="3872834" y="76376"/>
                  <a:pt x="3872089" y="75802"/>
                  <a:pt x="3870999" y="75286"/>
                </a:cubicBezTo>
                <a:cubicBezTo>
                  <a:pt x="3869908" y="74770"/>
                  <a:pt x="3868446" y="74425"/>
                  <a:pt x="3866610" y="74253"/>
                </a:cubicBezTo>
                <a:cubicBezTo>
                  <a:pt x="3864775" y="74081"/>
                  <a:pt x="3862480" y="73995"/>
                  <a:pt x="3859727" y="73995"/>
                </a:cubicBezTo>
                <a:close/>
                <a:moveTo>
                  <a:pt x="4013741" y="73995"/>
                </a:moveTo>
                <a:cubicBezTo>
                  <a:pt x="4008234" y="73995"/>
                  <a:pt x="4004420" y="74425"/>
                  <a:pt x="4002297" y="75286"/>
                </a:cubicBezTo>
                <a:cubicBezTo>
                  <a:pt x="4000175" y="76146"/>
                  <a:pt x="3999114" y="77494"/>
                  <a:pt x="3999114" y="79330"/>
                </a:cubicBezTo>
                <a:lnTo>
                  <a:pt x="3999114" y="133880"/>
                </a:lnTo>
                <a:cubicBezTo>
                  <a:pt x="3994869" y="133536"/>
                  <a:pt x="3990596" y="133278"/>
                  <a:pt x="3986294" y="133106"/>
                </a:cubicBezTo>
                <a:cubicBezTo>
                  <a:pt x="3981992" y="132934"/>
                  <a:pt x="3977317" y="132847"/>
                  <a:pt x="3972269" y="132847"/>
                </a:cubicBezTo>
                <a:cubicBezTo>
                  <a:pt x="3959994" y="132847"/>
                  <a:pt x="3949497" y="134081"/>
                  <a:pt x="3940778" y="136547"/>
                </a:cubicBezTo>
                <a:cubicBezTo>
                  <a:pt x="3932059" y="139014"/>
                  <a:pt x="3924860" y="142541"/>
                  <a:pt x="3919182" y="147130"/>
                </a:cubicBezTo>
                <a:cubicBezTo>
                  <a:pt x="3913503" y="151719"/>
                  <a:pt x="3909344" y="157197"/>
                  <a:pt x="3906706" y="163564"/>
                </a:cubicBezTo>
                <a:cubicBezTo>
                  <a:pt x="3904067" y="169931"/>
                  <a:pt x="3902748" y="177073"/>
                  <a:pt x="3902748" y="184988"/>
                </a:cubicBezTo>
                <a:cubicBezTo>
                  <a:pt x="3902748" y="192904"/>
                  <a:pt x="3904153" y="200304"/>
                  <a:pt x="3906964" y="207187"/>
                </a:cubicBezTo>
                <a:cubicBezTo>
                  <a:pt x="3909775" y="214070"/>
                  <a:pt x="3914191" y="220036"/>
                  <a:pt x="3920214" y="225084"/>
                </a:cubicBezTo>
                <a:cubicBezTo>
                  <a:pt x="3926237" y="230131"/>
                  <a:pt x="3933952" y="234118"/>
                  <a:pt x="3943359" y="237043"/>
                </a:cubicBezTo>
                <a:cubicBezTo>
                  <a:pt x="3952766" y="239969"/>
                  <a:pt x="3964067" y="241432"/>
                  <a:pt x="3977259" y="241432"/>
                </a:cubicBezTo>
                <a:cubicBezTo>
                  <a:pt x="3980357" y="241432"/>
                  <a:pt x="3983454" y="241403"/>
                  <a:pt x="3986552" y="241345"/>
                </a:cubicBezTo>
                <a:cubicBezTo>
                  <a:pt x="3989649" y="241288"/>
                  <a:pt x="3992689" y="241173"/>
                  <a:pt x="3995672" y="241001"/>
                </a:cubicBezTo>
                <a:cubicBezTo>
                  <a:pt x="3998655" y="240829"/>
                  <a:pt x="4001609" y="240628"/>
                  <a:pt x="4004535" y="240399"/>
                </a:cubicBezTo>
                <a:cubicBezTo>
                  <a:pt x="4007460" y="240170"/>
                  <a:pt x="4010414" y="239883"/>
                  <a:pt x="4013397" y="239539"/>
                </a:cubicBezTo>
                <a:cubicBezTo>
                  <a:pt x="4018215" y="238965"/>
                  <a:pt x="4021771" y="237416"/>
                  <a:pt x="4024066" y="234892"/>
                </a:cubicBezTo>
                <a:cubicBezTo>
                  <a:pt x="4026361" y="232369"/>
                  <a:pt x="4027508" y="228525"/>
                  <a:pt x="4027508" y="223363"/>
                </a:cubicBezTo>
                <a:lnTo>
                  <a:pt x="4027508" y="79330"/>
                </a:lnTo>
                <a:cubicBezTo>
                  <a:pt x="4027508" y="78412"/>
                  <a:pt x="4027307" y="77638"/>
                  <a:pt x="4026905" y="77007"/>
                </a:cubicBezTo>
                <a:cubicBezTo>
                  <a:pt x="4026504" y="76376"/>
                  <a:pt x="4025758" y="75802"/>
                  <a:pt x="4024668" y="75286"/>
                </a:cubicBezTo>
                <a:cubicBezTo>
                  <a:pt x="4023578" y="74770"/>
                  <a:pt x="4022145" y="74425"/>
                  <a:pt x="4020366" y="74253"/>
                </a:cubicBezTo>
                <a:cubicBezTo>
                  <a:pt x="4018588" y="74081"/>
                  <a:pt x="4016380" y="73995"/>
                  <a:pt x="4013741" y="73995"/>
                </a:cubicBezTo>
                <a:close/>
                <a:moveTo>
                  <a:pt x="4861121" y="73995"/>
                </a:moveTo>
                <a:cubicBezTo>
                  <a:pt x="4858712" y="73995"/>
                  <a:pt x="4856590" y="74081"/>
                  <a:pt x="4854754" y="74253"/>
                </a:cubicBezTo>
                <a:cubicBezTo>
                  <a:pt x="4852919" y="74425"/>
                  <a:pt x="4851427" y="74684"/>
                  <a:pt x="4850280" y="75028"/>
                </a:cubicBezTo>
                <a:cubicBezTo>
                  <a:pt x="4849133" y="75372"/>
                  <a:pt x="4848273" y="75802"/>
                  <a:pt x="4847699" y="76318"/>
                </a:cubicBezTo>
                <a:cubicBezTo>
                  <a:pt x="4847125" y="76835"/>
                  <a:pt x="4846838" y="77380"/>
                  <a:pt x="4846838" y="77953"/>
                </a:cubicBezTo>
                <a:lnTo>
                  <a:pt x="4846838" y="142828"/>
                </a:lnTo>
                <a:lnTo>
                  <a:pt x="4834792" y="142828"/>
                </a:lnTo>
                <a:cubicBezTo>
                  <a:pt x="4830433" y="142828"/>
                  <a:pt x="4826447" y="142341"/>
                  <a:pt x="4822833" y="141366"/>
                </a:cubicBezTo>
                <a:cubicBezTo>
                  <a:pt x="4819219" y="140390"/>
                  <a:pt x="4815920" y="138784"/>
                  <a:pt x="4812938" y="136547"/>
                </a:cubicBezTo>
                <a:cubicBezTo>
                  <a:pt x="4809956" y="134310"/>
                  <a:pt x="4807288" y="131413"/>
                  <a:pt x="4804936" y="127857"/>
                </a:cubicBezTo>
                <a:cubicBezTo>
                  <a:pt x="4802585" y="124301"/>
                  <a:pt x="4800434" y="119999"/>
                  <a:pt x="4798483" y="114951"/>
                </a:cubicBezTo>
                <a:lnTo>
                  <a:pt x="4784028" y="79330"/>
                </a:lnTo>
                <a:cubicBezTo>
                  <a:pt x="4783799" y="78412"/>
                  <a:pt x="4783397" y="77609"/>
                  <a:pt x="4782824" y="76921"/>
                </a:cubicBezTo>
                <a:cubicBezTo>
                  <a:pt x="4782250" y="76232"/>
                  <a:pt x="4781390" y="75659"/>
                  <a:pt x="4780242" y="75200"/>
                </a:cubicBezTo>
                <a:cubicBezTo>
                  <a:pt x="4779096" y="74741"/>
                  <a:pt x="4777575" y="74425"/>
                  <a:pt x="4775682" y="74253"/>
                </a:cubicBezTo>
                <a:cubicBezTo>
                  <a:pt x="4773790" y="74081"/>
                  <a:pt x="4771294" y="73995"/>
                  <a:pt x="4768197" y="73995"/>
                </a:cubicBezTo>
                <a:cubicBezTo>
                  <a:pt x="4765443" y="73995"/>
                  <a:pt x="4763178" y="74081"/>
                  <a:pt x="4761399" y="74253"/>
                </a:cubicBezTo>
                <a:cubicBezTo>
                  <a:pt x="4759622" y="74425"/>
                  <a:pt x="4758244" y="74684"/>
                  <a:pt x="4757269" y="75028"/>
                </a:cubicBezTo>
                <a:cubicBezTo>
                  <a:pt x="4756294" y="75372"/>
                  <a:pt x="4755635" y="75802"/>
                  <a:pt x="4755290" y="76318"/>
                </a:cubicBezTo>
                <a:cubicBezTo>
                  <a:pt x="4754946" y="76835"/>
                  <a:pt x="4754774" y="77380"/>
                  <a:pt x="4754774" y="77953"/>
                </a:cubicBezTo>
                <a:cubicBezTo>
                  <a:pt x="4754774" y="78986"/>
                  <a:pt x="4754918" y="80075"/>
                  <a:pt x="4755205" y="81223"/>
                </a:cubicBezTo>
                <a:cubicBezTo>
                  <a:pt x="4755491" y="82370"/>
                  <a:pt x="4755922" y="83689"/>
                  <a:pt x="4756495" y="85181"/>
                </a:cubicBezTo>
                <a:lnTo>
                  <a:pt x="4771294" y="119253"/>
                </a:lnTo>
                <a:cubicBezTo>
                  <a:pt x="4773589" y="124989"/>
                  <a:pt x="4776084" y="129807"/>
                  <a:pt x="4778779" y="133708"/>
                </a:cubicBezTo>
                <a:cubicBezTo>
                  <a:pt x="4781476" y="137608"/>
                  <a:pt x="4784200" y="140849"/>
                  <a:pt x="4786954" y="143431"/>
                </a:cubicBezTo>
                <a:cubicBezTo>
                  <a:pt x="4789707" y="146012"/>
                  <a:pt x="4792518" y="148019"/>
                  <a:pt x="4795386" y="149453"/>
                </a:cubicBezTo>
                <a:cubicBezTo>
                  <a:pt x="4798254" y="150887"/>
                  <a:pt x="4801007" y="152006"/>
                  <a:pt x="4803646" y="152809"/>
                </a:cubicBezTo>
                <a:lnTo>
                  <a:pt x="4803646" y="153153"/>
                </a:lnTo>
                <a:cubicBezTo>
                  <a:pt x="4799630" y="154530"/>
                  <a:pt x="4795930" y="156193"/>
                  <a:pt x="4792546" y="158144"/>
                </a:cubicBezTo>
                <a:cubicBezTo>
                  <a:pt x="4789162" y="160094"/>
                  <a:pt x="4786007" y="162503"/>
                  <a:pt x="4783082" y="165371"/>
                </a:cubicBezTo>
                <a:cubicBezTo>
                  <a:pt x="4780156" y="168239"/>
                  <a:pt x="4777432" y="171652"/>
                  <a:pt x="4774908" y="175610"/>
                </a:cubicBezTo>
                <a:cubicBezTo>
                  <a:pt x="4772384" y="179568"/>
                  <a:pt x="4770033" y="184128"/>
                  <a:pt x="4767852" y="189291"/>
                </a:cubicBezTo>
                <a:lnTo>
                  <a:pt x="4750816" y="228525"/>
                </a:lnTo>
                <a:cubicBezTo>
                  <a:pt x="4750358" y="229328"/>
                  <a:pt x="4750013" y="230074"/>
                  <a:pt x="4749784" y="230762"/>
                </a:cubicBezTo>
                <a:cubicBezTo>
                  <a:pt x="4749555" y="231451"/>
                  <a:pt x="4749382" y="232110"/>
                  <a:pt x="4749267" y="232741"/>
                </a:cubicBezTo>
                <a:cubicBezTo>
                  <a:pt x="4749153" y="233372"/>
                  <a:pt x="4749067" y="233889"/>
                  <a:pt x="4749009" y="234290"/>
                </a:cubicBezTo>
                <a:cubicBezTo>
                  <a:pt x="4748952" y="234692"/>
                  <a:pt x="4748923" y="235064"/>
                  <a:pt x="4748923" y="235409"/>
                </a:cubicBezTo>
                <a:cubicBezTo>
                  <a:pt x="4748923" y="236097"/>
                  <a:pt x="4749124" y="236699"/>
                  <a:pt x="4749526" y="237216"/>
                </a:cubicBezTo>
                <a:cubicBezTo>
                  <a:pt x="4749927" y="237732"/>
                  <a:pt x="4750673" y="238162"/>
                  <a:pt x="4751763" y="238506"/>
                </a:cubicBezTo>
                <a:cubicBezTo>
                  <a:pt x="4752853" y="238850"/>
                  <a:pt x="4754287" y="239108"/>
                  <a:pt x="4756065" y="239281"/>
                </a:cubicBezTo>
                <a:cubicBezTo>
                  <a:pt x="4757843" y="239453"/>
                  <a:pt x="4760109" y="239539"/>
                  <a:pt x="4762862" y="239539"/>
                </a:cubicBezTo>
                <a:cubicBezTo>
                  <a:pt x="4766074" y="239539"/>
                  <a:pt x="4768684" y="239424"/>
                  <a:pt x="4770692" y="239194"/>
                </a:cubicBezTo>
                <a:cubicBezTo>
                  <a:pt x="4772699" y="238965"/>
                  <a:pt x="4774334" y="238650"/>
                  <a:pt x="4775596" y="238248"/>
                </a:cubicBezTo>
                <a:cubicBezTo>
                  <a:pt x="4776858" y="237847"/>
                  <a:pt x="4777776" y="237330"/>
                  <a:pt x="4778349" y="236699"/>
                </a:cubicBezTo>
                <a:cubicBezTo>
                  <a:pt x="4778923" y="236068"/>
                  <a:pt x="4779325" y="235351"/>
                  <a:pt x="4779554" y="234548"/>
                </a:cubicBezTo>
                <a:lnTo>
                  <a:pt x="4796074" y="194453"/>
                </a:lnTo>
                <a:cubicBezTo>
                  <a:pt x="4798139" y="189291"/>
                  <a:pt x="4800347" y="184845"/>
                  <a:pt x="4802699" y="181117"/>
                </a:cubicBezTo>
                <a:cubicBezTo>
                  <a:pt x="4805052" y="177388"/>
                  <a:pt x="4807776" y="174377"/>
                  <a:pt x="4810872" y="172082"/>
                </a:cubicBezTo>
                <a:cubicBezTo>
                  <a:pt x="4813971" y="169788"/>
                  <a:pt x="4817470" y="168124"/>
                  <a:pt x="4821370" y="167092"/>
                </a:cubicBezTo>
                <a:cubicBezTo>
                  <a:pt x="4825271" y="166059"/>
                  <a:pt x="4829745" y="165543"/>
                  <a:pt x="4834792" y="165543"/>
                </a:cubicBezTo>
                <a:lnTo>
                  <a:pt x="4846838" y="165543"/>
                </a:lnTo>
                <a:lnTo>
                  <a:pt x="4846838" y="235237"/>
                </a:lnTo>
                <a:cubicBezTo>
                  <a:pt x="4846838" y="235810"/>
                  <a:pt x="4847125" y="236384"/>
                  <a:pt x="4847699" y="236957"/>
                </a:cubicBezTo>
                <a:cubicBezTo>
                  <a:pt x="4848273" y="237531"/>
                  <a:pt x="4849133" y="237990"/>
                  <a:pt x="4850280" y="238334"/>
                </a:cubicBezTo>
                <a:cubicBezTo>
                  <a:pt x="4851427" y="238678"/>
                  <a:pt x="4852919" y="238965"/>
                  <a:pt x="4854754" y="239194"/>
                </a:cubicBezTo>
                <a:cubicBezTo>
                  <a:pt x="4856590" y="239424"/>
                  <a:pt x="4858712" y="239539"/>
                  <a:pt x="4861121" y="239539"/>
                </a:cubicBezTo>
                <a:cubicBezTo>
                  <a:pt x="4863530" y="239539"/>
                  <a:pt x="4865653" y="239424"/>
                  <a:pt x="4867488" y="239194"/>
                </a:cubicBezTo>
                <a:cubicBezTo>
                  <a:pt x="4869324" y="238965"/>
                  <a:pt x="4870816" y="238678"/>
                  <a:pt x="4871962" y="238334"/>
                </a:cubicBezTo>
                <a:cubicBezTo>
                  <a:pt x="4873110" y="237990"/>
                  <a:pt x="4873941" y="237531"/>
                  <a:pt x="4874458" y="236957"/>
                </a:cubicBezTo>
                <a:cubicBezTo>
                  <a:pt x="4874973" y="236384"/>
                  <a:pt x="4875231" y="235810"/>
                  <a:pt x="4875231" y="235237"/>
                </a:cubicBezTo>
                <a:lnTo>
                  <a:pt x="4875231" y="77953"/>
                </a:lnTo>
                <a:cubicBezTo>
                  <a:pt x="4875231" y="77380"/>
                  <a:pt x="4874973" y="76835"/>
                  <a:pt x="4874458" y="76318"/>
                </a:cubicBezTo>
                <a:cubicBezTo>
                  <a:pt x="4873941" y="75802"/>
                  <a:pt x="4873110" y="75372"/>
                  <a:pt x="4871962" y="75028"/>
                </a:cubicBezTo>
                <a:cubicBezTo>
                  <a:pt x="4870816" y="74684"/>
                  <a:pt x="4869324" y="74425"/>
                  <a:pt x="4867488" y="74253"/>
                </a:cubicBezTo>
                <a:cubicBezTo>
                  <a:pt x="4865653" y="74081"/>
                  <a:pt x="4863530" y="73995"/>
                  <a:pt x="4861121" y="73995"/>
                </a:cubicBezTo>
                <a:close/>
                <a:moveTo>
                  <a:pt x="5137346" y="73995"/>
                </a:moveTo>
                <a:cubicBezTo>
                  <a:pt x="5134478" y="73995"/>
                  <a:pt x="5132127" y="74081"/>
                  <a:pt x="5130291" y="74253"/>
                </a:cubicBezTo>
                <a:cubicBezTo>
                  <a:pt x="5128455" y="74425"/>
                  <a:pt x="5127021" y="74770"/>
                  <a:pt x="5125989" y="75286"/>
                </a:cubicBezTo>
                <a:cubicBezTo>
                  <a:pt x="5124956" y="75802"/>
                  <a:pt x="5124211" y="76376"/>
                  <a:pt x="5123752" y="77007"/>
                </a:cubicBezTo>
                <a:cubicBezTo>
                  <a:pt x="5123292" y="77638"/>
                  <a:pt x="5123063" y="78412"/>
                  <a:pt x="5123063" y="79330"/>
                </a:cubicBezTo>
                <a:lnTo>
                  <a:pt x="5123063" y="142312"/>
                </a:lnTo>
                <a:lnTo>
                  <a:pt x="5044078" y="142312"/>
                </a:lnTo>
                <a:lnTo>
                  <a:pt x="5044078" y="79330"/>
                </a:lnTo>
                <a:cubicBezTo>
                  <a:pt x="5044078" y="78412"/>
                  <a:pt x="5043848" y="77638"/>
                  <a:pt x="5043390" y="77007"/>
                </a:cubicBezTo>
                <a:cubicBezTo>
                  <a:pt x="5042930" y="76376"/>
                  <a:pt x="5042185" y="75802"/>
                  <a:pt x="5041152" y="75286"/>
                </a:cubicBezTo>
                <a:cubicBezTo>
                  <a:pt x="5040120" y="74770"/>
                  <a:pt x="5038686" y="74425"/>
                  <a:pt x="5036850" y="74253"/>
                </a:cubicBezTo>
                <a:cubicBezTo>
                  <a:pt x="5035014" y="74081"/>
                  <a:pt x="5032663" y="73995"/>
                  <a:pt x="5029795" y="73995"/>
                </a:cubicBezTo>
                <a:cubicBezTo>
                  <a:pt x="5027042" y="73995"/>
                  <a:pt x="5024747" y="74081"/>
                  <a:pt x="5022911" y="74253"/>
                </a:cubicBezTo>
                <a:cubicBezTo>
                  <a:pt x="5021076" y="74425"/>
                  <a:pt x="5019642" y="74770"/>
                  <a:pt x="5018609" y="75286"/>
                </a:cubicBezTo>
                <a:cubicBezTo>
                  <a:pt x="5017577" y="75802"/>
                  <a:pt x="5016831" y="76376"/>
                  <a:pt x="5016372" y="77007"/>
                </a:cubicBezTo>
                <a:cubicBezTo>
                  <a:pt x="5015913" y="77638"/>
                  <a:pt x="5015684" y="78412"/>
                  <a:pt x="5015684" y="79330"/>
                </a:cubicBezTo>
                <a:lnTo>
                  <a:pt x="5015684" y="234204"/>
                </a:lnTo>
                <a:cubicBezTo>
                  <a:pt x="5015684" y="235122"/>
                  <a:pt x="5015913" y="235896"/>
                  <a:pt x="5016372" y="236527"/>
                </a:cubicBezTo>
                <a:cubicBezTo>
                  <a:pt x="5016831" y="237158"/>
                  <a:pt x="5017577" y="237703"/>
                  <a:pt x="5018609" y="238162"/>
                </a:cubicBezTo>
                <a:cubicBezTo>
                  <a:pt x="5019642" y="238621"/>
                  <a:pt x="5021076" y="238965"/>
                  <a:pt x="5022911" y="239194"/>
                </a:cubicBezTo>
                <a:cubicBezTo>
                  <a:pt x="5024747" y="239424"/>
                  <a:pt x="5027042" y="239539"/>
                  <a:pt x="5029795" y="239539"/>
                </a:cubicBezTo>
                <a:cubicBezTo>
                  <a:pt x="5032663" y="239539"/>
                  <a:pt x="5035014" y="239424"/>
                  <a:pt x="5036850" y="239194"/>
                </a:cubicBezTo>
                <a:cubicBezTo>
                  <a:pt x="5038686" y="238965"/>
                  <a:pt x="5040120" y="238621"/>
                  <a:pt x="5041152" y="238162"/>
                </a:cubicBezTo>
                <a:cubicBezTo>
                  <a:pt x="5042185" y="237703"/>
                  <a:pt x="5042930" y="237158"/>
                  <a:pt x="5043390" y="236527"/>
                </a:cubicBezTo>
                <a:cubicBezTo>
                  <a:pt x="5043848" y="235896"/>
                  <a:pt x="5044078" y="235122"/>
                  <a:pt x="5044078" y="234204"/>
                </a:cubicBezTo>
                <a:lnTo>
                  <a:pt x="5044078" y="166231"/>
                </a:lnTo>
                <a:lnTo>
                  <a:pt x="5123063" y="166231"/>
                </a:lnTo>
                <a:lnTo>
                  <a:pt x="5123063" y="234204"/>
                </a:lnTo>
                <a:cubicBezTo>
                  <a:pt x="5123063" y="235122"/>
                  <a:pt x="5123292" y="235896"/>
                  <a:pt x="5123752" y="236527"/>
                </a:cubicBezTo>
                <a:cubicBezTo>
                  <a:pt x="5124211" y="237158"/>
                  <a:pt x="5124956" y="237703"/>
                  <a:pt x="5125989" y="238162"/>
                </a:cubicBezTo>
                <a:cubicBezTo>
                  <a:pt x="5127021" y="238621"/>
                  <a:pt x="5128455" y="238965"/>
                  <a:pt x="5130291" y="239194"/>
                </a:cubicBezTo>
                <a:cubicBezTo>
                  <a:pt x="5132127" y="239424"/>
                  <a:pt x="5134478" y="239539"/>
                  <a:pt x="5137346" y="239539"/>
                </a:cubicBezTo>
                <a:cubicBezTo>
                  <a:pt x="5140099" y="239539"/>
                  <a:pt x="5142394" y="239424"/>
                  <a:pt x="5144230" y="239194"/>
                </a:cubicBezTo>
                <a:cubicBezTo>
                  <a:pt x="5146065" y="238965"/>
                  <a:pt x="5147528" y="238621"/>
                  <a:pt x="5148618" y="238162"/>
                </a:cubicBezTo>
                <a:cubicBezTo>
                  <a:pt x="5149708" y="237703"/>
                  <a:pt x="5150453" y="237158"/>
                  <a:pt x="5150855" y="236527"/>
                </a:cubicBezTo>
                <a:cubicBezTo>
                  <a:pt x="5151256" y="235896"/>
                  <a:pt x="5151457" y="235122"/>
                  <a:pt x="5151457" y="234204"/>
                </a:cubicBezTo>
                <a:lnTo>
                  <a:pt x="5151457" y="79330"/>
                </a:lnTo>
                <a:cubicBezTo>
                  <a:pt x="5151457" y="78412"/>
                  <a:pt x="5151256" y="77638"/>
                  <a:pt x="5150855" y="77007"/>
                </a:cubicBezTo>
                <a:cubicBezTo>
                  <a:pt x="5150453" y="76376"/>
                  <a:pt x="5149708" y="75802"/>
                  <a:pt x="5148618" y="75286"/>
                </a:cubicBezTo>
                <a:cubicBezTo>
                  <a:pt x="5147528" y="74770"/>
                  <a:pt x="5146065" y="74425"/>
                  <a:pt x="5144230" y="74253"/>
                </a:cubicBezTo>
                <a:cubicBezTo>
                  <a:pt x="5142394" y="74081"/>
                  <a:pt x="5140099" y="73995"/>
                  <a:pt x="5137346" y="73995"/>
                </a:cubicBezTo>
                <a:close/>
                <a:moveTo>
                  <a:pt x="5328018" y="73995"/>
                </a:moveTo>
                <a:cubicBezTo>
                  <a:pt x="5322512" y="73995"/>
                  <a:pt x="5318726" y="74425"/>
                  <a:pt x="5316661" y="75286"/>
                </a:cubicBezTo>
                <a:cubicBezTo>
                  <a:pt x="5314596" y="76146"/>
                  <a:pt x="5313564" y="77437"/>
                  <a:pt x="5313564" y="79158"/>
                </a:cubicBezTo>
                <a:lnTo>
                  <a:pt x="5313564" y="168813"/>
                </a:lnTo>
                <a:cubicBezTo>
                  <a:pt x="5313564" y="173287"/>
                  <a:pt x="5313678" y="177732"/>
                  <a:pt x="5313908" y="182149"/>
                </a:cubicBezTo>
                <a:cubicBezTo>
                  <a:pt x="5314137" y="186566"/>
                  <a:pt x="5314424" y="190954"/>
                  <a:pt x="5314768" y="195313"/>
                </a:cubicBezTo>
                <a:cubicBezTo>
                  <a:pt x="5312129" y="190954"/>
                  <a:pt x="5309462" y="186681"/>
                  <a:pt x="5306766" y="182493"/>
                </a:cubicBezTo>
                <a:cubicBezTo>
                  <a:pt x="5304071" y="178306"/>
                  <a:pt x="5301173" y="174205"/>
                  <a:pt x="5298076" y="170189"/>
                </a:cubicBezTo>
                <a:lnTo>
                  <a:pt x="5231480" y="79158"/>
                </a:lnTo>
                <a:cubicBezTo>
                  <a:pt x="5230792" y="78240"/>
                  <a:pt x="5230075" y="77437"/>
                  <a:pt x="5229329" y="76749"/>
                </a:cubicBezTo>
                <a:cubicBezTo>
                  <a:pt x="5228583" y="76060"/>
                  <a:pt x="5227666" y="75515"/>
                  <a:pt x="5226576" y="75114"/>
                </a:cubicBezTo>
                <a:cubicBezTo>
                  <a:pt x="5225486" y="74712"/>
                  <a:pt x="5224195" y="74425"/>
                  <a:pt x="5222704" y="74253"/>
                </a:cubicBezTo>
                <a:cubicBezTo>
                  <a:pt x="5221213" y="74081"/>
                  <a:pt x="5219262" y="73995"/>
                  <a:pt x="5216853" y="73995"/>
                </a:cubicBezTo>
                <a:cubicBezTo>
                  <a:pt x="5214444" y="73995"/>
                  <a:pt x="5212408" y="74081"/>
                  <a:pt x="5210745" y="74253"/>
                </a:cubicBezTo>
                <a:cubicBezTo>
                  <a:pt x="5209081" y="74425"/>
                  <a:pt x="5207762" y="74741"/>
                  <a:pt x="5206786" y="75200"/>
                </a:cubicBezTo>
                <a:cubicBezTo>
                  <a:pt x="5205811" y="75659"/>
                  <a:pt x="5205123" y="76232"/>
                  <a:pt x="5204721" y="76921"/>
                </a:cubicBezTo>
                <a:cubicBezTo>
                  <a:pt x="5204320" y="77609"/>
                  <a:pt x="5204119" y="78412"/>
                  <a:pt x="5204119" y="79330"/>
                </a:cubicBezTo>
                <a:lnTo>
                  <a:pt x="5204119" y="234376"/>
                </a:lnTo>
                <a:cubicBezTo>
                  <a:pt x="5204119" y="235179"/>
                  <a:pt x="5204349" y="235925"/>
                  <a:pt x="5204807" y="236613"/>
                </a:cubicBezTo>
                <a:cubicBezTo>
                  <a:pt x="5205266" y="237302"/>
                  <a:pt x="5206012" y="237847"/>
                  <a:pt x="5207045" y="238248"/>
                </a:cubicBezTo>
                <a:cubicBezTo>
                  <a:pt x="5208077" y="238650"/>
                  <a:pt x="5209511" y="238965"/>
                  <a:pt x="5211346" y="239194"/>
                </a:cubicBezTo>
                <a:cubicBezTo>
                  <a:pt x="5213182" y="239424"/>
                  <a:pt x="5215476" y="239539"/>
                  <a:pt x="5218230" y="239539"/>
                </a:cubicBezTo>
                <a:cubicBezTo>
                  <a:pt x="5220983" y="239539"/>
                  <a:pt x="5223278" y="239424"/>
                  <a:pt x="5225113" y="239194"/>
                </a:cubicBezTo>
                <a:cubicBezTo>
                  <a:pt x="5226949" y="238965"/>
                  <a:pt x="5228440" y="238650"/>
                  <a:pt x="5229588" y="238248"/>
                </a:cubicBezTo>
                <a:cubicBezTo>
                  <a:pt x="5230735" y="237847"/>
                  <a:pt x="5231538" y="237302"/>
                  <a:pt x="5231996" y="236613"/>
                </a:cubicBezTo>
                <a:cubicBezTo>
                  <a:pt x="5232456" y="235925"/>
                  <a:pt x="5232685" y="235179"/>
                  <a:pt x="5232685" y="234376"/>
                </a:cubicBezTo>
                <a:lnTo>
                  <a:pt x="5232685" y="145237"/>
                </a:lnTo>
                <a:cubicBezTo>
                  <a:pt x="5232685" y="140763"/>
                  <a:pt x="5232571" y="136203"/>
                  <a:pt x="5232341" y="131557"/>
                </a:cubicBezTo>
                <a:cubicBezTo>
                  <a:pt x="5232111" y="126911"/>
                  <a:pt x="5231824" y="122350"/>
                  <a:pt x="5231480" y="117876"/>
                </a:cubicBezTo>
                <a:cubicBezTo>
                  <a:pt x="5234119" y="122465"/>
                  <a:pt x="5237016" y="126968"/>
                  <a:pt x="5240170" y="131385"/>
                </a:cubicBezTo>
                <a:cubicBezTo>
                  <a:pt x="5243325" y="135802"/>
                  <a:pt x="5246509" y="140190"/>
                  <a:pt x="5249721" y="144549"/>
                </a:cubicBezTo>
                <a:lnTo>
                  <a:pt x="5315456" y="234376"/>
                </a:lnTo>
                <a:cubicBezTo>
                  <a:pt x="5316259" y="235294"/>
                  <a:pt x="5316977" y="236097"/>
                  <a:pt x="5317608" y="236785"/>
                </a:cubicBezTo>
                <a:cubicBezTo>
                  <a:pt x="5318238" y="237474"/>
                  <a:pt x="5319041" y="238019"/>
                  <a:pt x="5320016" y="238420"/>
                </a:cubicBezTo>
                <a:cubicBezTo>
                  <a:pt x="5320992" y="238822"/>
                  <a:pt x="5322225" y="239108"/>
                  <a:pt x="5323716" y="239281"/>
                </a:cubicBezTo>
                <a:cubicBezTo>
                  <a:pt x="5325208" y="239453"/>
                  <a:pt x="5327044" y="239539"/>
                  <a:pt x="5329223" y="239539"/>
                </a:cubicBezTo>
                <a:cubicBezTo>
                  <a:pt x="5331747" y="239539"/>
                  <a:pt x="5333812" y="239424"/>
                  <a:pt x="5335418" y="239194"/>
                </a:cubicBezTo>
                <a:cubicBezTo>
                  <a:pt x="5337024" y="238965"/>
                  <a:pt x="5338315" y="238650"/>
                  <a:pt x="5339289" y="238248"/>
                </a:cubicBezTo>
                <a:cubicBezTo>
                  <a:pt x="5340265" y="237847"/>
                  <a:pt x="5340953" y="237302"/>
                  <a:pt x="5341355" y="236613"/>
                </a:cubicBezTo>
                <a:cubicBezTo>
                  <a:pt x="5341757" y="235925"/>
                  <a:pt x="5341957" y="235179"/>
                  <a:pt x="5341957" y="234376"/>
                </a:cubicBezTo>
                <a:lnTo>
                  <a:pt x="5341957" y="79158"/>
                </a:lnTo>
                <a:cubicBezTo>
                  <a:pt x="5341957" y="78355"/>
                  <a:pt x="5341757" y="77609"/>
                  <a:pt x="5341355" y="76921"/>
                </a:cubicBezTo>
                <a:cubicBezTo>
                  <a:pt x="5340953" y="76232"/>
                  <a:pt x="5340208" y="75659"/>
                  <a:pt x="5339118" y="75200"/>
                </a:cubicBezTo>
                <a:cubicBezTo>
                  <a:pt x="5338028" y="74741"/>
                  <a:pt x="5336565" y="74425"/>
                  <a:pt x="5334730" y="74253"/>
                </a:cubicBezTo>
                <a:cubicBezTo>
                  <a:pt x="5332895" y="74081"/>
                  <a:pt x="5330657" y="73995"/>
                  <a:pt x="5328018" y="73995"/>
                </a:cubicBezTo>
                <a:close/>
                <a:moveTo>
                  <a:pt x="6394646" y="73995"/>
                </a:moveTo>
                <a:cubicBezTo>
                  <a:pt x="6391778" y="73995"/>
                  <a:pt x="6389427" y="74081"/>
                  <a:pt x="6387591" y="74253"/>
                </a:cubicBezTo>
                <a:cubicBezTo>
                  <a:pt x="6385755" y="74425"/>
                  <a:pt x="6384321" y="74770"/>
                  <a:pt x="6383289" y="75286"/>
                </a:cubicBezTo>
                <a:cubicBezTo>
                  <a:pt x="6382256" y="75802"/>
                  <a:pt x="6381511" y="76376"/>
                  <a:pt x="6381052" y="77007"/>
                </a:cubicBezTo>
                <a:cubicBezTo>
                  <a:pt x="6380593" y="77638"/>
                  <a:pt x="6380363" y="78412"/>
                  <a:pt x="6380363" y="79330"/>
                </a:cubicBezTo>
                <a:lnTo>
                  <a:pt x="6380363" y="142312"/>
                </a:lnTo>
                <a:lnTo>
                  <a:pt x="6301377" y="142312"/>
                </a:lnTo>
                <a:lnTo>
                  <a:pt x="6301377" y="79330"/>
                </a:lnTo>
                <a:cubicBezTo>
                  <a:pt x="6301377" y="78412"/>
                  <a:pt x="6301148" y="77638"/>
                  <a:pt x="6300689" y="77007"/>
                </a:cubicBezTo>
                <a:cubicBezTo>
                  <a:pt x="6300230" y="76376"/>
                  <a:pt x="6299485" y="75802"/>
                  <a:pt x="6298452" y="75286"/>
                </a:cubicBezTo>
                <a:cubicBezTo>
                  <a:pt x="6297420" y="74770"/>
                  <a:pt x="6295986" y="74425"/>
                  <a:pt x="6294150" y="74253"/>
                </a:cubicBezTo>
                <a:cubicBezTo>
                  <a:pt x="6292314" y="74081"/>
                  <a:pt x="6289963" y="73995"/>
                  <a:pt x="6287094" y="73995"/>
                </a:cubicBezTo>
                <a:cubicBezTo>
                  <a:pt x="6284341" y="73995"/>
                  <a:pt x="6282047" y="74081"/>
                  <a:pt x="6280212" y="74253"/>
                </a:cubicBezTo>
                <a:cubicBezTo>
                  <a:pt x="6278376" y="74425"/>
                  <a:pt x="6276942" y="74770"/>
                  <a:pt x="6275909" y="75286"/>
                </a:cubicBezTo>
                <a:cubicBezTo>
                  <a:pt x="6274877" y="75802"/>
                  <a:pt x="6274131" y="76376"/>
                  <a:pt x="6273672" y="77007"/>
                </a:cubicBezTo>
                <a:cubicBezTo>
                  <a:pt x="6273213" y="77638"/>
                  <a:pt x="6272984" y="78412"/>
                  <a:pt x="6272984" y="79330"/>
                </a:cubicBezTo>
                <a:lnTo>
                  <a:pt x="6272984" y="234204"/>
                </a:lnTo>
                <a:cubicBezTo>
                  <a:pt x="6272984" y="235122"/>
                  <a:pt x="6273213" y="235896"/>
                  <a:pt x="6273672" y="236527"/>
                </a:cubicBezTo>
                <a:cubicBezTo>
                  <a:pt x="6274131" y="237158"/>
                  <a:pt x="6274877" y="237703"/>
                  <a:pt x="6275909" y="238162"/>
                </a:cubicBezTo>
                <a:cubicBezTo>
                  <a:pt x="6276942" y="238621"/>
                  <a:pt x="6278376" y="238965"/>
                  <a:pt x="6280212" y="239194"/>
                </a:cubicBezTo>
                <a:cubicBezTo>
                  <a:pt x="6282047" y="239424"/>
                  <a:pt x="6284341" y="239539"/>
                  <a:pt x="6287094" y="239539"/>
                </a:cubicBezTo>
                <a:cubicBezTo>
                  <a:pt x="6289963" y="239539"/>
                  <a:pt x="6292314" y="239424"/>
                  <a:pt x="6294150" y="239194"/>
                </a:cubicBezTo>
                <a:cubicBezTo>
                  <a:pt x="6295986" y="238965"/>
                  <a:pt x="6297420" y="238621"/>
                  <a:pt x="6298452" y="238162"/>
                </a:cubicBezTo>
                <a:cubicBezTo>
                  <a:pt x="6299485" y="237703"/>
                  <a:pt x="6300230" y="237158"/>
                  <a:pt x="6300689" y="236527"/>
                </a:cubicBezTo>
                <a:cubicBezTo>
                  <a:pt x="6301148" y="235896"/>
                  <a:pt x="6301377" y="235122"/>
                  <a:pt x="6301377" y="234204"/>
                </a:cubicBezTo>
                <a:lnTo>
                  <a:pt x="6301377" y="166231"/>
                </a:lnTo>
                <a:lnTo>
                  <a:pt x="6380363" y="166231"/>
                </a:lnTo>
                <a:lnTo>
                  <a:pt x="6380363" y="234204"/>
                </a:lnTo>
                <a:cubicBezTo>
                  <a:pt x="6380363" y="235122"/>
                  <a:pt x="6380593" y="235896"/>
                  <a:pt x="6381052" y="236527"/>
                </a:cubicBezTo>
                <a:cubicBezTo>
                  <a:pt x="6381511" y="237158"/>
                  <a:pt x="6382256" y="237703"/>
                  <a:pt x="6383289" y="238162"/>
                </a:cubicBezTo>
                <a:cubicBezTo>
                  <a:pt x="6384321" y="238621"/>
                  <a:pt x="6385755" y="238965"/>
                  <a:pt x="6387591" y="239194"/>
                </a:cubicBezTo>
                <a:cubicBezTo>
                  <a:pt x="6389427" y="239424"/>
                  <a:pt x="6391778" y="239539"/>
                  <a:pt x="6394646" y="239539"/>
                </a:cubicBezTo>
                <a:cubicBezTo>
                  <a:pt x="6397400" y="239539"/>
                  <a:pt x="6399694" y="239424"/>
                  <a:pt x="6401530" y="239194"/>
                </a:cubicBezTo>
                <a:cubicBezTo>
                  <a:pt x="6403365" y="238965"/>
                  <a:pt x="6404828" y="238621"/>
                  <a:pt x="6405918" y="238162"/>
                </a:cubicBezTo>
                <a:cubicBezTo>
                  <a:pt x="6407008" y="237703"/>
                  <a:pt x="6407753" y="237158"/>
                  <a:pt x="6408155" y="236527"/>
                </a:cubicBezTo>
                <a:cubicBezTo>
                  <a:pt x="6408556" y="235896"/>
                  <a:pt x="6408757" y="235122"/>
                  <a:pt x="6408757" y="234204"/>
                </a:cubicBezTo>
                <a:lnTo>
                  <a:pt x="6408757" y="79330"/>
                </a:lnTo>
                <a:cubicBezTo>
                  <a:pt x="6408757" y="78412"/>
                  <a:pt x="6408556" y="77638"/>
                  <a:pt x="6408155" y="77007"/>
                </a:cubicBezTo>
                <a:cubicBezTo>
                  <a:pt x="6407753" y="76376"/>
                  <a:pt x="6407008" y="75802"/>
                  <a:pt x="6405918" y="75286"/>
                </a:cubicBezTo>
                <a:cubicBezTo>
                  <a:pt x="6404828" y="74770"/>
                  <a:pt x="6403365" y="74425"/>
                  <a:pt x="6401530" y="74253"/>
                </a:cubicBezTo>
                <a:cubicBezTo>
                  <a:pt x="6399694" y="74081"/>
                  <a:pt x="6397400" y="73995"/>
                  <a:pt x="6394646" y="73995"/>
                </a:cubicBezTo>
                <a:close/>
                <a:moveTo>
                  <a:pt x="6880421" y="73995"/>
                </a:moveTo>
                <a:cubicBezTo>
                  <a:pt x="6878012" y="73995"/>
                  <a:pt x="6875890" y="74081"/>
                  <a:pt x="6874054" y="74253"/>
                </a:cubicBezTo>
                <a:cubicBezTo>
                  <a:pt x="6872219" y="74425"/>
                  <a:pt x="6870727" y="74684"/>
                  <a:pt x="6869580" y="75028"/>
                </a:cubicBezTo>
                <a:cubicBezTo>
                  <a:pt x="6868433" y="75372"/>
                  <a:pt x="6867572" y="75802"/>
                  <a:pt x="6866999" y="76318"/>
                </a:cubicBezTo>
                <a:cubicBezTo>
                  <a:pt x="6866425" y="76835"/>
                  <a:pt x="6866138" y="77380"/>
                  <a:pt x="6866138" y="77953"/>
                </a:cubicBezTo>
                <a:lnTo>
                  <a:pt x="6866138" y="142828"/>
                </a:lnTo>
                <a:lnTo>
                  <a:pt x="6854093" y="142828"/>
                </a:lnTo>
                <a:cubicBezTo>
                  <a:pt x="6849733" y="142828"/>
                  <a:pt x="6845747" y="142341"/>
                  <a:pt x="6842133" y="141366"/>
                </a:cubicBezTo>
                <a:cubicBezTo>
                  <a:pt x="6838519" y="140390"/>
                  <a:pt x="6835221" y="138784"/>
                  <a:pt x="6832238" y="136547"/>
                </a:cubicBezTo>
                <a:cubicBezTo>
                  <a:pt x="6829255" y="134310"/>
                  <a:pt x="6826588" y="131413"/>
                  <a:pt x="6824236" y="127857"/>
                </a:cubicBezTo>
                <a:cubicBezTo>
                  <a:pt x="6821884" y="124301"/>
                  <a:pt x="6819733" y="119999"/>
                  <a:pt x="6817783" y="114951"/>
                </a:cubicBezTo>
                <a:lnTo>
                  <a:pt x="6803328" y="79330"/>
                </a:lnTo>
                <a:cubicBezTo>
                  <a:pt x="6803099" y="78412"/>
                  <a:pt x="6802697" y="77609"/>
                  <a:pt x="6802124" y="76921"/>
                </a:cubicBezTo>
                <a:cubicBezTo>
                  <a:pt x="6801550" y="76232"/>
                  <a:pt x="6800690" y="75659"/>
                  <a:pt x="6799542" y="75200"/>
                </a:cubicBezTo>
                <a:cubicBezTo>
                  <a:pt x="6798395" y="74741"/>
                  <a:pt x="6796875" y="74425"/>
                  <a:pt x="6794982" y="74253"/>
                </a:cubicBezTo>
                <a:cubicBezTo>
                  <a:pt x="6793089" y="74081"/>
                  <a:pt x="6790594" y="73995"/>
                  <a:pt x="6787497" y="73995"/>
                </a:cubicBezTo>
                <a:cubicBezTo>
                  <a:pt x="6784744" y="73995"/>
                  <a:pt x="6782477" y="74081"/>
                  <a:pt x="6780699" y="74253"/>
                </a:cubicBezTo>
                <a:cubicBezTo>
                  <a:pt x="6778921" y="74425"/>
                  <a:pt x="6777545" y="74684"/>
                  <a:pt x="6776569" y="75028"/>
                </a:cubicBezTo>
                <a:cubicBezTo>
                  <a:pt x="6775594" y="75372"/>
                  <a:pt x="6774935" y="75802"/>
                  <a:pt x="6774590" y="76318"/>
                </a:cubicBezTo>
                <a:cubicBezTo>
                  <a:pt x="6774246" y="76835"/>
                  <a:pt x="6774074" y="77380"/>
                  <a:pt x="6774074" y="77953"/>
                </a:cubicBezTo>
                <a:cubicBezTo>
                  <a:pt x="6774074" y="78986"/>
                  <a:pt x="6774218" y="80075"/>
                  <a:pt x="6774505" y="81223"/>
                </a:cubicBezTo>
                <a:cubicBezTo>
                  <a:pt x="6774791" y="82370"/>
                  <a:pt x="6775221" y="83689"/>
                  <a:pt x="6775796" y="85181"/>
                </a:cubicBezTo>
                <a:lnTo>
                  <a:pt x="6790594" y="119253"/>
                </a:lnTo>
                <a:cubicBezTo>
                  <a:pt x="6792889" y="124989"/>
                  <a:pt x="6795384" y="129807"/>
                  <a:pt x="6798080" y="133708"/>
                </a:cubicBezTo>
                <a:cubicBezTo>
                  <a:pt x="6800776" y="137608"/>
                  <a:pt x="6803500" y="140849"/>
                  <a:pt x="6806254" y="143431"/>
                </a:cubicBezTo>
                <a:cubicBezTo>
                  <a:pt x="6809007" y="146012"/>
                  <a:pt x="6811818" y="148019"/>
                  <a:pt x="6814686" y="149453"/>
                </a:cubicBezTo>
                <a:cubicBezTo>
                  <a:pt x="6817554" y="150887"/>
                  <a:pt x="6820307" y="152006"/>
                  <a:pt x="6822946" y="152809"/>
                </a:cubicBezTo>
                <a:lnTo>
                  <a:pt x="6822946" y="153153"/>
                </a:lnTo>
                <a:cubicBezTo>
                  <a:pt x="6818930" y="154530"/>
                  <a:pt x="6815231" y="156193"/>
                  <a:pt x="6811846" y="158144"/>
                </a:cubicBezTo>
                <a:cubicBezTo>
                  <a:pt x="6808462" y="160094"/>
                  <a:pt x="6805307" y="162503"/>
                  <a:pt x="6802382" y="165371"/>
                </a:cubicBezTo>
                <a:cubicBezTo>
                  <a:pt x="6799457" y="168239"/>
                  <a:pt x="6796732" y="171652"/>
                  <a:pt x="6794208" y="175610"/>
                </a:cubicBezTo>
                <a:cubicBezTo>
                  <a:pt x="6791684" y="179568"/>
                  <a:pt x="6789333" y="184128"/>
                  <a:pt x="6787152" y="189291"/>
                </a:cubicBezTo>
                <a:lnTo>
                  <a:pt x="6770117" y="228525"/>
                </a:lnTo>
                <a:cubicBezTo>
                  <a:pt x="6769657" y="229328"/>
                  <a:pt x="6769313" y="230074"/>
                  <a:pt x="6769084" y="230762"/>
                </a:cubicBezTo>
                <a:cubicBezTo>
                  <a:pt x="6768854" y="231451"/>
                  <a:pt x="6768682" y="232110"/>
                  <a:pt x="6768568" y="232741"/>
                </a:cubicBezTo>
                <a:cubicBezTo>
                  <a:pt x="6768453" y="233372"/>
                  <a:pt x="6768367" y="233889"/>
                  <a:pt x="6768309" y="234290"/>
                </a:cubicBezTo>
                <a:cubicBezTo>
                  <a:pt x="6768252" y="234692"/>
                  <a:pt x="6768223" y="235064"/>
                  <a:pt x="6768223" y="235409"/>
                </a:cubicBezTo>
                <a:cubicBezTo>
                  <a:pt x="6768223" y="236097"/>
                  <a:pt x="6768424" y="236699"/>
                  <a:pt x="6768826" y="237216"/>
                </a:cubicBezTo>
                <a:cubicBezTo>
                  <a:pt x="6769228" y="237732"/>
                  <a:pt x="6769973" y="238162"/>
                  <a:pt x="6771063" y="238506"/>
                </a:cubicBezTo>
                <a:cubicBezTo>
                  <a:pt x="6772153" y="238850"/>
                  <a:pt x="6773587" y="239108"/>
                  <a:pt x="6775365" y="239281"/>
                </a:cubicBezTo>
                <a:cubicBezTo>
                  <a:pt x="6777143" y="239453"/>
                  <a:pt x="6779409" y="239539"/>
                  <a:pt x="6782162" y="239539"/>
                </a:cubicBezTo>
                <a:cubicBezTo>
                  <a:pt x="6785374" y="239539"/>
                  <a:pt x="6787984" y="239424"/>
                  <a:pt x="6789992" y="239194"/>
                </a:cubicBezTo>
                <a:cubicBezTo>
                  <a:pt x="6792000" y="238965"/>
                  <a:pt x="6793634" y="238650"/>
                  <a:pt x="6794896" y="238248"/>
                </a:cubicBezTo>
                <a:cubicBezTo>
                  <a:pt x="6796158" y="237847"/>
                  <a:pt x="6797076" y="237330"/>
                  <a:pt x="6797649" y="236699"/>
                </a:cubicBezTo>
                <a:cubicBezTo>
                  <a:pt x="6798223" y="236068"/>
                  <a:pt x="6798625" y="235351"/>
                  <a:pt x="6798854" y="234548"/>
                </a:cubicBezTo>
                <a:lnTo>
                  <a:pt x="6815374" y="194453"/>
                </a:lnTo>
                <a:cubicBezTo>
                  <a:pt x="6817439" y="189291"/>
                  <a:pt x="6819647" y="184845"/>
                  <a:pt x="6821999" y="181117"/>
                </a:cubicBezTo>
                <a:cubicBezTo>
                  <a:pt x="6824351" y="177388"/>
                  <a:pt x="6827076" y="174377"/>
                  <a:pt x="6830173" y="172082"/>
                </a:cubicBezTo>
                <a:cubicBezTo>
                  <a:pt x="6833271" y="169788"/>
                  <a:pt x="6836770" y="168124"/>
                  <a:pt x="6840670" y="167092"/>
                </a:cubicBezTo>
                <a:cubicBezTo>
                  <a:pt x="6844571" y="166059"/>
                  <a:pt x="6849045" y="165543"/>
                  <a:pt x="6854093" y="165543"/>
                </a:cubicBezTo>
                <a:lnTo>
                  <a:pt x="6866138" y="165543"/>
                </a:lnTo>
                <a:lnTo>
                  <a:pt x="6866138" y="235237"/>
                </a:lnTo>
                <a:cubicBezTo>
                  <a:pt x="6866138" y="235810"/>
                  <a:pt x="6866425" y="236384"/>
                  <a:pt x="6866999" y="236957"/>
                </a:cubicBezTo>
                <a:cubicBezTo>
                  <a:pt x="6867572" y="237531"/>
                  <a:pt x="6868433" y="237990"/>
                  <a:pt x="6869580" y="238334"/>
                </a:cubicBezTo>
                <a:cubicBezTo>
                  <a:pt x="6870727" y="238678"/>
                  <a:pt x="6872219" y="238965"/>
                  <a:pt x="6874054" y="239194"/>
                </a:cubicBezTo>
                <a:cubicBezTo>
                  <a:pt x="6875890" y="239424"/>
                  <a:pt x="6878012" y="239539"/>
                  <a:pt x="6880421" y="239539"/>
                </a:cubicBezTo>
                <a:cubicBezTo>
                  <a:pt x="6882830" y="239539"/>
                  <a:pt x="6884953" y="239424"/>
                  <a:pt x="6886788" y="239194"/>
                </a:cubicBezTo>
                <a:cubicBezTo>
                  <a:pt x="6888624" y="238965"/>
                  <a:pt x="6890115" y="238678"/>
                  <a:pt x="6891263" y="238334"/>
                </a:cubicBezTo>
                <a:cubicBezTo>
                  <a:pt x="6892410" y="237990"/>
                  <a:pt x="6893241" y="237531"/>
                  <a:pt x="6893758" y="236957"/>
                </a:cubicBezTo>
                <a:cubicBezTo>
                  <a:pt x="6894274" y="236384"/>
                  <a:pt x="6894532" y="235810"/>
                  <a:pt x="6894532" y="235237"/>
                </a:cubicBezTo>
                <a:lnTo>
                  <a:pt x="6894532" y="77953"/>
                </a:lnTo>
                <a:cubicBezTo>
                  <a:pt x="6894532" y="77380"/>
                  <a:pt x="6894274" y="76835"/>
                  <a:pt x="6893758" y="76318"/>
                </a:cubicBezTo>
                <a:cubicBezTo>
                  <a:pt x="6893241" y="75802"/>
                  <a:pt x="6892410" y="75372"/>
                  <a:pt x="6891263" y="75028"/>
                </a:cubicBezTo>
                <a:cubicBezTo>
                  <a:pt x="6890115" y="74684"/>
                  <a:pt x="6888624" y="74425"/>
                  <a:pt x="6886788" y="74253"/>
                </a:cubicBezTo>
                <a:cubicBezTo>
                  <a:pt x="6884953" y="74081"/>
                  <a:pt x="6882830" y="73995"/>
                  <a:pt x="6880421" y="73995"/>
                </a:cubicBezTo>
                <a:close/>
                <a:moveTo>
                  <a:pt x="7823568" y="73995"/>
                </a:moveTo>
                <a:cubicBezTo>
                  <a:pt x="7818062" y="73995"/>
                  <a:pt x="7814276" y="74425"/>
                  <a:pt x="7812211" y="75286"/>
                </a:cubicBezTo>
                <a:cubicBezTo>
                  <a:pt x="7810146" y="76146"/>
                  <a:pt x="7809113" y="77437"/>
                  <a:pt x="7809113" y="79158"/>
                </a:cubicBezTo>
                <a:lnTo>
                  <a:pt x="7809113" y="168813"/>
                </a:lnTo>
                <a:cubicBezTo>
                  <a:pt x="7809113" y="173287"/>
                  <a:pt x="7809228" y="177732"/>
                  <a:pt x="7809458" y="182149"/>
                </a:cubicBezTo>
                <a:cubicBezTo>
                  <a:pt x="7809687" y="186566"/>
                  <a:pt x="7809974" y="190954"/>
                  <a:pt x="7810318" y="195313"/>
                </a:cubicBezTo>
                <a:cubicBezTo>
                  <a:pt x="7807679" y="190954"/>
                  <a:pt x="7805012" y="186681"/>
                  <a:pt x="7802316" y="182493"/>
                </a:cubicBezTo>
                <a:cubicBezTo>
                  <a:pt x="7799620" y="178306"/>
                  <a:pt x="7796724" y="174205"/>
                  <a:pt x="7793626" y="170189"/>
                </a:cubicBezTo>
                <a:lnTo>
                  <a:pt x="7727030" y="79158"/>
                </a:lnTo>
                <a:cubicBezTo>
                  <a:pt x="7726342" y="78240"/>
                  <a:pt x="7725625" y="77437"/>
                  <a:pt x="7724879" y="76749"/>
                </a:cubicBezTo>
                <a:cubicBezTo>
                  <a:pt x="7724133" y="76060"/>
                  <a:pt x="7723216" y="75515"/>
                  <a:pt x="7722126" y="75114"/>
                </a:cubicBezTo>
                <a:cubicBezTo>
                  <a:pt x="7721036" y="74712"/>
                  <a:pt x="7719745" y="74425"/>
                  <a:pt x="7718254" y="74253"/>
                </a:cubicBezTo>
                <a:cubicBezTo>
                  <a:pt x="7716762" y="74081"/>
                  <a:pt x="7714812" y="73995"/>
                  <a:pt x="7712403" y="73995"/>
                </a:cubicBezTo>
                <a:cubicBezTo>
                  <a:pt x="7709994" y="73995"/>
                  <a:pt x="7707958" y="74081"/>
                  <a:pt x="7706294" y="74253"/>
                </a:cubicBezTo>
                <a:cubicBezTo>
                  <a:pt x="7704631" y="74425"/>
                  <a:pt x="7703311" y="74741"/>
                  <a:pt x="7702336" y="75200"/>
                </a:cubicBezTo>
                <a:cubicBezTo>
                  <a:pt x="7701361" y="75659"/>
                  <a:pt x="7700673" y="76232"/>
                  <a:pt x="7700271" y="76921"/>
                </a:cubicBezTo>
                <a:cubicBezTo>
                  <a:pt x="7699870" y="77609"/>
                  <a:pt x="7699669" y="78412"/>
                  <a:pt x="7699669" y="79330"/>
                </a:cubicBezTo>
                <a:lnTo>
                  <a:pt x="7699669" y="234376"/>
                </a:lnTo>
                <a:cubicBezTo>
                  <a:pt x="7699669" y="235179"/>
                  <a:pt x="7699898" y="235925"/>
                  <a:pt x="7700357" y="236613"/>
                </a:cubicBezTo>
                <a:cubicBezTo>
                  <a:pt x="7700816" y="237302"/>
                  <a:pt x="7701562" y="237847"/>
                  <a:pt x="7702594" y="238248"/>
                </a:cubicBezTo>
                <a:cubicBezTo>
                  <a:pt x="7703627" y="238650"/>
                  <a:pt x="7705061" y="238965"/>
                  <a:pt x="7706897" y="239194"/>
                </a:cubicBezTo>
                <a:cubicBezTo>
                  <a:pt x="7708732" y="239424"/>
                  <a:pt x="7711026" y="239539"/>
                  <a:pt x="7713780" y="239539"/>
                </a:cubicBezTo>
                <a:cubicBezTo>
                  <a:pt x="7716533" y="239539"/>
                  <a:pt x="7718828" y="239424"/>
                  <a:pt x="7720663" y="239194"/>
                </a:cubicBezTo>
                <a:cubicBezTo>
                  <a:pt x="7722499" y="238965"/>
                  <a:pt x="7723990" y="238650"/>
                  <a:pt x="7725137" y="238248"/>
                </a:cubicBezTo>
                <a:cubicBezTo>
                  <a:pt x="7726284" y="237847"/>
                  <a:pt x="7727087" y="237302"/>
                  <a:pt x="7727546" y="236613"/>
                </a:cubicBezTo>
                <a:cubicBezTo>
                  <a:pt x="7728005" y="235925"/>
                  <a:pt x="7728235" y="235179"/>
                  <a:pt x="7728235" y="234376"/>
                </a:cubicBezTo>
                <a:lnTo>
                  <a:pt x="7728235" y="145237"/>
                </a:lnTo>
                <a:cubicBezTo>
                  <a:pt x="7728235" y="140763"/>
                  <a:pt x="7728120" y="136203"/>
                  <a:pt x="7727891" y="131557"/>
                </a:cubicBezTo>
                <a:cubicBezTo>
                  <a:pt x="7727661" y="126911"/>
                  <a:pt x="7727374" y="122350"/>
                  <a:pt x="7727030" y="117876"/>
                </a:cubicBezTo>
                <a:cubicBezTo>
                  <a:pt x="7729669" y="122465"/>
                  <a:pt x="7732565" y="126968"/>
                  <a:pt x="7735720" y="131385"/>
                </a:cubicBezTo>
                <a:cubicBezTo>
                  <a:pt x="7738875" y="135802"/>
                  <a:pt x="7742059" y="140190"/>
                  <a:pt x="7745271" y="144549"/>
                </a:cubicBezTo>
                <a:lnTo>
                  <a:pt x="7811006" y="234376"/>
                </a:lnTo>
                <a:cubicBezTo>
                  <a:pt x="7811809" y="235294"/>
                  <a:pt x="7812526" y="236097"/>
                  <a:pt x="7813157" y="236785"/>
                </a:cubicBezTo>
                <a:cubicBezTo>
                  <a:pt x="7813788" y="237474"/>
                  <a:pt x="7814591" y="238019"/>
                  <a:pt x="7815567" y="238420"/>
                </a:cubicBezTo>
                <a:cubicBezTo>
                  <a:pt x="7816542" y="238822"/>
                  <a:pt x="7817775" y="239108"/>
                  <a:pt x="7819266" y="239281"/>
                </a:cubicBezTo>
                <a:cubicBezTo>
                  <a:pt x="7820758" y="239453"/>
                  <a:pt x="7822593" y="239539"/>
                  <a:pt x="7824773" y="239539"/>
                </a:cubicBezTo>
                <a:cubicBezTo>
                  <a:pt x="7827297" y="239539"/>
                  <a:pt x="7829362" y="239424"/>
                  <a:pt x="7830968" y="239194"/>
                </a:cubicBezTo>
                <a:cubicBezTo>
                  <a:pt x="7832574" y="238965"/>
                  <a:pt x="7833865" y="238650"/>
                  <a:pt x="7834840" y="238248"/>
                </a:cubicBezTo>
                <a:cubicBezTo>
                  <a:pt x="7835815" y="237847"/>
                  <a:pt x="7836503" y="237302"/>
                  <a:pt x="7836905" y="236613"/>
                </a:cubicBezTo>
                <a:cubicBezTo>
                  <a:pt x="7837306" y="235925"/>
                  <a:pt x="7837507" y="235179"/>
                  <a:pt x="7837507" y="234376"/>
                </a:cubicBezTo>
                <a:lnTo>
                  <a:pt x="7837507" y="79158"/>
                </a:lnTo>
                <a:cubicBezTo>
                  <a:pt x="7837507" y="78355"/>
                  <a:pt x="7837306" y="77609"/>
                  <a:pt x="7836905" y="76921"/>
                </a:cubicBezTo>
                <a:cubicBezTo>
                  <a:pt x="7836503" y="76232"/>
                  <a:pt x="7835758" y="75659"/>
                  <a:pt x="7834668" y="75200"/>
                </a:cubicBezTo>
                <a:cubicBezTo>
                  <a:pt x="7833578" y="74741"/>
                  <a:pt x="7832115" y="74425"/>
                  <a:pt x="7830280" y="74253"/>
                </a:cubicBezTo>
                <a:cubicBezTo>
                  <a:pt x="7828444" y="74081"/>
                  <a:pt x="7826207" y="73995"/>
                  <a:pt x="7823568" y="73995"/>
                </a:cubicBezTo>
                <a:close/>
                <a:moveTo>
                  <a:pt x="3105322" y="72446"/>
                </a:moveTo>
                <a:cubicBezTo>
                  <a:pt x="3094194" y="72446"/>
                  <a:pt x="3084558" y="73364"/>
                  <a:pt x="3076412" y="75200"/>
                </a:cubicBezTo>
                <a:cubicBezTo>
                  <a:pt x="3068267" y="77035"/>
                  <a:pt x="3061499" y="79731"/>
                  <a:pt x="3056107" y="83288"/>
                </a:cubicBezTo>
                <a:cubicBezTo>
                  <a:pt x="3050715" y="86844"/>
                  <a:pt x="3046728" y="91204"/>
                  <a:pt x="3044147" y="96366"/>
                </a:cubicBezTo>
                <a:cubicBezTo>
                  <a:pt x="3041566" y="101528"/>
                  <a:pt x="3040275" y="107437"/>
                  <a:pt x="3040275" y="114090"/>
                </a:cubicBezTo>
                <a:cubicBezTo>
                  <a:pt x="3040275" y="122809"/>
                  <a:pt x="3042598" y="130266"/>
                  <a:pt x="3047244" y="136461"/>
                </a:cubicBezTo>
                <a:cubicBezTo>
                  <a:pt x="3051891" y="142656"/>
                  <a:pt x="3058745" y="147073"/>
                  <a:pt x="3067808" y="149712"/>
                </a:cubicBezTo>
                <a:cubicBezTo>
                  <a:pt x="3056451" y="152121"/>
                  <a:pt x="3047904" y="156767"/>
                  <a:pt x="3042168" y="163650"/>
                </a:cubicBezTo>
                <a:cubicBezTo>
                  <a:pt x="3036432" y="170534"/>
                  <a:pt x="3033564" y="179195"/>
                  <a:pt x="3033564" y="189635"/>
                </a:cubicBezTo>
                <a:cubicBezTo>
                  <a:pt x="3033564" y="197780"/>
                  <a:pt x="3035113" y="205036"/>
                  <a:pt x="3038210" y="211403"/>
                </a:cubicBezTo>
                <a:cubicBezTo>
                  <a:pt x="3041308" y="217770"/>
                  <a:pt x="3045896" y="223105"/>
                  <a:pt x="3051977" y="227407"/>
                </a:cubicBezTo>
                <a:cubicBezTo>
                  <a:pt x="3058057" y="231709"/>
                  <a:pt x="3065629" y="234978"/>
                  <a:pt x="3074692" y="237216"/>
                </a:cubicBezTo>
                <a:cubicBezTo>
                  <a:pt x="3083754" y="239453"/>
                  <a:pt x="3094309" y="240571"/>
                  <a:pt x="3106355" y="240571"/>
                </a:cubicBezTo>
                <a:cubicBezTo>
                  <a:pt x="3110141" y="240571"/>
                  <a:pt x="3113812" y="240542"/>
                  <a:pt x="3117368" y="240485"/>
                </a:cubicBezTo>
                <a:cubicBezTo>
                  <a:pt x="3120924" y="240428"/>
                  <a:pt x="3124366" y="240313"/>
                  <a:pt x="3127693" y="240141"/>
                </a:cubicBezTo>
                <a:cubicBezTo>
                  <a:pt x="3131020" y="239969"/>
                  <a:pt x="3134318" y="239768"/>
                  <a:pt x="3137588" y="239539"/>
                </a:cubicBezTo>
                <a:cubicBezTo>
                  <a:pt x="3140857" y="239309"/>
                  <a:pt x="3144098" y="239022"/>
                  <a:pt x="3147310" y="238678"/>
                </a:cubicBezTo>
                <a:cubicBezTo>
                  <a:pt x="3151899" y="238105"/>
                  <a:pt x="3155284" y="236585"/>
                  <a:pt x="3157463" y="234118"/>
                </a:cubicBezTo>
                <a:cubicBezTo>
                  <a:pt x="3159643" y="231652"/>
                  <a:pt x="3160733" y="228009"/>
                  <a:pt x="3160733" y="223191"/>
                </a:cubicBezTo>
                <a:lnTo>
                  <a:pt x="3160733" y="89827"/>
                </a:lnTo>
                <a:cubicBezTo>
                  <a:pt x="3160733" y="85123"/>
                  <a:pt x="3159672" y="81510"/>
                  <a:pt x="3157549" y="78986"/>
                </a:cubicBezTo>
                <a:cubicBezTo>
                  <a:pt x="3155427" y="76462"/>
                  <a:pt x="3152186" y="74970"/>
                  <a:pt x="3147827" y="74511"/>
                </a:cubicBezTo>
                <a:cubicBezTo>
                  <a:pt x="3144844" y="74167"/>
                  <a:pt x="3141660" y="73881"/>
                  <a:pt x="3138276" y="73651"/>
                </a:cubicBezTo>
                <a:cubicBezTo>
                  <a:pt x="3134892" y="73422"/>
                  <a:pt x="3131421" y="73221"/>
                  <a:pt x="3127865" y="73049"/>
                </a:cubicBezTo>
                <a:cubicBezTo>
                  <a:pt x="3124309" y="72877"/>
                  <a:pt x="3120638" y="72733"/>
                  <a:pt x="3116852" y="72619"/>
                </a:cubicBezTo>
                <a:cubicBezTo>
                  <a:pt x="3113066" y="72504"/>
                  <a:pt x="3109223" y="72446"/>
                  <a:pt x="3105322" y="72446"/>
                </a:cubicBezTo>
                <a:close/>
                <a:moveTo>
                  <a:pt x="466725" y="71586"/>
                </a:moveTo>
                <a:cubicBezTo>
                  <a:pt x="455597" y="71586"/>
                  <a:pt x="446132" y="72848"/>
                  <a:pt x="438332" y="75372"/>
                </a:cubicBezTo>
                <a:cubicBezTo>
                  <a:pt x="430530" y="77896"/>
                  <a:pt x="424220" y="81596"/>
                  <a:pt x="419402" y="86471"/>
                </a:cubicBezTo>
                <a:cubicBezTo>
                  <a:pt x="414584" y="91347"/>
                  <a:pt x="411084" y="97398"/>
                  <a:pt x="408905" y="104626"/>
                </a:cubicBezTo>
                <a:cubicBezTo>
                  <a:pt x="406726" y="111853"/>
                  <a:pt x="405636" y="120285"/>
                  <a:pt x="405636" y="129922"/>
                </a:cubicBezTo>
                <a:lnTo>
                  <a:pt x="405636" y="234376"/>
                </a:lnTo>
                <a:cubicBezTo>
                  <a:pt x="405636" y="235753"/>
                  <a:pt x="406094" y="236785"/>
                  <a:pt x="407012" y="237474"/>
                </a:cubicBezTo>
                <a:cubicBezTo>
                  <a:pt x="407930" y="238162"/>
                  <a:pt x="409192" y="238678"/>
                  <a:pt x="410798" y="239022"/>
                </a:cubicBezTo>
                <a:cubicBezTo>
                  <a:pt x="412404" y="239367"/>
                  <a:pt x="414756" y="239539"/>
                  <a:pt x="417854" y="239539"/>
                </a:cubicBezTo>
                <a:cubicBezTo>
                  <a:pt x="420836" y="239539"/>
                  <a:pt x="423216" y="239367"/>
                  <a:pt x="424995" y="239022"/>
                </a:cubicBezTo>
                <a:cubicBezTo>
                  <a:pt x="426774" y="238678"/>
                  <a:pt x="428064" y="238162"/>
                  <a:pt x="428867" y="237474"/>
                </a:cubicBezTo>
                <a:cubicBezTo>
                  <a:pt x="429670" y="236785"/>
                  <a:pt x="430072" y="235753"/>
                  <a:pt x="430072" y="234376"/>
                </a:cubicBezTo>
                <a:lnTo>
                  <a:pt x="430072" y="218889"/>
                </a:lnTo>
                <a:cubicBezTo>
                  <a:pt x="436840" y="226116"/>
                  <a:pt x="444382" y="231738"/>
                  <a:pt x="452700" y="235753"/>
                </a:cubicBezTo>
                <a:cubicBezTo>
                  <a:pt x="461018" y="239768"/>
                  <a:pt x="469822" y="241776"/>
                  <a:pt x="479115" y="241776"/>
                </a:cubicBezTo>
                <a:cubicBezTo>
                  <a:pt x="487260" y="241776"/>
                  <a:pt x="494631" y="240715"/>
                  <a:pt x="501228" y="238592"/>
                </a:cubicBezTo>
                <a:cubicBezTo>
                  <a:pt x="507824" y="236470"/>
                  <a:pt x="513446" y="233401"/>
                  <a:pt x="518092" y="229386"/>
                </a:cubicBezTo>
                <a:cubicBezTo>
                  <a:pt x="522738" y="225371"/>
                  <a:pt x="526352" y="220437"/>
                  <a:pt x="528933" y="214587"/>
                </a:cubicBezTo>
                <a:cubicBezTo>
                  <a:pt x="531514" y="208736"/>
                  <a:pt x="532805" y="202082"/>
                  <a:pt x="532805" y="194625"/>
                </a:cubicBezTo>
                <a:cubicBezTo>
                  <a:pt x="532805" y="185906"/>
                  <a:pt x="531027" y="178335"/>
                  <a:pt x="527470" y="171910"/>
                </a:cubicBezTo>
                <a:cubicBezTo>
                  <a:pt x="523914" y="165486"/>
                  <a:pt x="518809" y="160151"/>
                  <a:pt x="512155" y="155907"/>
                </a:cubicBezTo>
                <a:cubicBezTo>
                  <a:pt x="505501" y="151662"/>
                  <a:pt x="497356" y="148478"/>
                  <a:pt x="487719" y="146356"/>
                </a:cubicBezTo>
                <a:cubicBezTo>
                  <a:pt x="478082" y="144234"/>
                  <a:pt x="467241" y="143172"/>
                  <a:pt x="455196" y="143172"/>
                </a:cubicBezTo>
                <a:lnTo>
                  <a:pt x="433857" y="143172"/>
                </a:lnTo>
                <a:lnTo>
                  <a:pt x="433857" y="131127"/>
                </a:lnTo>
                <a:cubicBezTo>
                  <a:pt x="433857" y="125161"/>
                  <a:pt x="434488" y="119884"/>
                  <a:pt x="435750" y="115295"/>
                </a:cubicBezTo>
                <a:cubicBezTo>
                  <a:pt x="437012" y="110706"/>
                  <a:pt x="439048" y="106892"/>
                  <a:pt x="441859" y="103852"/>
                </a:cubicBezTo>
                <a:cubicBezTo>
                  <a:pt x="444670" y="100811"/>
                  <a:pt x="448312" y="98517"/>
                  <a:pt x="452786" y="96968"/>
                </a:cubicBezTo>
                <a:cubicBezTo>
                  <a:pt x="457260" y="95420"/>
                  <a:pt x="462767" y="94645"/>
                  <a:pt x="469306" y="94645"/>
                </a:cubicBezTo>
                <a:cubicBezTo>
                  <a:pt x="476304" y="94645"/>
                  <a:pt x="482585" y="95477"/>
                  <a:pt x="488149" y="97140"/>
                </a:cubicBezTo>
                <a:cubicBezTo>
                  <a:pt x="493714" y="98804"/>
                  <a:pt x="498588" y="100639"/>
                  <a:pt x="502776" y="102647"/>
                </a:cubicBezTo>
                <a:cubicBezTo>
                  <a:pt x="506964" y="104655"/>
                  <a:pt x="510463" y="106490"/>
                  <a:pt x="513274" y="108154"/>
                </a:cubicBezTo>
                <a:cubicBezTo>
                  <a:pt x="516084" y="109817"/>
                  <a:pt x="518178" y="110649"/>
                  <a:pt x="519555" y="110649"/>
                </a:cubicBezTo>
                <a:cubicBezTo>
                  <a:pt x="520473" y="110649"/>
                  <a:pt x="521275" y="110419"/>
                  <a:pt x="521964" y="109960"/>
                </a:cubicBezTo>
                <a:cubicBezTo>
                  <a:pt x="522652" y="109502"/>
                  <a:pt x="523254" y="108813"/>
                  <a:pt x="523771" y="107896"/>
                </a:cubicBezTo>
                <a:cubicBezTo>
                  <a:pt x="524287" y="106978"/>
                  <a:pt x="524659" y="105802"/>
                  <a:pt x="524889" y="104368"/>
                </a:cubicBezTo>
                <a:cubicBezTo>
                  <a:pt x="525119" y="102934"/>
                  <a:pt x="525233" y="101356"/>
                  <a:pt x="525233" y="99636"/>
                </a:cubicBezTo>
                <a:cubicBezTo>
                  <a:pt x="525233" y="96767"/>
                  <a:pt x="525033" y="94502"/>
                  <a:pt x="524631" y="92838"/>
                </a:cubicBezTo>
                <a:cubicBezTo>
                  <a:pt x="524229" y="91175"/>
                  <a:pt x="523254" y="89597"/>
                  <a:pt x="521706" y="88106"/>
                </a:cubicBezTo>
                <a:cubicBezTo>
                  <a:pt x="520157" y="86615"/>
                  <a:pt x="517490" y="84865"/>
                  <a:pt x="513704" y="82857"/>
                </a:cubicBezTo>
                <a:cubicBezTo>
                  <a:pt x="509918" y="80850"/>
                  <a:pt x="505558" y="79014"/>
                  <a:pt x="500625" y="77351"/>
                </a:cubicBezTo>
                <a:cubicBezTo>
                  <a:pt x="495692" y="75687"/>
                  <a:pt x="490300" y="74311"/>
                  <a:pt x="484450" y="73221"/>
                </a:cubicBezTo>
                <a:cubicBezTo>
                  <a:pt x="478598" y="72131"/>
                  <a:pt x="472690" y="71586"/>
                  <a:pt x="466725" y="71586"/>
                </a:cubicBezTo>
                <a:close/>
                <a:moveTo>
                  <a:pt x="838200" y="71586"/>
                </a:moveTo>
                <a:cubicBezTo>
                  <a:pt x="827072" y="71586"/>
                  <a:pt x="817608" y="72848"/>
                  <a:pt x="809807" y="75372"/>
                </a:cubicBezTo>
                <a:cubicBezTo>
                  <a:pt x="802005" y="77896"/>
                  <a:pt x="795696" y="81596"/>
                  <a:pt x="790878" y="86471"/>
                </a:cubicBezTo>
                <a:cubicBezTo>
                  <a:pt x="786059" y="91347"/>
                  <a:pt x="782560" y="97398"/>
                  <a:pt x="780380" y="104626"/>
                </a:cubicBezTo>
                <a:cubicBezTo>
                  <a:pt x="778201" y="111853"/>
                  <a:pt x="777111" y="120285"/>
                  <a:pt x="777111" y="129922"/>
                </a:cubicBezTo>
                <a:lnTo>
                  <a:pt x="777111" y="234376"/>
                </a:lnTo>
                <a:cubicBezTo>
                  <a:pt x="777111" y="235753"/>
                  <a:pt x="777570" y="236785"/>
                  <a:pt x="778488" y="237474"/>
                </a:cubicBezTo>
                <a:cubicBezTo>
                  <a:pt x="779406" y="238162"/>
                  <a:pt x="780667" y="238678"/>
                  <a:pt x="782273" y="239022"/>
                </a:cubicBezTo>
                <a:cubicBezTo>
                  <a:pt x="783880" y="239367"/>
                  <a:pt x="786231" y="239539"/>
                  <a:pt x="789329" y="239539"/>
                </a:cubicBezTo>
                <a:cubicBezTo>
                  <a:pt x="792312" y="239539"/>
                  <a:pt x="794692" y="239367"/>
                  <a:pt x="796470" y="239022"/>
                </a:cubicBezTo>
                <a:cubicBezTo>
                  <a:pt x="798249" y="238678"/>
                  <a:pt x="799539" y="238162"/>
                  <a:pt x="800342" y="237474"/>
                </a:cubicBezTo>
                <a:cubicBezTo>
                  <a:pt x="801145" y="236785"/>
                  <a:pt x="801547" y="235753"/>
                  <a:pt x="801547" y="234376"/>
                </a:cubicBezTo>
                <a:lnTo>
                  <a:pt x="801547" y="218889"/>
                </a:lnTo>
                <a:cubicBezTo>
                  <a:pt x="808315" y="226116"/>
                  <a:pt x="815858" y="231738"/>
                  <a:pt x="824175" y="235753"/>
                </a:cubicBezTo>
                <a:cubicBezTo>
                  <a:pt x="832493" y="239768"/>
                  <a:pt x="841298" y="241776"/>
                  <a:pt x="850590" y="241776"/>
                </a:cubicBezTo>
                <a:cubicBezTo>
                  <a:pt x="858736" y="241776"/>
                  <a:pt x="866106" y="240715"/>
                  <a:pt x="872703" y="238592"/>
                </a:cubicBezTo>
                <a:cubicBezTo>
                  <a:pt x="879299" y="236470"/>
                  <a:pt x="884921" y="233401"/>
                  <a:pt x="889567" y="229386"/>
                </a:cubicBezTo>
                <a:cubicBezTo>
                  <a:pt x="894213" y="225371"/>
                  <a:pt x="897827" y="220437"/>
                  <a:pt x="900408" y="214587"/>
                </a:cubicBezTo>
                <a:cubicBezTo>
                  <a:pt x="902989" y="208736"/>
                  <a:pt x="904280" y="202082"/>
                  <a:pt x="904280" y="194625"/>
                </a:cubicBezTo>
                <a:cubicBezTo>
                  <a:pt x="904280" y="185906"/>
                  <a:pt x="902502" y="178335"/>
                  <a:pt x="898945" y="171910"/>
                </a:cubicBezTo>
                <a:cubicBezTo>
                  <a:pt x="895389" y="165486"/>
                  <a:pt x="890284" y="160151"/>
                  <a:pt x="883630" y="155907"/>
                </a:cubicBezTo>
                <a:cubicBezTo>
                  <a:pt x="876976" y="151662"/>
                  <a:pt x="868831" y="148478"/>
                  <a:pt x="859194" y="146356"/>
                </a:cubicBezTo>
                <a:cubicBezTo>
                  <a:pt x="849558" y="144234"/>
                  <a:pt x="838716" y="143172"/>
                  <a:pt x="826671" y="143172"/>
                </a:cubicBezTo>
                <a:lnTo>
                  <a:pt x="805332" y="143172"/>
                </a:lnTo>
                <a:lnTo>
                  <a:pt x="805332" y="131127"/>
                </a:lnTo>
                <a:cubicBezTo>
                  <a:pt x="805332" y="125161"/>
                  <a:pt x="805963" y="119884"/>
                  <a:pt x="807225" y="115295"/>
                </a:cubicBezTo>
                <a:cubicBezTo>
                  <a:pt x="808487" y="110706"/>
                  <a:pt x="810523" y="106892"/>
                  <a:pt x="813334" y="103852"/>
                </a:cubicBezTo>
                <a:cubicBezTo>
                  <a:pt x="816145" y="100811"/>
                  <a:pt x="819787" y="98517"/>
                  <a:pt x="824262" y="96968"/>
                </a:cubicBezTo>
                <a:cubicBezTo>
                  <a:pt x="828736" y="95420"/>
                  <a:pt x="834242" y="94645"/>
                  <a:pt x="840781" y="94645"/>
                </a:cubicBezTo>
                <a:cubicBezTo>
                  <a:pt x="847779" y="94645"/>
                  <a:pt x="854060" y="95477"/>
                  <a:pt x="859624" y="97140"/>
                </a:cubicBezTo>
                <a:cubicBezTo>
                  <a:pt x="865189" y="98804"/>
                  <a:pt x="870064" y="100639"/>
                  <a:pt x="874251" y="102647"/>
                </a:cubicBezTo>
                <a:cubicBezTo>
                  <a:pt x="878439" y="104655"/>
                  <a:pt x="881938" y="106490"/>
                  <a:pt x="884749" y="108154"/>
                </a:cubicBezTo>
                <a:cubicBezTo>
                  <a:pt x="887559" y="109817"/>
                  <a:pt x="889653" y="110649"/>
                  <a:pt x="891030" y="110649"/>
                </a:cubicBezTo>
                <a:cubicBezTo>
                  <a:pt x="891948" y="110649"/>
                  <a:pt x="892750" y="110419"/>
                  <a:pt x="893439" y="109960"/>
                </a:cubicBezTo>
                <a:cubicBezTo>
                  <a:pt x="894127" y="109502"/>
                  <a:pt x="894729" y="108813"/>
                  <a:pt x="895246" y="107896"/>
                </a:cubicBezTo>
                <a:cubicBezTo>
                  <a:pt x="895762" y="106978"/>
                  <a:pt x="896134" y="105802"/>
                  <a:pt x="896364" y="104368"/>
                </a:cubicBezTo>
                <a:cubicBezTo>
                  <a:pt x="896594" y="102934"/>
                  <a:pt x="896708" y="101356"/>
                  <a:pt x="896708" y="99636"/>
                </a:cubicBezTo>
                <a:cubicBezTo>
                  <a:pt x="896708" y="96767"/>
                  <a:pt x="896508" y="94502"/>
                  <a:pt x="896106" y="92838"/>
                </a:cubicBezTo>
                <a:cubicBezTo>
                  <a:pt x="895704" y="91175"/>
                  <a:pt x="894729" y="89597"/>
                  <a:pt x="893181" y="88106"/>
                </a:cubicBezTo>
                <a:cubicBezTo>
                  <a:pt x="891632" y="86615"/>
                  <a:pt x="888965" y="84865"/>
                  <a:pt x="885179" y="82857"/>
                </a:cubicBezTo>
                <a:cubicBezTo>
                  <a:pt x="881393" y="80850"/>
                  <a:pt x="877033" y="79014"/>
                  <a:pt x="872100" y="77351"/>
                </a:cubicBezTo>
                <a:cubicBezTo>
                  <a:pt x="867168" y="75687"/>
                  <a:pt x="861776" y="74311"/>
                  <a:pt x="855925" y="73221"/>
                </a:cubicBezTo>
                <a:cubicBezTo>
                  <a:pt x="850074" y="72131"/>
                  <a:pt x="844166" y="71586"/>
                  <a:pt x="838200" y="71586"/>
                </a:cubicBezTo>
                <a:close/>
                <a:moveTo>
                  <a:pt x="1125611" y="71586"/>
                </a:moveTo>
                <a:cubicBezTo>
                  <a:pt x="1117236" y="71586"/>
                  <a:pt x="1109549" y="72475"/>
                  <a:pt x="1102552" y="74253"/>
                </a:cubicBezTo>
                <a:cubicBezTo>
                  <a:pt x="1095554" y="76032"/>
                  <a:pt x="1089559" y="78728"/>
                  <a:pt x="1084569" y="82341"/>
                </a:cubicBezTo>
                <a:cubicBezTo>
                  <a:pt x="1079578" y="85955"/>
                  <a:pt x="1075707" y="90429"/>
                  <a:pt x="1072953" y="95764"/>
                </a:cubicBezTo>
                <a:cubicBezTo>
                  <a:pt x="1070200" y="101098"/>
                  <a:pt x="1068823" y="107322"/>
                  <a:pt x="1068823" y="114435"/>
                </a:cubicBezTo>
                <a:cubicBezTo>
                  <a:pt x="1068823" y="118679"/>
                  <a:pt x="1069512" y="122723"/>
                  <a:pt x="1070888" y="126566"/>
                </a:cubicBezTo>
                <a:cubicBezTo>
                  <a:pt x="1072265" y="130410"/>
                  <a:pt x="1074244" y="133937"/>
                  <a:pt x="1076825" y="137150"/>
                </a:cubicBezTo>
                <a:cubicBezTo>
                  <a:pt x="1079406" y="140362"/>
                  <a:pt x="1082590" y="143230"/>
                  <a:pt x="1086376" y="145754"/>
                </a:cubicBezTo>
                <a:cubicBezTo>
                  <a:pt x="1090162" y="148278"/>
                  <a:pt x="1094349" y="150228"/>
                  <a:pt x="1098938" y="151604"/>
                </a:cubicBezTo>
                <a:lnTo>
                  <a:pt x="1099282" y="151777"/>
                </a:lnTo>
                <a:cubicBezTo>
                  <a:pt x="1094808" y="152235"/>
                  <a:pt x="1090391" y="153526"/>
                  <a:pt x="1086032" y="155648"/>
                </a:cubicBezTo>
                <a:cubicBezTo>
                  <a:pt x="1081672" y="157771"/>
                  <a:pt x="1077772" y="160524"/>
                  <a:pt x="1074330" y="163908"/>
                </a:cubicBezTo>
                <a:cubicBezTo>
                  <a:pt x="1070888" y="167293"/>
                  <a:pt x="1068107" y="171308"/>
                  <a:pt x="1065984" y="175954"/>
                </a:cubicBezTo>
                <a:cubicBezTo>
                  <a:pt x="1063861" y="180600"/>
                  <a:pt x="1062800" y="185734"/>
                  <a:pt x="1062800" y="191356"/>
                </a:cubicBezTo>
                <a:cubicBezTo>
                  <a:pt x="1062800" y="199157"/>
                  <a:pt x="1064349" y="206155"/>
                  <a:pt x="1067447" y="212350"/>
                </a:cubicBezTo>
                <a:cubicBezTo>
                  <a:pt x="1070544" y="218545"/>
                  <a:pt x="1074990" y="223850"/>
                  <a:pt x="1080783" y="228267"/>
                </a:cubicBezTo>
                <a:cubicBezTo>
                  <a:pt x="1086576" y="232684"/>
                  <a:pt x="1093661" y="236040"/>
                  <a:pt x="1102035" y="238334"/>
                </a:cubicBezTo>
                <a:cubicBezTo>
                  <a:pt x="1110410" y="240628"/>
                  <a:pt x="1119932" y="241776"/>
                  <a:pt x="1130601" y="241776"/>
                </a:cubicBezTo>
                <a:cubicBezTo>
                  <a:pt x="1136566" y="241776"/>
                  <a:pt x="1142159" y="241345"/>
                  <a:pt x="1147379" y="240485"/>
                </a:cubicBezTo>
                <a:cubicBezTo>
                  <a:pt x="1152599" y="239625"/>
                  <a:pt x="1157360" y="238535"/>
                  <a:pt x="1161662" y="237216"/>
                </a:cubicBezTo>
                <a:cubicBezTo>
                  <a:pt x="1165964" y="235896"/>
                  <a:pt x="1169578" y="234462"/>
                  <a:pt x="1172503" y="232913"/>
                </a:cubicBezTo>
                <a:cubicBezTo>
                  <a:pt x="1175428" y="231365"/>
                  <a:pt x="1177493" y="230074"/>
                  <a:pt x="1178698" y="229042"/>
                </a:cubicBezTo>
                <a:cubicBezTo>
                  <a:pt x="1179903" y="228009"/>
                  <a:pt x="1180792" y="227063"/>
                  <a:pt x="1181365" y="226202"/>
                </a:cubicBezTo>
                <a:cubicBezTo>
                  <a:pt x="1181939" y="225342"/>
                  <a:pt x="1182340" y="224395"/>
                  <a:pt x="1182570" y="223363"/>
                </a:cubicBezTo>
                <a:cubicBezTo>
                  <a:pt x="1182800" y="222330"/>
                  <a:pt x="1183000" y="221068"/>
                  <a:pt x="1183172" y="219577"/>
                </a:cubicBezTo>
                <a:cubicBezTo>
                  <a:pt x="1183344" y="218086"/>
                  <a:pt x="1183430" y="216307"/>
                  <a:pt x="1183430" y="214242"/>
                </a:cubicBezTo>
                <a:cubicBezTo>
                  <a:pt x="1183430" y="212407"/>
                  <a:pt x="1183316" y="210858"/>
                  <a:pt x="1183086" y="209596"/>
                </a:cubicBezTo>
                <a:cubicBezTo>
                  <a:pt x="1182856" y="208334"/>
                  <a:pt x="1182570" y="207302"/>
                  <a:pt x="1182226" y="206499"/>
                </a:cubicBezTo>
                <a:cubicBezTo>
                  <a:pt x="1181882" y="205696"/>
                  <a:pt x="1181480" y="205093"/>
                  <a:pt x="1181021" y="204692"/>
                </a:cubicBezTo>
                <a:cubicBezTo>
                  <a:pt x="1180562" y="204290"/>
                  <a:pt x="1179931" y="204090"/>
                  <a:pt x="1179128" y="204090"/>
                </a:cubicBezTo>
                <a:cubicBezTo>
                  <a:pt x="1177866" y="204090"/>
                  <a:pt x="1176117" y="204864"/>
                  <a:pt x="1173880" y="206413"/>
                </a:cubicBezTo>
                <a:cubicBezTo>
                  <a:pt x="1171643" y="207961"/>
                  <a:pt x="1168631" y="209682"/>
                  <a:pt x="1164845" y="211575"/>
                </a:cubicBezTo>
                <a:cubicBezTo>
                  <a:pt x="1161060" y="213468"/>
                  <a:pt x="1156385" y="215218"/>
                  <a:pt x="1150821" y="216824"/>
                </a:cubicBezTo>
                <a:cubicBezTo>
                  <a:pt x="1145256" y="218430"/>
                  <a:pt x="1138402" y="219233"/>
                  <a:pt x="1130257" y="219233"/>
                </a:cubicBezTo>
                <a:cubicBezTo>
                  <a:pt x="1124521" y="219233"/>
                  <a:pt x="1119358" y="218631"/>
                  <a:pt x="1114769" y="217426"/>
                </a:cubicBezTo>
                <a:cubicBezTo>
                  <a:pt x="1110181" y="216221"/>
                  <a:pt x="1106280" y="214443"/>
                  <a:pt x="1103068" y="212091"/>
                </a:cubicBezTo>
                <a:cubicBezTo>
                  <a:pt x="1099856" y="209740"/>
                  <a:pt x="1097361" y="206786"/>
                  <a:pt x="1095582" y="203229"/>
                </a:cubicBezTo>
                <a:cubicBezTo>
                  <a:pt x="1093804" y="199673"/>
                  <a:pt x="1092915" y="195543"/>
                  <a:pt x="1092915" y="190839"/>
                </a:cubicBezTo>
                <a:cubicBezTo>
                  <a:pt x="1092915" y="186824"/>
                  <a:pt x="1093775" y="183210"/>
                  <a:pt x="1095496" y="179998"/>
                </a:cubicBezTo>
                <a:cubicBezTo>
                  <a:pt x="1097217" y="176786"/>
                  <a:pt x="1099913" y="174061"/>
                  <a:pt x="1103584" y="171824"/>
                </a:cubicBezTo>
                <a:cubicBezTo>
                  <a:pt x="1107255" y="169587"/>
                  <a:pt x="1111958" y="167838"/>
                  <a:pt x="1117695" y="166576"/>
                </a:cubicBezTo>
                <a:cubicBezTo>
                  <a:pt x="1123431" y="165314"/>
                  <a:pt x="1130371" y="164683"/>
                  <a:pt x="1138517" y="164683"/>
                </a:cubicBezTo>
                <a:lnTo>
                  <a:pt x="1155725" y="164683"/>
                </a:lnTo>
                <a:cubicBezTo>
                  <a:pt x="1156872" y="164683"/>
                  <a:pt x="1157790" y="164482"/>
                  <a:pt x="1158478" y="164080"/>
                </a:cubicBezTo>
                <a:cubicBezTo>
                  <a:pt x="1159167" y="163679"/>
                  <a:pt x="1159769" y="163048"/>
                  <a:pt x="1160285" y="162188"/>
                </a:cubicBezTo>
                <a:cubicBezTo>
                  <a:pt x="1160801" y="161327"/>
                  <a:pt x="1161146" y="160180"/>
                  <a:pt x="1161318" y="158746"/>
                </a:cubicBezTo>
                <a:cubicBezTo>
                  <a:pt x="1161490" y="157312"/>
                  <a:pt x="1161576" y="155620"/>
                  <a:pt x="1161576" y="153669"/>
                </a:cubicBezTo>
                <a:cubicBezTo>
                  <a:pt x="1161576" y="151834"/>
                  <a:pt x="1161461" y="150228"/>
                  <a:pt x="1161232" y="148851"/>
                </a:cubicBezTo>
                <a:cubicBezTo>
                  <a:pt x="1161002" y="147474"/>
                  <a:pt x="1160658" y="146385"/>
                  <a:pt x="1160199" y="145582"/>
                </a:cubicBezTo>
                <a:cubicBezTo>
                  <a:pt x="1159740" y="144779"/>
                  <a:pt x="1159167" y="144176"/>
                  <a:pt x="1158478" y="143775"/>
                </a:cubicBezTo>
                <a:cubicBezTo>
                  <a:pt x="1157790" y="143373"/>
                  <a:pt x="1156930" y="143172"/>
                  <a:pt x="1155897" y="143172"/>
                </a:cubicBezTo>
                <a:lnTo>
                  <a:pt x="1139205" y="143172"/>
                </a:lnTo>
                <a:cubicBezTo>
                  <a:pt x="1131978" y="143172"/>
                  <a:pt x="1125754" y="142599"/>
                  <a:pt x="1120534" y="141452"/>
                </a:cubicBezTo>
                <a:cubicBezTo>
                  <a:pt x="1115314" y="140304"/>
                  <a:pt x="1110955" y="138612"/>
                  <a:pt x="1107456" y="136375"/>
                </a:cubicBezTo>
                <a:cubicBezTo>
                  <a:pt x="1103957" y="134138"/>
                  <a:pt x="1101375" y="131385"/>
                  <a:pt x="1099712" y="128115"/>
                </a:cubicBezTo>
                <a:cubicBezTo>
                  <a:pt x="1098049" y="124846"/>
                  <a:pt x="1097217" y="121089"/>
                  <a:pt x="1097217" y="116844"/>
                </a:cubicBezTo>
                <a:cubicBezTo>
                  <a:pt x="1097217" y="113058"/>
                  <a:pt x="1098020" y="109731"/>
                  <a:pt x="1099626" y="106863"/>
                </a:cubicBezTo>
                <a:cubicBezTo>
                  <a:pt x="1101232" y="103995"/>
                  <a:pt x="1103383" y="101614"/>
                  <a:pt x="1106079" y="99722"/>
                </a:cubicBezTo>
                <a:cubicBezTo>
                  <a:pt x="1108775" y="97829"/>
                  <a:pt x="1112074" y="96395"/>
                  <a:pt x="1115974" y="95420"/>
                </a:cubicBezTo>
                <a:cubicBezTo>
                  <a:pt x="1119874" y="94444"/>
                  <a:pt x="1124062" y="93957"/>
                  <a:pt x="1128536" y="93957"/>
                </a:cubicBezTo>
                <a:cubicBezTo>
                  <a:pt x="1135534" y="93957"/>
                  <a:pt x="1141758" y="94760"/>
                  <a:pt x="1147207" y="96366"/>
                </a:cubicBezTo>
                <a:cubicBezTo>
                  <a:pt x="1152656" y="97972"/>
                  <a:pt x="1157360" y="99722"/>
                  <a:pt x="1161318" y="101614"/>
                </a:cubicBezTo>
                <a:cubicBezTo>
                  <a:pt x="1165276" y="103507"/>
                  <a:pt x="1168517" y="105228"/>
                  <a:pt x="1171040" y="106777"/>
                </a:cubicBezTo>
                <a:cubicBezTo>
                  <a:pt x="1173564" y="108326"/>
                  <a:pt x="1175342" y="109100"/>
                  <a:pt x="1176375" y="109100"/>
                </a:cubicBezTo>
                <a:cubicBezTo>
                  <a:pt x="1176949" y="109100"/>
                  <a:pt x="1177493" y="108957"/>
                  <a:pt x="1178010" y="108670"/>
                </a:cubicBezTo>
                <a:cubicBezTo>
                  <a:pt x="1178526" y="108383"/>
                  <a:pt x="1178985" y="107867"/>
                  <a:pt x="1179386" y="107121"/>
                </a:cubicBezTo>
                <a:cubicBezTo>
                  <a:pt x="1179788" y="106375"/>
                  <a:pt x="1180075" y="105343"/>
                  <a:pt x="1180247" y="104024"/>
                </a:cubicBezTo>
                <a:cubicBezTo>
                  <a:pt x="1180419" y="102704"/>
                  <a:pt x="1180505" y="101127"/>
                  <a:pt x="1180505" y="99291"/>
                </a:cubicBezTo>
                <a:cubicBezTo>
                  <a:pt x="1180505" y="95964"/>
                  <a:pt x="1180247" y="93326"/>
                  <a:pt x="1179731" y="91376"/>
                </a:cubicBezTo>
                <a:cubicBezTo>
                  <a:pt x="1179214" y="89425"/>
                  <a:pt x="1178268" y="87762"/>
                  <a:pt x="1176891" y="86385"/>
                </a:cubicBezTo>
                <a:cubicBezTo>
                  <a:pt x="1175514" y="85009"/>
                  <a:pt x="1173105" y="83402"/>
                  <a:pt x="1169664" y="81567"/>
                </a:cubicBezTo>
                <a:cubicBezTo>
                  <a:pt x="1166222" y="79731"/>
                  <a:pt x="1162178" y="78097"/>
                  <a:pt x="1157532" y="76663"/>
                </a:cubicBezTo>
                <a:cubicBezTo>
                  <a:pt x="1152886" y="75229"/>
                  <a:pt x="1147838" y="74024"/>
                  <a:pt x="1142389" y="73049"/>
                </a:cubicBezTo>
                <a:cubicBezTo>
                  <a:pt x="1136940" y="72074"/>
                  <a:pt x="1131347" y="71586"/>
                  <a:pt x="1125611" y="71586"/>
                </a:cubicBezTo>
                <a:close/>
                <a:moveTo>
                  <a:pt x="1285875" y="71586"/>
                </a:moveTo>
                <a:cubicBezTo>
                  <a:pt x="1274747" y="71586"/>
                  <a:pt x="1265283" y="72848"/>
                  <a:pt x="1257482" y="75372"/>
                </a:cubicBezTo>
                <a:cubicBezTo>
                  <a:pt x="1249680" y="77896"/>
                  <a:pt x="1243371" y="81596"/>
                  <a:pt x="1238553" y="86471"/>
                </a:cubicBezTo>
                <a:cubicBezTo>
                  <a:pt x="1233734" y="91347"/>
                  <a:pt x="1230235" y="97398"/>
                  <a:pt x="1228055" y="104626"/>
                </a:cubicBezTo>
                <a:cubicBezTo>
                  <a:pt x="1225876" y="111853"/>
                  <a:pt x="1224786" y="120285"/>
                  <a:pt x="1224786" y="129922"/>
                </a:cubicBezTo>
                <a:lnTo>
                  <a:pt x="1224786" y="234376"/>
                </a:lnTo>
                <a:cubicBezTo>
                  <a:pt x="1224786" y="235753"/>
                  <a:pt x="1225245" y="236785"/>
                  <a:pt x="1226163" y="237474"/>
                </a:cubicBezTo>
                <a:cubicBezTo>
                  <a:pt x="1227081" y="238162"/>
                  <a:pt x="1228342" y="238678"/>
                  <a:pt x="1229948" y="239022"/>
                </a:cubicBezTo>
                <a:cubicBezTo>
                  <a:pt x="1231555" y="239367"/>
                  <a:pt x="1233906" y="239539"/>
                  <a:pt x="1237004" y="239539"/>
                </a:cubicBezTo>
                <a:cubicBezTo>
                  <a:pt x="1239987" y="239539"/>
                  <a:pt x="1242367" y="239367"/>
                  <a:pt x="1244145" y="239022"/>
                </a:cubicBezTo>
                <a:cubicBezTo>
                  <a:pt x="1245924" y="238678"/>
                  <a:pt x="1247214" y="238162"/>
                  <a:pt x="1248017" y="237474"/>
                </a:cubicBezTo>
                <a:cubicBezTo>
                  <a:pt x="1248820" y="236785"/>
                  <a:pt x="1249222" y="235753"/>
                  <a:pt x="1249222" y="234376"/>
                </a:cubicBezTo>
                <a:lnTo>
                  <a:pt x="1249222" y="218889"/>
                </a:lnTo>
                <a:cubicBezTo>
                  <a:pt x="1255990" y="226116"/>
                  <a:pt x="1263533" y="231738"/>
                  <a:pt x="1271850" y="235753"/>
                </a:cubicBezTo>
                <a:cubicBezTo>
                  <a:pt x="1280168" y="239768"/>
                  <a:pt x="1288973" y="241776"/>
                  <a:pt x="1298265" y="241776"/>
                </a:cubicBezTo>
                <a:cubicBezTo>
                  <a:pt x="1306411" y="241776"/>
                  <a:pt x="1313781" y="240715"/>
                  <a:pt x="1320378" y="238592"/>
                </a:cubicBezTo>
                <a:cubicBezTo>
                  <a:pt x="1326974" y="236470"/>
                  <a:pt x="1332596" y="233401"/>
                  <a:pt x="1337242" y="229386"/>
                </a:cubicBezTo>
                <a:cubicBezTo>
                  <a:pt x="1341888" y="225371"/>
                  <a:pt x="1345502" y="220437"/>
                  <a:pt x="1348083" y="214587"/>
                </a:cubicBezTo>
                <a:cubicBezTo>
                  <a:pt x="1350664" y="208736"/>
                  <a:pt x="1351955" y="202082"/>
                  <a:pt x="1351955" y="194625"/>
                </a:cubicBezTo>
                <a:cubicBezTo>
                  <a:pt x="1351955" y="185906"/>
                  <a:pt x="1350177" y="178335"/>
                  <a:pt x="1346620" y="171910"/>
                </a:cubicBezTo>
                <a:cubicBezTo>
                  <a:pt x="1343064" y="165486"/>
                  <a:pt x="1337959" y="160151"/>
                  <a:pt x="1331305" y="155907"/>
                </a:cubicBezTo>
                <a:cubicBezTo>
                  <a:pt x="1324651" y="151662"/>
                  <a:pt x="1316506" y="148478"/>
                  <a:pt x="1306869" y="146356"/>
                </a:cubicBezTo>
                <a:cubicBezTo>
                  <a:pt x="1297233" y="144234"/>
                  <a:pt x="1286391" y="143172"/>
                  <a:pt x="1274346" y="143172"/>
                </a:cubicBezTo>
                <a:lnTo>
                  <a:pt x="1253007" y="143172"/>
                </a:lnTo>
                <a:lnTo>
                  <a:pt x="1253007" y="131127"/>
                </a:lnTo>
                <a:cubicBezTo>
                  <a:pt x="1253007" y="125161"/>
                  <a:pt x="1253638" y="119884"/>
                  <a:pt x="1254900" y="115295"/>
                </a:cubicBezTo>
                <a:cubicBezTo>
                  <a:pt x="1256162" y="110706"/>
                  <a:pt x="1258198" y="106892"/>
                  <a:pt x="1261009" y="103852"/>
                </a:cubicBezTo>
                <a:cubicBezTo>
                  <a:pt x="1263820" y="100811"/>
                  <a:pt x="1267462" y="98517"/>
                  <a:pt x="1271937" y="96968"/>
                </a:cubicBezTo>
                <a:cubicBezTo>
                  <a:pt x="1276411" y="95420"/>
                  <a:pt x="1281917" y="94645"/>
                  <a:pt x="1288456" y="94645"/>
                </a:cubicBezTo>
                <a:cubicBezTo>
                  <a:pt x="1295454" y="94645"/>
                  <a:pt x="1301735" y="95477"/>
                  <a:pt x="1307299" y="97140"/>
                </a:cubicBezTo>
                <a:cubicBezTo>
                  <a:pt x="1312864" y="98804"/>
                  <a:pt x="1317739" y="100639"/>
                  <a:pt x="1321926" y="102647"/>
                </a:cubicBezTo>
                <a:cubicBezTo>
                  <a:pt x="1326114" y="104655"/>
                  <a:pt x="1329613" y="106490"/>
                  <a:pt x="1332424" y="108154"/>
                </a:cubicBezTo>
                <a:cubicBezTo>
                  <a:pt x="1335234" y="109817"/>
                  <a:pt x="1337328" y="110649"/>
                  <a:pt x="1338705" y="110649"/>
                </a:cubicBezTo>
                <a:cubicBezTo>
                  <a:pt x="1339623" y="110649"/>
                  <a:pt x="1340425" y="110419"/>
                  <a:pt x="1341114" y="109960"/>
                </a:cubicBezTo>
                <a:cubicBezTo>
                  <a:pt x="1341802" y="109502"/>
                  <a:pt x="1342404" y="108813"/>
                  <a:pt x="1342921" y="107896"/>
                </a:cubicBezTo>
                <a:cubicBezTo>
                  <a:pt x="1343437" y="106978"/>
                  <a:pt x="1343809" y="105802"/>
                  <a:pt x="1344039" y="104368"/>
                </a:cubicBezTo>
                <a:cubicBezTo>
                  <a:pt x="1344269" y="102934"/>
                  <a:pt x="1344383" y="101356"/>
                  <a:pt x="1344383" y="99636"/>
                </a:cubicBezTo>
                <a:cubicBezTo>
                  <a:pt x="1344383" y="96767"/>
                  <a:pt x="1344183" y="94502"/>
                  <a:pt x="1343781" y="92838"/>
                </a:cubicBezTo>
                <a:cubicBezTo>
                  <a:pt x="1343379" y="91175"/>
                  <a:pt x="1342404" y="89597"/>
                  <a:pt x="1340856" y="88106"/>
                </a:cubicBezTo>
                <a:cubicBezTo>
                  <a:pt x="1339307" y="86615"/>
                  <a:pt x="1336640" y="84865"/>
                  <a:pt x="1332854" y="82857"/>
                </a:cubicBezTo>
                <a:cubicBezTo>
                  <a:pt x="1329068" y="80850"/>
                  <a:pt x="1324708" y="79014"/>
                  <a:pt x="1319775" y="77351"/>
                </a:cubicBezTo>
                <a:cubicBezTo>
                  <a:pt x="1314843" y="75687"/>
                  <a:pt x="1309451" y="74311"/>
                  <a:pt x="1303600" y="73221"/>
                </a:cubicBezTo>
                <a:cubicBezTo>
                  <a:pt x="1297749" y="72131"/>
                  <a:pt x="1291841" y="71586"/>
                  <a:pt x="1285875" y="71586"/>
                </a:cubicBezTo>
                <a:close/>
                <a:moveTo>
                  <a:pt x="1442414" y="71586"/>
                </a:moveTo>
                <a:cubicBezTo>
                  <a:pt x="1431172" y="71586"/>
                  <a:pt x="1421593" y="73766"/>
                  <a:pt x="1413677" y="78125"/>
                </a:cubicBezTo>
                <a:cubicBezTo>
                  <a:pt x="1405761" y="82485"/>
                  <a:pt x="1399308" y="88450"/>
                  <a:pt x="1394317" y="96022"/>
                </a:cubicBezTo>
                <a:cubicBezTo>
                  <a:pt x="1389327" y="103593"/>
                  <a:pt x="1385685" y="112398"/>
                  <a:pt x="1383390" y="122436"/>
                </a:cubicBezTo>
                <a:cubicBezTo>
                  <a:pt x="1381096" y="132475"/>
                  <a:pt x="1379949" y="143115"/>
                  <a:pt x="1379949" y="154358"/>
                </a:cubicBezTo>
                <a:cubicBezTo>
                  <a:pt x="1379949" y="167895"/>
                  <a:pt x="1381411" y="180055"/>
                  <a:pt x="1384337" y="190839"/>
                </a:cubicBezTo>
                <a:cubicBezTo>
                  <a:pt x="1387262" y="201623"/>
                  <a:pt x="1391564" y="210772"/>
                  <a:pt x="1397243" y="218286"/>
                </a:cubicBezTo>
                <a:cubicBezTo>
                  <a:pt x="1402922" y="225801"/>
                  <a:pt x="1409948" y="231594"/>
                  <a:pt x="1418323" y="235667"/>
                </a:cubicBezTo>
                <a:cubicBezTo>
                  <a:pt x="1426697" y="239739"/>
                  <a:pt x="1436277" y="241776"/>
                  <a:pt x="1447061" y="241776"/>
                </a:cubicBezTo>
                <a:cubicBezTo>
                  <a:pt x="1451649" y="241776"/>
                  <a:pt x="1455894" y="241317"/>
                  <a:pt x="1459795" y="240399"/>
                </a:cubicBezTo>
                <a:cubicBezTo>
                  <a:pt x="1463695" y="239481"/>
                  <a:pt x="1467510" y="238047"/>
                  <a:pt x="1471238" y="236097"/>
                </a:cubicBezTo>
                <a:cubicBezTo>
                  <a:pt x="1474967" y="234147"/>
                  <a:pt x="1478666" y="231680"/>
                  <a:pt x="1482338" y="228697"/>
                </a:cubicBezTo>
                <a:cubicBezTo>
                  <a:pt x="1486009" y="225715"/>
                  <a:pt x="1489909" y="222216"/>
                  <a:pt x="1494039" y="218200"/>
                </a:cubicBezTo>
                <a:lnTo>
                  <a:pt x="1494039" y="295638"/>
                </a:lnTo>
                <a:cubicBezTo>
                  <a:pt x="1494039" y="296555"/>
                  <a:pt x="1494269" y="297358"/>
                  <a:pt x="1494728" y="298047"/>
                </a:cubicBezTo>
                <a:cubicBezTo>
                  <a:pt x="1495186" y="298735"/>
                  <a:pt x="1495932" y="299309"/>
                  <a:pt x="1496965" y="299768"/>
                </a:cubicBezTo>
                <a:cubicBezTo>
                  <a:pt x="1497997" y="300226"/>
                  <a:pt x="1499431" y="300571"/>
                  <a:pt x="1501267" y="300800"/>
                </a:cubicBezTo>
                <a:cubicBezTo>
                  <a:pt x="1503102" y="301029"/>
                  <a:pt x="1505454" y="301144"/>
                  <a:pt x="1508322" y="301144"/>
                </a:cubicBezTo>
                <a:cubicBezTo>
                  <a:pt x="1511075" y="301144"/>
                  <a:pt x="1513370" y="301029"/>
                  <a:pt x="1515205" y="300800"/>
                </a:cubicBezTo>
                <a:cubicBezTo>
                  <a:pt x="1517041" y="300571"/>
                  <a:pt x="1518503" y="300226"/>
                  <a:pt x="1519593" y="299768"/>
                </a:cubicBezTo>
                <a:cubicBezTo>
                  <a:pt x="1520684" y="299309"/>
                  <a:pt x="1521429" y="298735"/>
                  <a:pt x="1521831" y="298047"/>
                </a:cubicBezTo>
                <a:cubicBezTo>
                  <a:pt x="1522232" y="297358"/>
                  <a:pt x="1522433" y="296555"/>
                  <a:pt x="1522433" y="295638"/>
                </a:cubicBezTo>
                <a:lnTo>
                  <a:pt x="1522433" y="79330"/>
                </a:lnTo>
                <a:cubicBezTo>
                  <a:pt x="1522433" y="78297"/>
                  <a:pt x="1522261" y="77466"/>
                  <a:pt x="1521917" y="76835"/>
                </a:cubicBezTo>
                <a:cubicBezTo>
                  <a:pt x="1521572" y="76204"/>
                  <a:pt x="1520884" y="75659"/>
                  <a:pt x="1519852" y="75200"/>
                </a:cubicBezTo>
                <a:cubicBezTo>
                  <a:pt x="1518819" y="74741"/>
                  <a:pt x="1517500" y="74425"/>
                  <a:pt x="1515894" y="74253"/>
                </a:cubicBezTo>
                <a:cubicBezTo>
                  <a:pt x="1514287" y="74081"/>
                  <a:pt x="1512338" y="73995"/>
                  <a:pt x="1510043" y="73995"/>
                </a:cubicBezTo>
                <a:cubicBezTo>
                  <a:pt x="1507634" y="73995"/>
                  <a:pt x="1505655" y="74081"/>
                  <a:pt x="1504106" y="74253"/>
                </a:cubicBezTo>
                <a:cubicBezTo>
                  <a:pt x="1502557" y="74425"/>
                  <a:pt x="1501267" y="74741"/>
                  <a:pt x="1500234" y="75200"/>
                </a:cubicBezTo>
                <a:cubicBezTo>
                  <a:pt x="1499202" y="75659"/>
                  <a:pt x="1498485" y="76204"/>
                  <a:pt x="1498083" y="76835"/>
                </a:cubicBezTo>
                <a:cubicBezTo>
                  <a:pt x="1497681" y="77466"/>
                  <a:pt x="1497481" y="78297"/>
                  <a:pt x="1497481" y="79330"/>
                </a:cubicBezTo>
                <a:lnTo>
                  <a:pt x="1497481" y="100152"/>
                </a:lnTo>
                <a:cubicBezTo>
                  <a:pt x="1492777" y="95333"/>
                  <a:pt x="1488246" y="91146"/>
                  <a:pt x="1483886" y="87590"/>
                </a:cubicBezTo>
                <a:cubicBezTo>
                  <a:pt x="1479527" y="84033"/>
                  <a:pt x="1475139" y="81079"/>
                  <a:pt x="1470722" y="78728"/>
                </a:cubicBezTo>
                <a:cubicBezTo>
                  <a:pt x="1466305" y="76376"/>
                  <a:pt x="1461774" y="74598"/>
                  <a:pt x="1457128" y="73393"/>
                </a:cubicBezTo>
                <a:cubicBezTo>
                  <a:pt x="1452481" y="72188"/>
                  <a:pt x="1447577" y="71586"/>
                  <a:pt x="1442414" y="71586"/>
                </a:cubicBezTo>
                <a:close/>
                <a:moveTo>
                  <a:pt x="1720988" y="71586"/>
                </a:moveTo>
                <a:cubicBezTo>
                  <a:pt x="1708254" y="71586"/>
                  <a:pt x="1697155" y="73479"/>
                  <a:pt x="1687690" y="77265"/>
                </a:cubicBezTo>
                <a:cubicBezTo>
                  <a:pt x="1678226" y="81051"/>
                  <a:pt x="1670338" y="86557"/>
                  <a:pt x="1664029" y="93785"/>
                </a:cubicBezTo>
                <a:cubicBezTo>
                  <a:pt x="1657719" y="101012"/>
                  <a:pt x="1652987" y="109788"/>
                  <a:pt x="1649832" y="120113"/>
                </a:cubicBezTo>
                <a:cubicBezTo>
                  <a:pt x="1646677" y="130438"/>
                  <a:pt x="1645100" y="142083"/>
                  <a:pt x="1645100" y="155046"/>
                </a:cubicBezTo>
                <a:cubicBezTo>
                  <a:pt x="1645100" y="167666"/>
                  <a:pt x="1646763" y="179281"/>
                  <a:pt x="1650090" y="189893"/>
                </a:cubicBezTo>
                <a:cubicBezTo>
                  <a:pt x="1653417" y="200505"/>
                  <a:pt x="1658379" y="209654"/>
                  <a:pt x="1664975" y="217340"/>
                </a:cubicBezTo>
                <a:cubicBezTo>
                  <a:pt x="1671572" y="225026"/>
                  <a:pt x="1679832" y="231021"/>
                  <a:pt x="1689755" y="235323"/>
                </a:cubicBezTo>
                <a:cubicBezTo>
                  <a:pt x="1699678" y="239625"/>
                  <a:pt x="1711179" y="241776"/>
                  <a:pt x="1724258" y="241776"/>
                </a:cubicBezTo>
                <a:cubicBezTo>
                  <a:pt x="1736992" y="241776"/>
                  <a:pt x="1748091" y="239883"/>
                  <a:pt x="1757556" y="236097"/>
                </a:cubicBezTo>
                <a:cubicBezTo>
                  <a:pt x="1767020" y="232311"/>
                  <a:pt x="1774908" y="226805"/>
                  <a:pt x="1781217" y="219577"/>
                </a:cubicBezTo>
                <a:cubicBezTo>
                  <a:pt x="1787527" y="212350"/>
                  <a:pt x="1792230" y="203573"/>
                  <a:pt x="1795328" y="193248"/>
                </a:cubicBezTo>
                <a:cubicBezTo>
                  <a:pt x="1798425" y="182923"/>
                  <a:pt x="1799974" y="171222"/>
                  <a:pt x="1799974" y="158144"/>
                </a:cubicBezTo>
                <a:cubicBezTo>
                  <a:pt x="1799974" y="145524"/>
                  <a:pt x="1798339" y="133909"/>
                  <a:pt x="1795070" y="123297"/>
                </a:cubicBezTo>
                <a:cubicBezTo>
                  <a:pt x="1791800" y="112685"/>
                  <a:pt x="1786867" y="103536"/>
                  <a:pt x="1780271" y="95850"/>
                </a:cubicBezTo>
                <a:cubicBezTo>
                  <a:pt x="1773674" y="88163"/>
                  <a:pt x="1765443" y="82198"/>
                  <a:pt x="1755577" y="77953"/>
                </a:cubicBezTo>
                <a:cubicBezTo>
                  <a:pt x="1745711" y="73708"/>
                  <a:pt x="1734181" y="71586"/>
                  <a:pt x="1720988" y="71586"/>
                </a:cubicBezTo>
                <a:close/>
                <a:moveTo>
                  <a:pt x="2340113" y="71586"/>
                </a:moveTo>
                <a:cubicBezTo>
                  <a:pt x="2327379" y="71586"/>
                  <a:pt x="2316280" y="73479"/>
                  <a:pt x="2306815" y="77265"/>
                </a:cubicBezTo>
                <a:cubicBezTo>
                  <a:pt x="2297351" y="81051"/>
                  <a:pt x="2289463" y="86557"/>
                  <a:pt x="2283154" y="93785"/>
                </a:cubicBezTo>
                <a:cubicBezTo>
                  <a:pt x="2276844" y="101012"/>
                  <a:pt x="2272112" y="109788"/>
                  <a:pt x="2268957" y="120113"/>
                </a:cubicBezTo>
                <a:cubicBezTo>
                  <a:pt x="2265802" y="130438"/>
                  <a:pt x="2264225" y="142083"/>
                  <a:pt x="2264225" y="155046"/>
                </a:cubicBezTo>
                <a:cubicBezTo>
                  <a:pt x="2264225" y="167666"/>
                  <a:pt x="2265888" y="179281"/>
                  <a:pt x="2269215" y="189893"/>
                </a:cubicBezTo>
                <a:cubicBezTo>
                  <a:pt x="2272542" y="200505"/>
                  <a:pt x="2277504" y="209654"/>
                  <a:pt x="2284100" y="217340"/>
                </a:cubicBezTo>
                <a:cubicBezTo>
                  <a:pt x="2290697" y="225026"/>
                  <a:pt x="2298957" y="231021"/>
                  <a:pt x="2308880" y="235323"/>
                </a:cubicBezTo>
                <a:cubicBezTo>
                  <a:pt x="2318803" y="239625"/>
                  <a:pt x="2330304" y="241776"/>
                  <a:pt x="2343383" y="241776"/>
                </a:cubicBezTo>
                <a:cubicBezTo>
                  <a:pt x="2356117" y="241776"/>
                  <a:pt x="2367216" y="239883"/>
                  <a:pt x="2376681" y="236097"/>
                </a:cubicBezTo>
                <a:cubicBezTo>
                  <a:pt x="2386145" y="232311"/>
                  <a:pt x="2394033" y="226805"/>
                  <a:pt x="2400342" y="219577"/>
                </a:cubicBezTo>
                <a:cubicBezTo>
                  <a:pt x="2406652" y="212350"/>
                  <a:pt x="2411355" y="203573"/>
                  <a:pt x="2414453" y="193248"/>
                </a:cubicBezTo>
                <a:cubicBezTo>
                  <a:pt x="2417550" y="182923"/>
                  <a:pt x="2419099" y="171222"/>
                  <a:pt x="2419099" y="158144"/>
                </a:cubicBezTo>
                <a:cubicBezTo>
                  <a:pt x="2419099" y="145524"/>
                  <a:pt x="2417464" y="133909"/>
                  <a:pt x="2414195" y="123297"/>
                </a:cubicBezTo>
                <a:cubicBezTo>
                  <a:pt x="2410925" y="112685"/>
                  <a:pt x="2405992" y="103536"/>
                  <a:pt x="2399396" y="95850"/>
                </a:cubicBezTo>
                <a:cubicBezTo>
                  <a:pt x="2392799" y="88163"/>
                  <a:pt x="2384568" y="82198"/>
                  <a:pt x="2374702" y="77953"/>
                </a:cubicBezTo>
                <a:cubicBezTo>
                  <a:pt x="2364836" y="73708"/>
                  <a:pt x="2353306" y="71586"/>
                  <a:pt x="2340113" y="71586"/>
                </a:cubicBezTo>
                <a:close/>
                <a:moveTo>
                  <a:pt x="2754386" y="71586"/>
                </a:moveTo>
                <a:cubicBezTo>
                  <a:pt x="2746011" y="71586"/>
                  <a:pt x="2738324" y="72475"/>
                  <a:pt x="2731327" y="74253"/>
                </a:cubicBezTo>
                <a:cubicBezTo>
                  <a:pt x="2724329" y="76032"/>
                  <a:pt x="2718335" y="78728"/>
                  <a:pt x="2713344" y="82341"/>
                </a:cubicBezTo>
                <a:cubicBezTo>
                  <a:pt x="2708354" y="85955"/>
                  <a:pt x="2704482" y="90429"/>
                  <a:pt x="2701729" y="95764"/>
                </a:cubicBezTo>
                <a:cubicBezTo>
                  <a:pt x="2698976" y="101098"/>
                  <a:pt x="2697599" y="107322"/>
                  <a:pt x="2697599" y="114435"/>
                </a:cubicBezTo>
                <a:cubicBezTo>
                  <a:pt x="2697599" y="118679"/>
                  <a:pt x="2698287" y="122723"/>
                  <a:pt x="2699664" y="126566"/>
                </a:cubicBezTo>
                <a:cubicBezTo>
                  <a:pt x="2701041" y="130410"/>
                  <a:pt x="2703020" y="133937"/>
                  <a:pt x="2705601" y="137150"/>
                </a:cubicBezTo>
                <a:cubicBezTo>
                  <a:pt x="2708182" y="140362"/>
                  <a:pt x="2711366" y="143230"/>
                  <a:pt x="2715151" y="145754"/>
                </a:cubicBezTo>
                <a:cubicBezTo>
                  <a:pt x="2718937" y="148278"/>
                  <a:pt x="2723124" y="150228"/>
                  <a:pt x="2727713" y="151604"/>
                </a:cubicBezTo>
                <a:lnTo>
                  <a:pt x="2728058" y="151777"/>
                </a:lnTo>
                <a:cubicBezTo>
                  <a:pt x="2723583" y="152235"/>
                  <a:pt x="2719166" y="153526"/>
                  <a:pt x="2714807" y="155648"/>
                </a:cubicBezTo>
                <a:cubicBezTo>
                  <a:pt x="2710447" y="157771"/>
                  <a:pt x="2706547" y="160524"/>
                  <a:pt x="2703106" y="163908"/>
                </a:cubicBezTo>
                <a:cubicBezTo>
                  <a:pt x="2699664" y="167293"/>
                  <a:pt x="2696882" y="171308"/>
                  <a:pt x="2694760" y="175954"/>
                </a:cubicBezTo>
                <a:cubicBezTo>
                  <a:pt x="2692636" y="180600"/>
                  <a:pt x="2691576" y="185734"/>
                  <a:pt x="2691576" y="191356"/>
                </a:cubicBezTo>
                <a:cubicBezTo>
                  <a:pt x="2691576" y="199157"/>
                  <a:pt x="2693125" y="206155"/>
                  <a:pt x="2696222" y="212350"/>
                </a:cubicBezTo>
                <a:cubicBezTo>
                  <a:pt x="2699320" y="218545"/>
                  <a:pt x="2703765" y="223850"/>
                  <a:pt x="2709559" y="228267"/>
                </a:cubicBezTo>
                <a:cubicBezTo>
                  <a:pt x="2715351" y="232684"/>
                  <a:pt x="2722436" y="236040"/>
                  <a:pt x="2730811" y="238334"/>
                </a:cubicBezTo>
                <a:cubicBezTo>
                  <a:pt x="2739185" y="240628"/>
                  <a:pt x="2748707" y="241776"/>
                  <a:pt x="2759376" y="241776"/>
                </a:cubicBezTo>
                <a:cubicBezTo>
                  <a:pt x="2765341" y="241776"/>
                  <a:pt x="2770934" y="241345"/>
                  <a:pt x="2776154" y="240485"/>
                </a:cubicBezTo>
                <a:cubicBezTo>
                  <a:pt x="2781374" y="239625"/>
                  <a:pt x="2786135" y="238535"/>
                  <a:pt x="2790437" y="237216"/>
                </a:cubicBezTo>
                <a:cubicBezTo>
                  <a:pt x="2794739" y="235896"/>
                  <a:pt x="2798353" y="234462"/>
                  <a:pt x="2801278" y="232913"/>
                </a:cubicBezTo>
                <a:cubicBezTo>
                  <a:pt x="2804203" y="231365"/>
                  <a:pt x="2806268" y="230074"/>
                  <a:pt x="2807473" y="229042"/>
                </a:cubicBezTo>
                <a:cubicBezTo>
                  <a:pt x="2808678" y="228009"/>
                  <a:pt x="2809567" y="227063"/>
                  <a:pt x="2810140" y="226202"/>
                </a:cubicBezTo>
                <a:cubicBezTo>
                  <a:pt x="2810714" y="225342"/>
                  <a:pt x="2811115" y="224395"/>
                  <a:pt x="2811345" y="223363"/>
                </a:cubicBezTo>
                <a:cubicBezTo>
                  <a:pt x="2811575" y="222330"/>
                  <a:pt x="2811775" y="221068"/>
                  <a:pt x="2811947" y="219577"/>
                </a:cubicBezTo>
                <a:cubicBezTo>
                  <a:pt x="2812119" y="218086"/>
                  <a:pt x="2812205" y="216307"/>
                  <a:pt x="2812205" y="214242"/>
                </a:cubicBezTo>
                <a:cubicBezTo>
                  <a:pt x="2812205" y="212407"/>
                  <a:pt x="2812091" y="210858"/>
                  <a:pt x="2811861" y="209596"/>
                </a:cubicBezTo>
                <a:cubicBezTo>
                  <a:pt x="2811631" y="208334"/>
                  <a:pt x="2811345" y="207302"/>
                  <a:pt x="2811001" y="206499"/>
                </a:cubicBezTo>
                <a:cubicBezTo>
                  <a:pt x="2810657" y="205696"/>
                  <a:pt x="2810255" y="205093"/>
                  <a:pt x="2809796" y="204692"/>
                </a:cubicBezTo>
                <a:cubicBezTo>
                  <a:pt x="2809337" y="204290"/>
                  <a:pt x="2808706" y="204090"/>
                  <a:pt x="2807903" y="204090"/>
                </a:cubicBezTo>
                <a:cubicBezTo>
                  <a:pt x="2806641" y="204090"/>
                  <a:pt x="2804892" y="204864"/>
                  <a:pt x="2802655" y="206413"/>
                </a:cubicBezTo>
                <a:cubicBezTo>
                  <a:pt x="2800418" y="207961"/>
                  <a:pt x="2797406" y="209682"/>
                  <a:pt x="2793620" y="211575"/>
                </a:cubicBezTo>
                <a:cubicBezTo>
                  <a:pt x="2789835" y="213468"/>
                  <a:pt x="2785160" y="215218"/>
                  <a:pt x="2779596" y="216824"/>
                </a:cubicBezTo>
                <a:cubicBezTo>
                  <a:pt x="2774031" y="218430"/>
                  <a:pt x="2767177" y="219233"/>
                  <a:pt x="2759032" y="219233"/>
                </a:cubicBezTo>
                <a:cubicBezTo>
                  <a:pt x="2753296" y="219233"/>
                  <a:pt x="2748133" y="218631"/>
                  <a:pt x="2743544" y="217426"/>
                </a:cubicBezTo>
                <a:cubicBezTo>
                  <a:pt x="2738956" y="216221"/>
                  <a:pt x="2735055" y="214443"/>
                  <a:pt x="2731843" y="212091"/>
                </a:cubicBezTo>
                <a:cubicBezTo>
                  <a:pt x="2728631" y="209740"/>
                  <a:pt x="2726136" y="206786"/>
                  <a:pt x="2724358" y="203229"/>
                </a:cubicBezTo>
                <a:cubicBezTo>
                  <a:pt x="2722579" y="199673"/>
                  <a:pt x="2721690" y="195543"/>
                  <a:pt x="2721690" y="190839"/>
                </a:cubicBezTo>
                <a:cubicBezTo>
                  <a:pt x="2721690" y="186824"/>
                  <a:pt x="2722551" y="183210"/>
                  <a:pt x="2724272" y="179998"/>
                </a:cubicBezTo>
                <a:cubicBezTo>
                  <a:pt x="2725993" y="176786"/>
                  <a:pt x="2728688" y="174061"/>
                  <a:pt x="2732360" y="171824"/>
                </a:cubicBezTo>
                <a:cubicBezTo>
                  <a:pt x="2736030" y="169587"/>
                  <a:pt x="2740733" y="167838"/>
                  <a:pt x="2746470" y="166576"/>
                </a:cubicBezTo>
                <a:cubicBezTo>
                  <a:pt x="2752206" y="165314"/>
                  <a:pt x="2759146" y="164683"/>
                  <a:pt x="2767292" y="164683"/>
                </a:cubicBezTo>
                <a:lnTo>
                  <a:pt x="2784500" y="164683"/>
                </a:lnTo>
                <a:cubicBezTo>
                  <a:pt x="2785647" y="164683"/>
                  <a:pt x="2786565" y="164482"/>
                  <a:pt x="2787253" y="164080"/>
                </a:cubicBezTo>
                <a:cubicBezTo>
                  <a:pt x="2787942" y="163679"/>
                  <a:pt x="2788544" y="163048"/>
                  <a:pt x="2789060" y="162188"/>
                </a:cubicBezTo>
                <a:cubicBezTo>
                  <a:pt x="2789576" y="161327"/>
                  <a:pt x="2789921" y="160180"/>
                  <a:pt x="2790093" y="158746"/>
                </a:cubicBezTo>
                <a:cubicBezTo>
                  <a:pt x="2790265" y="157312"/>
                  <a:pt x="2790351" y="155620"/>
                  <a:pt x="2790351" y="153669"/>
                </a:cubicBezTo>
                <a:cubicBezTo>
                  <a:pt x="2790351" y="151834"/>
                  <a:pt x="2790236" y="150228"/>
                  <a:pt x="2790007" y="148851"/>
                </a:cubicBezTo>
                <a:cubicBezTo>
                  <a:pt x="2789777" y="147474"/>
                  <a:pt x="2789433" y="146385"/>
                  <a:pt x="2788974" y="145582"/>
                </a:cubicBezTo>
                <a:cubicBezTo>
                  <a:pt x="2788515" y="144779"/>
                  <a:pt x="2787942" y="144176"/>
                  <a:pt x="2787253" y="143775"/>
                </a:cubicBezTo>
                <a:cubicBezTo>
                  <a:pt x="2786565" y="143373"/>
                  <a:pt x="2785705" y="143172"/>
                  <a:pt x="2784672" y="143172"/>
                </a:cubicBezTo>
                <a:lnTo>
                  <a:pt x="2767980" y="143172"/>
                </a:lnTo>
                <a:cubicBezTo>
                  <a:pt x="2760753" y="143172"/>
                  <a:pt x="2754529" y="142599"/>
                  <a:pt x="2749309" y="141452"/>
                </a:cubicBezTo>
                <a:cubicBezTo>
                  <a:pt x="2744089" y="140304"/>
                  <a:pt x="2739730" y="138612"/>
                  <a:pt x="2736231" y="136375"/>
                </a:cubicBezTo>
                <a:cubicBezTo>
                  <a:pt x="2732732" y="134138"/>
                  <a:pt x="2730150" y="131385"/>
                  <a:pt x="2728488" y="128115"/>
                </a:cubicBezTo>
                <a:cubicBezTo>
                  <a:pt x="2726824" y="124846"/>
                  <a:pt x="2725993" y="121089"/>
                  <a:pt x="2725993" y="116844"/>
                </a:cubicBezTo>
                <a:cubicBezTo>
                  <a:pt x="2725993" y="113058"/>
                  <a:pt x="2726795" y="109731"/>
                  <a:pt x="2728402" y="106863"/>
                </a:cubicBezTo>
                <a:cubicBezTo>
                  <a:pt x="2730007" y="103995"/>
                  <a:pt x="2732158" y="101614"/>
                  <a:pt x="2734855" y="99722"/>
                </a:cubicBezTo>
                <a:cubicBezTo>
                  <a:pt x="2737550" y="97829"/>
                  <a:pt x="2740849" y="96395"/>
                  <a:pt x="2744749" y="95420"/>
                </a:cubicBezTo>
                <a:cubicBezTo>
                  <a:pt x="2748649" y="94444"/>
                  <a:pt x="2752837" y="93957"/>
                  <a:pt x="2757311" y="93957"/>
                </a:cubicBezTo>
                <a:cubicBezTo>
                  <a:pt x="2764309" y="93957"/>
                  <a:pt x="2770533" y="94760"/>
                  <a:pt x="2775982" y="96366"/>
                </a:cubicBezTo>
                <a:cubicBezTo>
                  <a:pt x="2781431" y="97972"/>
                  <a:pt x="2786135" y="99722"/>
                  <a:pt x="2790093" y="101614"/>
                </a:cubicBezTo>
                <a:cubicBezTo>
                  <a:pt x="2794051" y="103507"/>
                  <a:pt x="2797292" y="105228"/>
                  <a:pt x="2799815" y="106777"/>
                </a:cubicBezTo>
                <a:cubicBezTo>
                  <a:pt x="2802339" y="108326"/>
                  <a:pt x="2804117" y="109100"/>
                  <a:pt x="2805150" y="109100"/>
                </a:cubicBezTo>
                <a:cubicBezTo>
                  <a:pt x="2805724" y="109100"/>
                  <a:pt x="2806268" y="108957"/>
                  <a:pt x="2806785" y="108670"/>
                </a:cubicBezTo>
                <a:cubicBezTo>
                  <a:pt x="2807301" y="108383"/>
                  <a:pt x="2807760" y="107867"/>
                  <a:pt x="2808161" y="107121"/>
                </a:cubicBezTo>
                <a:cubicBezTo>
                  <a:pt x="2808563" y="106375"/>
                  <a:pt x="2808850" y="105343"/>
                  <a:pt x="2809022" y="104024"/>
                </a:cubicBezTo>
                <a:cubicBezTo>
                  <a:pt x="2809194" y="102704"/>
                  <a:pt x="2809280" y="101127"/>
                  <a:pt x="2809280" y="99291"/>
                </a:cubicBezTo>
                <a:cubicBezTo>
                  <a:pt x="2809280" y="95964"/>
                  <a:pt x="2809022" y="93326"/>
                  <a:pt x="2808506" y="91376"/>
                </a:cubicBezTo>
                <a:cubicBezTo>
                  <a:pt x="2807989" y="89425"/>
                  <a:pt x="2807043" y="87762"/>
                  <a:pt x="2805666" y="86385"/>
                </a:cubicBezTo>
                <a:cubicBezTo>
                  <a:pt x="2804289" y="85009"/>
                  <a:pt x="2801880" y="83402"/>
                  <a:pt x="2798439" y="81567"/>
                </a:cubicBezTo>
                <a:cubicBezTo>
                  <a:pt x="2794997" y="79731"/>
                  <a:pt x="2790953" y="78097"/>
                  <a:pt x="2786307" y="76663"/>
                </a:cubicBezTo>
                <a:cubicBezTo>
                  <a:pt x="2781661" y="75229"/>
                  <a:pt x="2776613" y="74024"/>
                  <a:pt x="2771164" y="73049"/>
                </a:cubicBezTo>
                <a:cubicBezTo>
                  <a:pt x="2765715" y="72074"/>
                  <a:pt x="2760122" y="71586"/>
                  <a:pt x="2754386" y="71586"/>
                </a:cubicBezTo>
                <a:close/>
                <a:moveTo>
                  <a:pt x="2921138" y="71586"/>
                </a:moveTo>
                <a:cubicBezTo>
                  <a:pt x="2908404" y="71586"/>
                  <a:pt x="2897305" y="73479"/>
                  <a:pt x="2887840" y="77265"/>
                </a:cubicBezTo>
                <a:cubicBezTo>
                  <a:pt x="2878376" y="81051"/>
                  <a:pt x="2870488" y="86557"/>
                  <a:pt x="2864179" y="93785"/>
                </a:cubicBezTo>
                <a:cubicBezTo>
                  <a:pt x="2857869" y="101012"/>
                  <a:pt x="2853137" y="109788"/>
                  <a:pt x="2849982" y="120113"/>
                </a:cubicBezTo>
                <a:cubicBezTo>
                  <a:pt x="2846827" y="130438"/>
                  <a:pt x="2845250" y="142083"/>
                  <a:pt x="2845250" y="155046"/>
                </a:cubicBezTo>
                <a:cubicBezTo>
                  <a:pt x="2845250" y="167666"/>
                  <a:pt x="2846913" y="179281"/>
                  <a:pt x="2850240" y="189893"/>
                </a:cubicBezTo>
                <a:cubicBezTo>
                  <a:pt x="2853567" y="200505"/>
                  <a:pt x="2858529" y="209654"/>
                  <a:pt x="2865125" y="217340"/>
                </a:cubicBezTo>
                <a:cubicBezTo>
                  <a:pt x="2871722" y="225026"/>
                  <a:pt x="2879982" y="231021"/>
                  <a:pt x="2889905" y="235323"/>
                </a:cubicBezTo>
                <a:cubicBezTo>
                  <a:pt x="2899828" y="239625"/>
                  <a:pt x="2911329" y="241776"/>
                  <a:pt x="2924408" y="241776"/>
                </a:cubicBezTo>
                <a:cubicBezTo>
                  <a:pt x="2937142" y="241776"/>
                  <a:pt x="2948241" y="239883"/>
                  <a:pt x="2957706" y="236097"/>
                </a:cubicBezTo>
                <a:cubicBezTo>
                  <a:pt x="2967170" y="232311"/>
                  <a:pt x="2975058" y="226805"/>
                  <a:pt x="2981367" y="219577"/>
                </a:cubicBezTo>
                <a:cubicBezTo>
                  <a:pt x="2987677" y="212350"/>
                  <a:pt x="2992380" y="203573"/>
                  <a:pt x="2995478" y="193248"/>
                </a:cubicBezTo>
                <a:cubicBezTo>
                  <a:pt x="2998575" y="182923"/>
                  <a:pt x="3000124" y="171222"/>
                  <a:pt x="3000124" y="158144"/>
                </a:cubicBezTo>
                <a:cubicBezTo>
                  <a:pt x="3000124" y="145524"/>
                  <a:pt x="2998489" y="133909"/>
                  <a:pt x="2995220" y="123297"/>
                </a:cubicBezTo>
                <a:cubicBezTo>
                  <a:pt x="2991950" y="112685"/>
                  <a:pt x="2987017" y="103536"/>
                  <a:pt x="2980421" y="95850"/>
                </a:cubicBezTo>
                <a:cubicBezTo>
                  <a:pt x="2973824" y="88163"/>
                  <a:pt x="2965593" y="82198"/>
                  <a:pt x="2955727" y="77953"/>
                </a:cubicBezTo>
                <a:cubicBezTo>
                  <a:pt x="2945861" y="73708"/>
                  <a:pt x="2934331" y="71586"/>
                  <a:pt x="2921138" y="71586"/>
                </a:cubicBezTo>
                <a:close/>
                <a:moveTo>
                  <a:pt x="3268168" y="71586"/>
                </a:moveTo>
                <a:cubicBezTo>
                  <a:pt x="3256008" y="71586"/>
                  <a:pt x="3245654" y="73536"/>
                  <a:pt x="3237107" y="77437"/>
                </a:cubicBezTo>
                <a:cubicBezTo>
                  <a:pt x="3228561" y="81337"/>
                  <a:pt x="3221534" y="86586"/>
                  <a:pt x="3216027" y="93182"/>
                </a:cubicBezTo>
                <a:cubicBezTo>
                  <a:pt x="3210521" y="99779"/>
                  <a:pt x="3206477" y="107523"/>
                  <a:pt x="3203895" y="116414"/>
                </a:cubicBezTo>
                <a:cubicBezTo>
                  <a:pt x="3201314" y="125305"/>
                  <a:pt x="3200023" y="134798"/>
                  <a:pt x="3200023" y="144893"/>
                </a:cubicBezTo>
                <a:lnTo>
                  <a:pt x="3200023" y="150056"/>
                </a:lnTo>
                <a:cubicBezTo>
                  <a:pt x="3200023" y="154530"/>
                  <a:pt x="3201147" y="157713"/>
                  <a:pt x="3203394" y="159606"/>
                </a:cubicBezTo>
                <a:cubicBezTo>
                  <a:pt x="3205641" y="161499"/>
                  <a:pt x="3208206" y="162446"/>
                  <a:pt x="3211088" y="162446"/>
                </a:cubicBezTo>
                <a:lnTo>
                  <a:pt x="3313082" y="162446"/>
                </a:lnTo>
                <a:cubicBezTo>
                  <a:pt x="3313082" y="171050"/>
                  <a:pt x="3312217" y="178793"/>
                  <a:pt x="3310488" y="185677"/>
                </a:cubicBezTo>
                <a:cubicBezTo>
                  <a:pt x="3308759" y="192560"/>
                  <a:pt x="3305877" y="198468"/>
                  <a:pt x="3301843" y="203401"/>
                </a:cubicBezTo>
                <a:cubicBezTo>
                  <a:pt x="3297808" y="208334"/>
                  <a:pt x="3292562" y="212120"/>
                  <a:pt x="3286107" y="214759"/>
                </a:cubicBezTo>
                <a:cubicBezTo>
                  <a:pt x="3279651" y="217397"/>
                  <a:pt x="3271754" y="218717"/>
                  <a:pt x="3262417" y="218717"/>
                </a:cubicBezTo>
                <a:cubicBezTo>
                  <a:pt x="3255039" y="218717"/>
                  <a:pt x="3248468" y="218114"/>
                  <a:pt x="3242704" y="216910"/>
                </a:cubicBezTo>
                <a:cubicBezTo>
                  <a:pt x="3236940" y="215705"/>
                  <a:pt x="3231954" y="214357"/>
                  <a:pt x="3227746" y="212866"/>
                </a:cubicBezTo>
                <a:cubicBezTo>
                  <a:pt x="3223538" y="211374"/>
                  <a:pt x="3220079" y="210026"/>
                  <a:pt x="3217370" y="208822"/>
                </a:cubicBezTo>
                <a:cubicBezTo>
                  <a:pt x="3214661" y="207617"/>
                  <a:pt x="3212614" y="207015"/>
                  <a:pt x="3211230" y="207015"/>
                </a:cubicBezTo>
                <a:cubicBezTo>
                  <a:pt x="3210424" y="207015"/>
                  <a:pt x="3209704" y="207216"/>
                  <a:pt x="3209070" y="207617"/>
                </a:cubicBezTo>
                <a:cubicBezTo>
                  <a:pt x="3208436" y="208019"/>
                  <a:pt x="3207946" y="208621"/>
                  <a:pt x="3207600" y="209424"/>
                </a:cubicBezTo>
                <a:cubicBezTo>
                  <a:pt x="3207254" y="210227"/>
                  <a:pt x="3206995" y="211346"/>
                  <a:pt x="3206822" y="212780"/>
                </a:cubicBezTo>
                <a:cubicBezTo>
                  <a:pt x="3206649" y="214214"/>
                  <a:pt x="3206563" y="215963"/>
                  <a:pt x="3206563" y="218028"/>
                </a:cubicBezTo>
                <a:cubicBezTo>
                  <a:pt x="3206563" y="219520"/>
                  <a:pt x="3206620" y="220810"/>
                  <a:pt x="3206735" y="221900"/>
                </a:cubicBezTo>
                <a:cubicBezTo>
                  <a:pt x="3206849" y="222990"/>
                  <a:pt x="3206993" y="223965"/>
                  <a:pt x="3207165" y="224826"/>
                </a:cubicBezTo>
                <a:cubicBezTo>
                  <a:pt x="3207337" y="225686"/>
                  <a:pt x="3207624" y="226460"/>
                  <a:pt x="3208025" y="227149"/>
                </a:cubicBezTo>
                <a:cubicBezTo>
                  <a:pt x="3208427" y="227837"/>
                  <a:pt x="3208943" y="228497"/>
                  <a:pt x="3209574" y="229128"/>
                </a:cubicBezTo>
                <a:cubicBezTo>
                  <a:pt x="3210205" y="229759"/>
                  <a:pt x="3212069" y="230791"/>
                  <a:pt x="3215167" y="232225"/>
                </a:cubicBezTo>
                <a:cubicBezTo>
                  <a:pt x="3218264" y="233659"/>
                  <a:pt x="3222280" y="235064"/>
                  <a:pt x="3227213" y="236441"/>
                </a:cubicBezTo>
                <a:cubicBezTo>
                  <a:pt x="3232145" y="237818"/>
                  <a:pt x="3237853" y="239051"/>
                  <a:pt x="3244335" y="240141"/>
                </a:cubicBezTo>
                <a:cubicBezTo>
                  <a:pt x="3250816" y="241231"/>
                  <a:pt x="3257729" y="241776"/>
                  <a:pt x="3265071" y="241776"/>
                </a:cubicBezTo>
                <a:cubicBezTo>
                  <a:pt x="3277805" y="241776"/>
                  <a:pt x="3288962" y="239998"/>
                  <a:pt x="3298541" y="236441"/>
                </a:cubicBezTo>
                <a:cubicBezTo>
                  <a:pt x="3308120" y="232885"/>
                  <a:pt x="3316179" y="227608"/>
                  <a:pt x="3322718" y="220610"/>
                </a:cubicBezTo>
                <a:cubicBezTo>
                  <a:pt x="3329257" y="213612"/>
                  <a:pt x="3334190" y="204835"/>
                  <a:pt x="3337517" y="194281"/>
                </a:cubicBezTo>
                <a:cubicBezTo>
                  <a:pt x="3340845" y="183727"/>
                  <a:pt x="3342508" y="171451"/>
                  <a:pt x="3342508" y="157455"/>
                </a:cubicBezTo>
                <a:cubicBezTo>
                  <a:pt x="3342508" y="144148"/>
                  <a:pt x="3340787" y="132188"/>
                  <a:pt x="3337345" y="121576"/>
                </a:cubicBezTo>
                <a:cubicBezTo>
                  <a:pt x="3333904" y="110964"/>
                  <a:pt x="3328942" y="101959"/>
                  <a:pt x="3322460" y="94559"/>
                </a:cubicBezTo>
                <a:cubicBezTo>
                  <a:pt x="3315979" y="87160"/>
                  <a:pt x="3308149" y="81481"/>
                  <a:pt x="3298971" y="77523"/>
                </a:cubicBezTo>
                <a:cubicBezTo>
                  <a:pt x="3289793" y="73565"/>
                  <a:pt x="3279526" y="71586"/>
                  <a:pt x="3268168" y="71586"/>
                </a:cubicBezTo>
                <a:close/>
                <a:moveTo>
                  <a:pt x="3725368" y="71586"/>
                </a:moveTo>
                <a:cubicBezTo>
                  <a:pt x="3713207" y="71586"/>
                  <a:pt x="3702854" y="73536"/>
                  <a:pt x="3694307" y="77437"/>
                </a:cubicBezTo>
                <a:cubicBezTo>
                  <a:pt x="3685760" y="81337"/>
                  <a:pt x="3678734" y="86586"/>
                  <a:pt x="3673227" y="93182"/>
                </a:cubicBezTo>
                <a:cubicBezTo>
                  <a:pt x="3667721" y="99779"/>
                  <a:pt x="3663677" y="107523"/>
                  <a:pt x="3661095" y="116414"/>
                </a:cubicBezTo>
                <a:cubicBezTo>
                  <a:pt x="3658514" y="125305"/>
                  <a:pt x="3657223" y="134798"/>
                  <a:pt x="3657223" y="144893"/>
                </a:cubicBezTo>
                <a:lnTo>
                  <a:pt x="3657223" y="150056"/>
                </a:lnTo>
                <a:cubicBezTo>
                  <a:pt x="3657223" y="154530"/>
                  <a:pt x="3658347" y="157713"/>
                  <a:pt x="3660594" y="159606"/>
                </a:cubicBezTo>
                <a:cubicBezTo>
                  <a:pt x="3662841" y="161499"/>
                  <a:pt x="3665406" y="162446"/>
                  <a:pt x="3668288" y="162446"/>
                </a:cubicBezTo>
                <a:lnTo>
                  <a:pt x="3770282" y="162446"/>
                </a:lnTo>
                <a:cubicBezTo>
                  <a:pt x="3770282" y="171050"/>
                  <a:pt x="3769417" y="178793"/>
                  <a:pt x="3767688" y="185677"/>
                </a:cubicBezTo>
                <a:cubicBezTo>
                  <a:pt x="3765959" y="192560"/>
                  <a:pt x="3763077" y="198468"/>
                  <a:pt x="3759042" y="203401"/>
                </a:cubicBezTo>
                <a:cubicBezTo>
                  <a:pt x="3755007" y="208334"/>
                  <a:pt x="3749762" y="212120"/>
                  <a:pt x="3743307" y="214759"/>
                </a:cubicBezTo>
                <a:cubicBezTo>
                  <a:pt x="3736851" y="217397"/>
                  <a:pt x="3728954" y="218717"/>
                  <a:pt x="3719617" y="218717"/>
                </a:cubicBezTo>
                <a:cubicBezTo>
                  <a:pt x="3712239" y="218717"/>
                  <a:pt x="3705668" y="218114"/>
                  <a:pt x="3699904" y="216910"/>
                </a:cubicBezTo>
                <a:cubicBezTo>
                  <a:pt x="3694140" y="215705"/>
                  <a:pt x="3689154" y="214357"/>
                  <a:pt x="3684946" y="212866"/>
                </a:cubicBezTo>
                <a:cubicBezTo>
                  <a:pt x="3680738" y="211374"/>
                  <a:pt x="3677279" y="210026"/>
                  <a:pt x="3674570" y="208822"/>
                </a:cubicBezTo>
                <a:cubicBezTo>
                  <a:pt x="3671860" y="207617"/>
                  <a:pt x="3669814" y="207015"/>
                  <a:pt x="3668430" y="207015"/>
                </a:cubicBezTo>
                <a:cubicBezTo>
                  <a:pt x="3667623" y="207015"/>
                  <a:pt x="3666903" y="207216"/>
                  <a:pt x="3666270" y="207617"/>
                </a:cubicBezTo>
                <a:cubicBezTo>
                  <a:pt x="3665636" y="208019"/>
                  <a:pt x="3665146" y="208621"/>
                  <a:pt x="3664800" y="209424"/>
                </a:cubicBezTo>
                <a:cubicBezTo>
                  <a:pt x="3664454" y="210227"/>
                  <a:pt x="3664195" y="211346"/>
                  <a:pt x="3664022" y="212780"/>
                </a:cubicBezTo>
                <a:cubicBezTo>
                  <a:pt x="3663849" y="214214"/>
                  <a:pt x="3663763" y="215963"/>
                  <a:pt x="3663763" y="218028"/>
                </a:cubicBezTo>
                <a:cubicBezTo>
                  <a:pt x="3663763" y="219520"/>
                  <a:pt x="3663820" y="220810"/>
                  <a:pt x="3663935" y="221900"/>
                </a:cubicBezTo>
                <a:cubicBezTo>
                  <a:pt x="3664049" y="222990"/>
                  <a:pt x="3664193" y="223965"/>
                  <a:pt x="3664365" y="224826"/>
                </a:cubicBezTo>
                <a:cubicBezTo>
                  <a:pt x="3664537" y="225686"/>
                  <a:pt x="3664824" y="226460"/>
                  <a:pt x="3665225" y="227149"/>
                </a:cubicBezTo>
                <a:cubicBezTo>
                  <a:pt x="3665626" y="227837"/>
                  <a:pt x="3666143" y="228497"/>
                  <a:pt x="3666774" y="229128"/>
                </a:cubicBezTo>
                <a:cubicBezTo>
                  <a:pt x="3667405" y="229759"/>
                  <a:pt x="3669269" y="230791"/>
                  <a:pt x="3672367" y="232225"/>
                </a:cubicBezTo>
                <a:cubicBezTo>
                  <a:pt x="3675464" y="233659"/>
                  <a:pt x="3679479" y="235064"/>
                  <a:pt x="3684413" y="236441"/>
                </a:cubicBezTo>
                <a:cubicBezTo>
                  <a:pt x="3689345" y="237818"/>
                  <a:pt x="3695053" y="239051"/>
                  <a:pt x="3701535" y="240141"/>
                </a:cubicBezTo>
                <a:cubicBezTo>
                  <a:pt x="3708016" y="241231"/>
                  <a:pt x="3714928" y="241776"/>
                  <a:pt x="3722271" y="241776"/>
                </a:cubicBezTo>
                <a:cubicBezTo>
                  <a:pt x="3735005" y="241776"/>
                  <a:pt x="3746161" y="239998"/>
                  <a:pt x="3755741" y="236441"/>
                </a:cubicBezTo>
                <a:cubicBezTo>
                  <a:pt x="3765320" y="232885"/>
                  <a:pt x="3773379" y="227608"/>
                  <a:pt x="3779918" y="220610"/>
                </a:cubicBezTo>
                <a:cubicBezTo>
                  <a:pt x="3786457" y="213612"/>
                  <a:pt x="3791390" y="204835"/>
                  <a:pt x="3794717" y="194281"/>
                </a:cubicBezTo>
                <a:cubicBezTo>
                  <a:pt x="3798044" y="183727"/>
                  <a:pt x="3799708" y="171451"/>
                  <a:pt x="3799708" y="157455"/>
                </a:cubicBezTo>
                <a:cubicBezTo>
                  <a:pt x="3799708" y="144148"/>
                  <a:pt x="3797987" y="132188"/>
                  <a:pt x="3794545" y="121576"/>
                </a:cubicBezTo>
                <a:cubicBezTo>
                  <a:pt x="3791103" y="110964"/>
                  <a:pt x="3786142" y="101959"/>
                  <a:pt x="3779660" y="94559"/>
                </a:cubicBezTo>
                <a:cubicBezTo>
                  <a:pt x="3773178" y="87160"/>
                  <a:pt x="3765348" y="81481"/>
                  <a:pt x="3756171" y="77523"/>
                </a:cubicBezTo>
                <a:cubicBezTo>
                  <a:pt x="3746993" y="73565"/>
                  <a:pt x="3736726" y="71586"/>
                  <a:pt x="3725368" y="71586"/>
                </a:cubicBezTo>
                <a:close/>
                <a:moveTo>
                  <a:pt x="4128464" y="71586"/>
                </a:moveTo>
                <a:cubicBezTo>
                  <a:pt x="4117221" y="71586"/>
                  <a:pt x="4107642" y="73766"/>
                  <a:pt x="4099726" y="78125"/>
                </a:cubicBezTo>
                <a:cubicBezTo>
                  <a:pt x="4091811" y="82485"/>
                  <a:pt x="4085358" y="88450"/>
                  <a:pt x="4080367" y="96022"/>
                </a:cubicBezTo>
                <a:cubicBezTo>
                  <a:pt x="4075377" y="103593"/>
                  <a:pt x="4071735" y="112398"/>
                  <a:pt x="4069440" y="122436"/>
                </a:cubicBezTo>
                <a:cubicBezTo>
                  <a:pt x="4067145" y="132475"/>
                  <a:pt x="4065998" y="143115"/>
                  <a:pt x="4065998" y="154358"/>
                </a:cubicBezTo>
                <a:cubicBezTo>
                  <a:pt x="4065998" y="167895"/>
                  <a:pt x="4067461" y="180055"/>
                  <a:pt x="4070386" y="190839"/>
                </a:cubicBezTo>
                <a:cubicBezTo>
                  <a:pt x="4073312" y="201623"/>
                  <a:pt x="4077614" y="210772"/>
                  <a:pt x="4083293" y="218286"/>
                </a:cubicBezTo>
                <a:cubicBezTo>
                  <a:pt x="4088971" y="225801"/>
                  <a:pt x="4095998" y="231594"/>
                  <a:pt x="4104373" y="235667"/>
                </a:cubicBezTo>
                <a:cubicBezTo>
                  <a:pt x="4112747" y="239739"/>
                  <a:pt x="4122327" y="241776"/>
                  <a:pt x="4133110" y="241776"/>
                </a:cubicBezTo>
                <a:cubicBezTo>
                  <a:pt x="4137699" y="241776"/>
                  <a:pt x="4141944" y="241317"/>
                  <a:pt x="4145845" y="240399"/>
                </a:cubicBezTo>
                <a:cubicBezTo>
                  <a:pt x="4149745" y="239481"/>
                  <a:pt x="4153560" y="238047"/>
                  <a:pt x="4157288" y="236097"/>
                </a:cubicBezTo>
                <a:cubicBezTo>
                  <a:pt x="4161016" y="234147"/>
                  <a:pt x="4164716" y="231680"/>
                  <a:pt x="4168387" y="228697"/>
                </a:cubicBezTo>
                <a:cubicBezTo>
                  <a:pt x="4172059" y="225715"/>
                  <a:pt x="4175959" y="222216"/>
                  <a:pt x="4180089" y="218200"/>
                </a:cubicBezTo>
                <a:lnTo>
                  <a:pt x="4180089" y="295638"/>
                </a:lnTo>
                <a:cubicBezTo>
                  <a:pt x="4180089" y="296555"/>
                  <a:pt x="4180318" y="297358"/>
                  <a:pt x="4180777" y="298047"/>
                </a:cubicBezTo>
                <a:cubicBezTo>
                  <a:pt x="4181236" y="298735"/>
                  <a:pt x="4181982" y="299309"/>
                  <a:pt x="4183014" y="299768"/>
                </a:cubicBezTo>
                <a:cubicBezTo>
                  <a:pt x="4184047" y="300226"/>
                  <a:pt x="4185481" y="300571"/>
                  <a:pt x="4187316" y="300800"/>
                </a:cubicBezTo>
                <a:cubicBezTo>
                  <a:pt x="4189152" y="301029"/>
                  <a:pt x="4191504" y="301144"/>
                  <a:pt x="4194372" y="301144"/>
                </a:cubicBezTo>
                <a:cubicBezTo>
                  <a:pt x="4197125" y="301144"/>
                  <a:pt x="4199419" y="301029"/>
                  <a:pt x="4201255" y="300800"/>
                </a:cubicBezTo>
                <a:cubicBezTo>
                  <a:pt x="4203090" y="300571"/>
                  <a:pt x="4204553" y="300226"/>
                  <a:pt x="4205643" y="299768"/>
                </a:cubicBezTo>
                <a:cubicBezTo>
                  <a:pt x="4206733" y="299309"/>
                  <a:pt x="4207479" y="298735"/>
                  <a:pt x="4207880" y="298047"/>
                </a:cubicBezTo>
                <a:cubicBezTo>
                  <a:pt x="4208282" y="297358"/>
                  <a:pt x="4208482" y="296555"/>
                  <a:pt x="4208482" y="295638"/>
                </a:cubicBezTo>
                <a:lnTo>
                  <a:pt x="4208482" y="79330"/>
                </a:lnTo>
                <a:cubicBezTo>
                  <a:pt x="4208482" y="78297"/>
                  <a:pt x="4208310" y="77466"/>
                  <a:pt x="4207966" y="76835"/>
                </a:cubicBezTo>
                <a:cubicBezTo>
                  <a:pt x="4207622" y="76204"/>
                  <a:pt x="4206934" y="75659"/>
                  <a:pt x="4205901" y="75200"/>
                </a:cubicBezTo>
                <a:cubicBezTo>
                  <a:pt x="4204869" y="74741"/>
                  <a:pt x="4203550" y="74425"/>
                  <a:pt x="4201943" y="74253"/>
                </a:cubicBezTo>
                <a:cubicBezTo>
                  <a:pt x="4200337" y="74081"/>
                  <a:pt x="4198387" y="73995"/>
                  <a:pt x="4196093" y="73995"/>
                </a:cubicBezTo>
                <a:cubicBezTo>
                  <a:pt x="4193683" y="73995"/>
                  <a:pt x="4191705" y="74081"/>
                  <a:pt x="4190155" y="74253"/>
                </a:cubicBezTo>
                <a:cubicBezTo>
                  <a:pt x="4188607" y="74425"/>
                  <a:pt x="4187316" y="74741"/>
                  <a:pt x="4186284" y="75200"/>
                </a:cubicBezTo>
                <a:cubicBezTo>
                  <a:pt x="4185251" y="75659"/>
                  <a:pt x="4184534" y="76204"/>
                  <a:pt x="4184133" y="76835"/>
                </a:cubicBezTo>
                <a:cubicBezTo>
                  <a:pt x="4183731" y="77466"/>
                  <a:pt x="4183531" y="78297"/>
                  <a:pt x="4183531" y="79330"/>
                </a:cubicBezTo>
                <a:lnTo>
                  <a:pt x="4183531" y="100152"/>
                </a:lnTo>
                <a:cubicBezTo>
                  <a:pt x="4178827" y="95333"/>
                  <a:pt x="4174295" y="91146"/>
                  <a:pt x="4169936" y="87590"/>
                </a:cubicBezTo>
                <a:cubicBezTo>
                  <a:pt x="4165576" y="84033"/>
                  <a:pt x="4161188" y="81079"/>
                  <a:pt x="4156772" y="78728"/>
                </a:cubicBezTo>
                <a:cubicBezTo>
                  <a:pt x="4152355" y="76376"/>
                  <a:pt x="4147823" y="74598"/>
                  <a:pt x="4143177" y="73393"/>
                </a:cubicBezTo>
                <a:cubicBezTo>
                  <a:pt x="4138531" y="72188"/>
                  <a:pt x="4133627" y="71586"/>
                  <a:pt x="4128464" y="71586"/>
                </a:cubicBezTo>
                <a:close/>
                <a:moveTo>
                  <a:pt x="4330838" y="71586"/>
                </a:moveTo>
                <a:cubicBezTo>
                  <a:pt x="4318104" y="71586"/>
                  <a:pt x="4307004" y="73479"/>
                  <a:pt x="4297540" y="77265"/>
                </a:cubicBezTo>
                <a:cubicBezTo>
                  <a:pt x="4288075" y="81051"/>
                  <a:pt x="4280188" y="86557"/>
                  <a:pt x="4273878" y="93785"/>
                </a:cubicBezTo>
                <a:cubicBezTo>
                  <a:pt x="4267569" y="101012"/>
                  <a:pt x="4262837" y="109788"/>
                  <a:pt x="4259681" y="120113"/>
                </a:cubicBezTo>
                <a:cubicBezTo>
                  <a:pt x="4256527" y="130438"/>
                  <a:pt x="4254949" y="142083"/>
                  <a:pt x="4254949" y="155046"/>
                </a:cubicBezTo>
                <a:cubicBezTo>
                  <a:pt x="4254949" y="167666"/>
                  <a:pt x="4256613" y="179281"/>
                  <a:pt x="4259940" y="189893"/>
                </a:cubicBezTo>
                <a:cubicBezTo>
                  <a:pt x="4263267" y="200505"/>
                  <a:pt x="4268228" y="209654"/>
                  <a:pt x="4274825" y="217340"/>
                </a:cubicBezTo>
                <a:cubicBezTo>
                  <a:pt x="4281422" y="225026"/>
                  <a:pt x="4289681" y="231021"/>
                  <a:pt x="4299605" y="235323"/>
                </a:cubicBezTo>
                <a:cubicBezTo>
                  <a:pt x="4309528" y="239625"/>
                  <a:pt x="4321029" y="241776"/>
                  <a:pt x="4334107" y="241776"/>
                </a:cubicBezTo>
                <a:cubicBezTo>
                  <a:pt x="4346841" y="241776"/>
                  <a:pt x="4357941" y="239883"/>
                  <a:pt x="4367405" y="236097"/>
                </a:cubicBezTo>
                <a:cubicBezTo>
                  <a:pt x="4376870" y="232311"/>
                  <a:pt x="4384757" y="226805"/>
                  <a:pt x="4391067" y="219577"/>
                </a:cubicBezTo>
                <a:cubicBezTo>
                  <a:pt x="4397376" y="212350"/>
                  <a:pt x="4402080" y="203573"/>
                  <a:pt x="4405177" y="193248"/>
                </a:cubicBezTo>
                <a:cubicBezTo>
                  <a:pt x="4408275" y="182923"/>
                  <a:pt x="4409823" y="171222"/>
                  <a:pt x="4409823" y="158144"/>
                </a:cubicBezTo>
                <a:cubicBezTo>
                  <a:pt x="4409823" y="145524"/>
                  <a:pt x="4408189" y="133909"/>
                  <a:pt x="4404919" y="123297"/>
                </a:cubicBezTo>
                <a:cubicBezTo>
                  <a:pt x="4401650" y="112685"/>
                  <a:pt x="4396717" y="103536"/>
                  <a:pt x="4390120" y="95850"/>
                </a:cubicBezTo>
                <a:cubicBezTo>
                  <a:pt x="4383523" y="88163"/>
                  <a:pt x="4375293" y="82198"/>
                  <a:pt x="4365426" y="77953"/>
                </a:cubicBezTo>
                <a:cubicBezTo>
                  <a:pt x="4355560" y="73708"/>
                  <a:pt x="4344030" y="71586"/>
                  <a:pt x="4330838" y="71586"/>
                </a:cubicBezTo>
                <a:close/>
                <a:moveTo>
                  <a:pt x="4654687" y="71586"/>
                </a:moveTo>
                <a:cubicBezTo>
                  <a:pt x="4641953" y="71586"/>
                  <a:pt x="4630854" y="73479"/>
                  <a:pt x="4621390" y="77265"/>
                </a:cubicBezTo>
                <a:cubicBezTo>
                  <a:pt x="4611925" y="81051"/>
                  <a:pt x="4604038" y="86557"/>
                  <a:pt x="4597728" y="93785"/>
                </a:cubicBezTo>
                <a:cubicBezTo>
                  <a:pt x="4591419" y="101012"/>
                  <a:pt x="4586687" y="109788"/>
                  <a:pt x="4583532" y="120113"/>
                </a:cubicBezTo>
                <a:cubicBezTo>
                  <a:pt x="4580377" y="130438"/>
                  <a:pt x="4578799" y="142083"/>
                  <a:pt x="4578799" y="155046"/>
                </a:cubicBezTo>
                <a:cubicBezTo>
                  <a:pt x="4578799" y="167666"/>
                  <a:pt x="4580463" y="179281"/>
                  <a:pt x="4583790" y="189893"/>
                </a:cubicBezTo>
                <a:cubicBezTo>
                  <a:pt x="4587117" y="200505"/>
                  <a:pt x="4592078" y="209654"/>
                  <a:pt x="4598675" y="217340"/>
                </a:cubicBezTo>
                <a:cubicBezTo>
                  <a:pt x="4605272" y="225026"/>
                  <a:pt x="4613531" y="231021"/>
                  <a:pt x="4623455" y="235323"/>
                </a:cubicBezTo>
                <a:cubicBezTo>
                  <a:pt x="4633378" y="239625"/>
                  <a:pt x="4644879" y="241776"/>
                  <a:pt x="4657957" y="241776"/>
                </a:cubicBezTo>
                <a:cubicBezTo>
                  <a:pt x="4670691" y="241776"/>
                  <a:pt x="4681791" y="239883"/>
                  <a:pt x="4691255" y="236097"/>
                </a:cubicBezTo>
                <a:cubicBezTo>
                  <a:pt x="4700720" y="232311"/>
                  <a:pt x="4708606" y="226805"/>
                  <a:pt x="4714916" y="219577"/>
                </a:cubicBezTo>
                <a:cubicBezTo>
                  <a:pt x="4721226" y="212350"/>
                  <a:pt x="4725929" y="203573"/>
                  <a:pt x="4729027" y="193248"/>
                </a:cubicBezTo>
                <a:cubicBezTo>
                  <a:pt x="4732125" y="182923"/>
                  <a:pt x="4733673" y="171222"/>
                  <a:pt x="4733673" y="158144"/>
                </a:cubicBezTo>
                <a:cubicBezTo>
                  <a:pt x="4733673" y="145524"/>
                  <a:pt x="4732039" y="133909"/>
                  <a:pt x="4728769" y="123297"/>
                </a:cubicBezTo>
                <a:cubicBezTo>
                  <a:pt x="4725500" y="112685"/>
                  <a:pt x="4720567" y="103536"/>
                  <a:pt x="4713970" y="95850"/>
                </a:cubicBezTo>
                <a:cubicBezTo>
                  <a:pt x="4707374" y="88163"/>
                  <a:pt x="4699143" y="82198"/>
                  <a:pt x="4689276" y="77953"/>
                </a:cubicBezTo>
                <a:cubicBezTo>
                  <a:pt x="4679410" y="73708"/>
                  <a:pt x="4667881" y="71586"/>
                  <a:pt x="4654687" y="71586"/>
                </a:cubicBezTo>
                <a:close/>
                <a:moveTo>
                  <a:pt x="5457824" y="71586"/>
                </a:moveTo>
                <a:cubicBezTo>
                  <a:pt x="5446696" y="71586"/>
                  <a:pt x="5437232" y="72848"/>
                  <a:pt x="5429431" y="75372"/>
                </a:cubicBezTo>
                <a:cubicBezTo>
                  <a:pt x="5421630" y="77896"/>
                  <a:pt x="5415320" y="81596"/>
                  <a:pt x="5410502" y="86471"/>
                </a:cubicBezTo>
                <a:cubicBezTo>
                  <a:pt x="5405683" y="91347"/>
                  <a:pt x="5402184" y="97398"/>
                  <a:pt x="5400005" y="104626"/>
                </a:cubicBezTo>
                <a:cubicBezTo>
                  <a:pt x="5397825" y="111853"/>
                  <a:pt x="5396735" y="120285"/>
                  <a:pt x="5396735" y="129922"/>
                </a:cubicBezTo>
                <a:lnTo>
                  <a:pt x="5396735" y="234376"/>
                </a:lnTo>
                <a:cubicBezTo>
                  <a:pt x="5396735" y="235753"/>
                  <a:pt x="5397194" y="236785"/>
                  <a:pt x="5398112" y="237474"/>
                </a:cubicBezTo>
                <a:cubicBezTo>
                  <a:pt x="5399030" y="238162"/>
                  <a:pt x="5400292" y="238678"/>
                  <a:pt x="5401898" y="239022"/>
                </a:cubicBezTo>
                <a:cubicBezTo>
                  <a:pt x="5403503" y="239367"/>
                  <a:pt x="5405856" y="239539"/>
                  <a:pt x="5408953" y="239539"/>
                </a:cubicBezTo>
                <a:cubicBezTo>
                  <a:pt x="5411936" y="239539"/>
                  <a:pt x="5414316" y="239367"/>
                  <a:pt x="5416095" y="239022"/>
                </a:cubicBezTo>
                <a:cubicBezTo>
                  <a:pt x="5417873" y="238678"/>
                  <a:pt x="5419163" y="238162"/>
                  <a:pt x="5419967" y="237474"/>
                </a:cubicBezTo>
                <a:cubicBezTo>
                  <a:pt x="5420770" y="236785"/>
                  <a:pt x="5421171" y="235753"/>
                  <a:pt x="5421171" y="234376"/>
                </a:cubicBezTo>
                <a:lnTo>
                  <a:pt x="5421171" y="218889"/>
                </a:lnTo>
                <a:cubicBezTo>
                  <a:pt x="5427939" y="226116"/>
                  <a:pt x="5435483" y="231738"/>
                  <a:pt x="5443800" y="235753"/>
                </a:cubicBezTo>
                <a:cubicBezTo>
                  <a:pt x="5452117" y="239768"/>
                  <a:pt x="5460922" y="241776"/>
                  <a:pt x="5470214" y="241776"/>
                </a:cubicBezTo>
                <a:cubicBezTo>
                  <a:pt x="5478359" y="241776"/>
                  <a:pt x="5485731" y="240715"/>
                  <a:pt x="5492327" y="238592"/>
                </a:cubicBezTo>
                <a:cubicBezTo>
                  <a:pt x="5498923" y="236470"/>
                  <a:pt x="5504545" y="233401"/>
                  <a:pt x="5509191" y="229386"/>
                </a:cubicBezTo>
                <a:cubicBezTo>
                  <a:pt x="5513837" y="225371"/>
                  <a:pt x="5517451" y="220437"/>
                  <a:pt x="5520032" y="214587"/>
                </a:cubicBezTo>
                <a:cubicBezTo>
                  <a:pt x="5522613" y="208736"/>
                  <a:pt x="5523904" y="202082"/>
                  <a:pt x="5523904" y="194625"/>
                </a:cubicBezTo>
                <a:cubicBezTo>
                  <a:pt x="5523904" y="185906"/>
                  <a:pt x="5522126" y="178335"/>
                  <a:pt x="5518570" y="171910"/>
                </a:cubicBezTo>
                <a:cubicBezTo>
                  <a:pt x="5515013" y="165486"/>
                  <a:pt x="5509908" y="160151"/>
                  <a:pt x="5503254" y="155907"/>
                </a:cubicBezTo>
                <a:cubicBezTo>
                  <a:pt x="5496600" y="151662"/>
                  <a:pt x="5488455" y="148478"/>
                  <a:pt x="5478819" y="146356"/>
                </a:cubicBezTo>
                <a:cubicBezTo>
                  <a:pt x="5469182" y="144234"/>
                  <a:pt x="5458341" y="143172"/>
                  <a:pt x="5446295" y="143172"/>
                </a:cubicBezTo>
                <a:lnTo>
                  <a:pt x="5424957" y="143172"/>
                </a:lnTo>
                <a:lnTo>
                  <a:pt x="5424957" y="131127"/>
                </a:lnTo>
                <a:cubicBezTo>
                  <a:pt x="5424957" y="125161"/>
                  <a:pt x="5425588" y="119884"/>
                  <a:pt x="5426849" y="115295"/>
                </a:cubicBezTo>
                <a:cubicBezTo>
                  <a:pt x="5428112" y="110706"/>
                  <a:pt x="5430148" y="106892"/>
                  <a:pt x="5432959" y="103852"/>
                </a:cubicBezTo>
                <a:cubicBezTo>
                  <a:pt x="5435769" y="100811"/>
                  <a:pt x="5439411" y="98517"/>
                  <a:pt x="5443886" y="96968"/>
                </a:cubicBezTo>
                <a:cubicBezTo>
                  <a:pt x="5448360" y="95420"/>
                  <a:pt x="5453867" y="94645"/>
                  <a:pt x="5460406" y="94645"/>
                </a:cubicBezTo>
                <a:cubicBezTo>
                  <a:pt x="5467404" y="94645"/>
                  <a:pt x="5473685" y="95477"/>
                  <a:pt x="5479249" y="97140"/>
                </a:cubicBezTo>
                <a:cubicBezTo>
                  <a:pt x="5484812" y="98804"/>
                  <a:pt x="5489688" y="100639"/>
                  <a:pt x="5493876" y="102647"/>
                </a:cubicBezTo>
                <a:cubicBezTo>
                  <a:pt x="5498063" y="104655"/>
                  <a:pt x="5501562" y="106490"/>
                  <a:pt x="5504373" y="108154"/>
                </a:cubicBezTo>
                <a:cubicBezTo>
                  <a:pt x="5507183" y="109817"/>
                  <a:pt x="5509277" y="110649"/>
                  <a:pt x="5510654" y="110649"/>
                </a:cubicBezTo>
                <a:cubicBezTo>
                  <a:pt x="5511571" y="110649"/>
                  <a:pt x="5512374" y="110419"/>
                  <a:pt x="5513063" y="109960"/>
                </a:cubicBezTo>
                <a:cubicBezTo>
                  <a:pt x="5513751" y="109502"/>
                  <a:pt x="5514354" y="108813"/>
                  <a:pt x="5514870" y="107896"/>
                </a:cubicBezTo>
                <a:cubicBezTo>
                  <a:pt x="5515386" y="106978"/>
                  <a:pt x="5515759" y="105802"/>
                  <a:pt x="5515988" y="104368"/>
                </a:cubicBezTo>
                <a:cubicBezTo>
                  <a:pt x="5516218" y="102934"/>
                  <a:pt x="5516332" y="101356"/>
                  <a:pt x="5516332" y="99636"/>
                </a:cubicBezTo>
                <a:cubicBezTo>
                  <a:pt x="5516332" y="96767"/>
                  <a:pt x="5516131" y="94502"/>
                  <a:pt x="5515730" y="92838"/>
                </a:cubicBezTo>
                <a:cubicBezTo>
                  <a:pt x="5515329" y="91175"/>
                  <a:pt x="5514354" y="89597"/>
                  <a:pt x="5512804" y="88106"/>
                </a:cubicBezTo>
                <a:cubicBezTo>
                  <a:pt x="5511256" y="86615"/>
                  <a:pt x="5508589" y="84865"/>
                  <a:pt x="5504803" y="82857"/>
                </a:cubicBezTo>
                <a:cubicBezTo>
                  <a:pt x="5501017" y="80850"/>
                  <a:pt x="5496657" y="79014"/>
                  <a:pt x="5491725" y="77351"/>
                </a:cubicBezTo>
                <a:cubicBezTo>
                  <a:pt x="5486791" y="75687"/>
                  <a:pt x="5481400" y="74311"/>
                  <a:pt x="5475549" y="73221"/>
                </a:cubicBezTo>
                <a:cubicBezTo>
                  <a:pt x="5469698" y="72131"/>
                  <a:pt x="5463790" y="71586"/>
                  <a:pt x="5457824" y="71586"/>
                </a:cubicBezTo>
                <a:close/>
                <a:moveTo>
                  <a:pt x="5835787" y="71586"/>
                </a:moveTo>
                <a:cubicBezTo>
                  <a:pt x="5823053" y="71586"/>
                  <a:pt x="5811954" y="73479"/>
                  <a:pt x="5802490" y="77265"/>
                </a:cubicBezTo>
                <a:cubicBezTo>
                  <a:pt x="5793025" y="81051"/>
                  <a:pt x="5785138" y="86557"/>
                  <a:pt x="5778828" y="93785"/>
                </a:cubicBezTo>
                <a:cubicBezTo>
                  <a:pt x="5772518" y="101012"/>
                  <a:pt x="5767786" y="109788"/>
                  <a:pt x="5764631" y="120113"/>
                </a:cubicBezTo>
                <a:cubicBezTo>
                  <a:pt x="5761476" y="130438"/>
                  <a:pt x="5759899" y="142083"/>
                  <a:pt x="5759899" y="155046"/>
                </a:cubicBezTo>
                <a:cubicBezTo>
                  <a:pt x="5759899" y="167666"/>
                  <a:pt x="5761562" y="179281"/>
                  <a:pt x="5764890" y="189893"/>
                </a:cubicBezTo>
                <a:cubicBezTo>
                  <a:pt x="5768216" y="200505"/>
                  <a:pt x="5773178" y="209654"/>
                  <a:pt x="5779775" y="217340"/>
                </a:cubicBezTo>
                <a:cubicBezTo>
                  <a:pt x="5786371" y="225026"/>
                  <a:pt x="5794631" y="231021"/>
                  <a:pt x="5804555" y="235323"/>
                </a:cubicBezTo>
                <a:cubicBezTo>
                  <a:pt x="5814478" y="239625"/>
                  <a:pt x="5825979" y="241776"/>
                  <a:pt x="5839057" y="241776"/>
                </a:cubicBezTo>
                <a:cubicBezTo>
                  <a:pt x="5851791" y="241776"/>
                  <a:pt x="5862890" y="239883"/>
                  <a:pt x="5872355" y="236097"/>
                </a:cubicBezTo>
                <a:cubicBezTo>
                  <a:pt x="5881819" y="232311"/>
                  <a:pt x="5889706" y="226805"/>
                  <a:pt x="5896016" y="219577"/>
                </a:cubicBezTo>
                <a:cubicBezTo>
                  <a:pt x="5902326" y="212350"/>
                  <a:pt x="5907030" y="203573"/>
                  <a:pt x="5910127" y="193248"/>
                </a:cubicBezTo>
                <a:cubicBezTo>
                  <a:pt x="5913225" y="182923"/>
                  <a:pt x="5914773" y="171222"/>
                  <a:pt x="5914773" y="158144"/>
                </a:cubicBezTo>
                <a:cubicBezTo>
                  <a:pt x="5914773" y="145524"/>
                  <a:pt x="5913138" y="133909"/>
                  <a:pt x="5909868" y="123297"/>
                </a:cubicBezTo>
                <a:cubicBezTo>
                  <a:pt x="5906600" y="112685"/>
                  <a:pt x="5901666" y="103536"/>
                  <a:pt x="5895070" y="95850"/>
                </a:cubicBezTo>
                <a:cubicBezTo>
                  <a:pt x="5888474" y="88163"/>
                  <a:pt x="5880242" y="82198"/>
                  <a:pt x="5870376" y="77953"/>
                </a:cubicBezTo>
                <a:cubicBezTo>
                  <a:pt x="5860510" y="73708"/>
                  <a:pt x="5848981" y="71586"/>
                  <a:pt x="5835787" y="71586"/>
                </a:cubicBezTo>
                <a:close/>
                <a:moveTo>
                  <a:pt x="6150113" y="71586"/>
                </a:moveTo>
                <a:cubicBezTo>
                  <a:pt x="6137378" y="71586"/>
                  <a:pt x="6126279" y="73479"/>
                  <a:pt x="6116815" y="77265"/>
                </a:cubicBezTo>
                <a:cubicBezTo>
                  <a:pt x="6107350" y="81051"/>
                  <a:pt x="6099462" y="86557"/>
                  <a:pt x="6093153" y="93785"/>
                </a:cubicBezTo>
                <a:cubicBezTo>
                  <a:pt x="6086843" y="101012"/>
                  <a:pt x="6082111" y="109788"/>
                  <a:pt x="6078956" y="120113"/>
                </a:cubicBezTo>
                <a:cubicBezTo>
                  <a:pt x="6075801" y="130438"/>
                  <a:pt x="6074224" y="142083"/>
                  <a:pt x="6074224" y="155046"/>
                </a:cubicBezTo>
                <a:cubicBezTo>
                  <a:pt x="6074224" y="167666"/>
                  <a:pt x="6075887" y="179281"/>
                  <a:pt x="6079214" y="189893"/>
                </a:cubicBezTo>
                <a:cubicBezTo>
                  <a:pt x="6082541" y="200505"/>
                  <a:pt x="6087503" y="209654"/>
                  <a:pt x="6094099" y="217340"/>
                </a:cubicBezTo>
                <a:cubicBezTo>
                  <a:pt x="6100696" y="225026"/>
                  <a:pt x="6108956" y="231021"/>
                  <a:pt x="6118880" y="235323"/>
                </a:cubicBezTo>
                <a:cubicBezTo>
                  <a:pt x="6128803" y="239625"/>
                  <a:pt x="6140304" y="241776"/>
                  <a:pt x="6153382" y="241776"/>
                </a:cubicBezTo>
                <a:cubicBezTo>
                  <a:pt x="6166116" y="241776"/>
                  <a:pt x="6177216" y="239883"/>
                  <a:pt x="6186680" y="236097"/>
                </a:cubicBezTo>
                <a:cubicBezTo>
                  <a:pt x="6196145" y="232311"/>
                  <a:pt x="6204032" y="226805"/>
                  <a:pt x="6210341" y="219577"/>
                </a:cubicBezTo>
                <a:cubicBezTo>
                  <a:pt x="6216651" y="212350"/>
                  <a:pt x="6221354" y="203573"/>
                  <a:pt x="6224452" y="193248"/>
                </a:cubicBezTo>
                <a:cubicBezTo>
                  <a:pt x="6227549" y="182923"/>
                  <a:pt x="6229098" y="171222"/>
                  <a:pt x="6229098" y="158144"/>
                </a:cubicBezTo>
                <a:cubicBezTo>
                  <a:pt x="6229098" y="145524"/>
                  <a:pt x="6227463" y="133909"/>
                  <a:pt x="6224194" y="123297"/>
                </a:cubicBezTo>
                <a:cubicBezTo>
                  <a:pt x="6220924" y="112685"/>
                  <a:pt x="6215992" y="103536"/>
                  <a:pt x="6209395" y="95850"/>
                </a:cubicBezTo>
                <a:cubicBezTo>
                  <a:pt x="6202799" y="88163"/>
                  <a:pt x="6194567" y="82198"/>
                  <a:pt x="6184701" y="77953"/>
                </a:cubicBezTo>
                <a:cubicBezTo>
                  <a:pt x="6174835" y="73708"/>
                  <a:pt x="6163305" y="71586"/>
                  <a:pt x="6150113" y="71586"/>
                </a:cubicBezTo>
                <a:close/>
                <a:moveTo>
                  <a:pt x="7010399" y="71586"/>
                </a:moveTo>
                <a:cubicBezTo>
                  <a:pt x="6999271" y="71586"/>
                  <a:pt x="6989807" y="72848"/>
                  <a:pt x="6982006" y="75372"/>
                </a:cubicBezTo>
                <a:cubicBezTo>
                  <a:pt x="6974205" y="77896"/>
                  <a:pt x="6967895" y="81596"/>
                  <a:pt x="6963077" y="86471"/>
                </a:cubicBezTo>
                <a:cubicBezTo>
                  <a:pt x="6958258" y="91347"/>
                  <a:pt x="6954759" y="97398"/>
                  <a:pt x="6952580" y="104626"/>
                </a:cubicBezTo>
                <a:cubicBezTo>
                  <a:pt x="6950400" y="111853"/>
                  <a:pt x="6949310" y="120285"/>
                  <a:pt x="6949310" y="129922"/>
                </a:cubicBezTo>
                <a:lnTo>
                  <a:pt x="6949310" y="234376"/>
                </a:lnTo>
                <a:cubicBezTo>
                  <a:pt x="6949310" y="235753"/>
                  <a:pt x="6949769" y="236785"/>
                  <a:pt x="6950687" y="237474"/>
                </a:cubicBezTo>
                <a:cubicBezTo>
                  <a:pt x="6951605" y="238162"/>
                  <a:pt x="6952867" y="238678"/>
                  <a:pt x="6954473" y="239022"/>
                </a:cubicBezTo>
                <a:cubicBezTo>
                  <a:pt x="6956079" y="239367"/>
                  <a:pt x="6958430" y="239539"/>
                  <a:pt x="6961528" y="239539"/>
                </a:cubicBezTo>
                <a:cubicBezTo>
                  <a:pt x="6964511" y="239539"/>
                  <a:pt x="6966891" y="239367"/>
                  <a:pt x="6968669" y="239022"/>
                </a:cubicBezTo>
                <a:cubicBezTo>
                  <a:pt x="6970448" y="238678"/>
                  <a:pt x="6971738" y="238162"/>
                  <a:pt x="6972541" y="237474"/>
                </a:cubicBezTo>
                <a:cubicBezTo>
                  <a:pt x="6973344" y="236785"/>
                  <a:pt x="6973746" y="235753"/>
                  <a:pt x="6973746" y="234376"/>
                </a:cubicBezTo>
                <a:lnTo>
                  <a:pt x="6973746" y="218889"/>
                </a:lnTo>
                <a:cubicBezTo>
                  <a:pt x="6980514" y="226116"/>
                  <a:pt x="6988057" y="231738"/>
                  <a:pt x="6996375" y="235753"/>
                </a:cubicBezTo>
                <a:cubicBezTo>
                  <a:pt x="7004692" y="239768"/>
                  <a:pt x="7013497" y="241776"/>
                  <a:pt x="7022789" y="241776"/>
                </a:cubicBezTo>
                <a:cubicBezTo>
                  <a:pt x="7030935" y="241776"/>
                  <a:pt x="7038305" y="240715"/>
                  <a:pt x="7044902" y="238592"/>
                </a:cubicBezTo>
                <a:cubicBezTo>
                  <a:pt x="7051498" y="236470"/>
                  <a:pt x="7057120" y="233401"/>
                  <a:pt x="7061766" y="229386"/>
                </a:cubicBezTo>
                <a:cubicBezTo>
                  <a:pt x="7066412" y="225371"/>
                  <a:pt x="7070026" y="220437"/>
                  <a:pt x="7072607" y="214587"/>
                </a:cubicBezTo>
                <a:cubicBezTo>
                  <a:pt x="7075188" y="208736"/>
                  <a:pt x="7076479" y="202082"/>
                  <a:pt x="7076479" y="194625"/>
                </a:cubicBezTo>
                <a:cubicBezTo>
                  <a:pt x="7076479" y="185906"/>
                  <a:pt x="7074701" y="178335"/>
                  <a:pt x="7071144" y="171910"/>
                </a:cubicBezTo>
                <a:cubicBezTo>
                  <a:pt x="7067588" y="165486"/>
                  <a:pt x="7062483" y="160151"/>
                  <a:pt x="7055829" y="155907"/>
                </a:cubicBezTo>
                <a:cubicBezTo>
                  <a:pt x="7049175" y="151662"/>
                  <a:pt x="7041030" y="148478"/>
                  <a:pt x="7031393" y="146356"/>
                </a:cubicBezTo>
                <a:cubicBezTo>
                  <a:pt x="7021757" y="144234"/>
                  <a:pt x="7010916" y="143172"/>
                  <a:pt x="6998870" y="143172"/>
                </a:cubicBezTo>
                <a:lnTo>
                  <a:pt x="6977532" y="143172"/>
                </a:lnTo>
                <a:lnTo>
                  <a:pt x="6977532" y="131127"/>
                </a:lnTo>
                <a:cubicBezTo>
                  <a:pt x="6977532" y="125161"/>
                  <a:pt x="6978163" y="119884"/>
                  <a:pt x="6979424" y="115295"/>
                </a:cubicBezTo>
                <a:cubicBezTo>
                  <a:pt x="6980686" y="110706"/>
                  <a:pt x="6982723" y="106892"/>
                  <a:pt x="6985533" y="103852"/>
                </a:cubicBezTo>
                <a:cubicBezTo>
                  <a:pt x="6988344" y="100811"/>
                  <a:pt x="6991987" y="98517"/>
                  <a:pt x="6996461" y="96968"/>
                </a:cubicBezTo>
                <a:cubicBezTo>
                  <a:pt x="7000935" y="95420"/>
                  <a:pt x="7006441" y="94645"/>
                  <a:pt x="7012981" y="94645"/>
                </a:cubicBezTo>
                <a:cubicBezTo>
                  <a:pt x="7019979" y="94645"/>
                  <a:pt x="7026260" y="95477"/>
                  <a:pt x="7031824" y="97140"/>
                </a:cubicBezTo>
                <a:cubicBezTo>
                  <a:pt x="7037388" y="98804"/>
                  <a:pt x="7042263" y="100639"/>
                  <a:pt x="7046451" y="102647"/>
                </a:cubicBezTo>
                <a:cubicBezTo>
                  <a:pt x="7050638" y="104655"/>
                  <a:pt x="7054137" y="106490"/>
                  <a:pt x="7056948" y="108154"/>
                </a:cubicBezTo>
                <a:cubicBezTo>
                  <a:pt x="7059758" y="109817"/>
                  <a:pt x="7061852" y="110649"/>
                  <a:pt x="7063229" y="110649"/>
                </a:cubicBezTo>
                <a:cubicBezTo>
                  <a:pt x="7064146" y="110649"/>
                  <a:pt x="7064949" y="110419"/>
                  <a:pt x="7065638" y="109960"/>
                </a:cubicBezTo>
                <a:cubicBezTo>
                  <a:pt x="7066326" y="109502"/>
                  <a:pt x="7066928" y="108813"/>
                  <a:pt x="7067445" y="107896"/>
                </a:cubicBezTo>
                <a:cubicBezTo>
                  <a:pt x="7067961" y="106978"/>
                  <a:pt x="7068334" y="105802"/>
                  <a:pt x="7068563" y="104368"/>
                </a:cubicBezTo>
                <a:cubicBezTo>
                  <a:pt x="7068793" y="102934"/>
                  <a:pt x="7068907" y="101356"/>
                  <a:pt x="7068907" y="99636"/>
                </a:cubicBezTo>
                <a:cubicBezTo>
                  <a:pt x="7068907" y="96767"/>
                  <a:pt x="7068707" y="94502"/>
                  <a:pt x="7068305" y="92838"/>
                </a:cubicBezTo>
                <a:cubicBezTo>
                  <a:pt x="7067904" y="91175"/>
                  <a:pt x="7066928" y="89597"/>
                  <a:pt x="7065380" y="88106"/>
                </a:cubicBezTo>
                <a:cubicBezTo>
                  <a:pt x="7063831" y="86615"/>
                  <a:pt x="7061164" y="84865"/>
                  <a:pt x="7057378" y="82857"/>
                </a:cubicBezTo>
                <a:cubicBezTo>
                  <a:pt x="7053592" y="80850"/>
                  <a:pt x="7049233" y="79014"/>
                  <a:pt x="7044300" y="77351"/>
                </a:cubicBezTo>
                <a:cubicBezTo>
                  <a:pt x="7039367" y="75687"/>
                  <a:pt x="7033975" y="74311"/>
                  <a:pt x="7028124" y="73221"/>
                </a:cubicBezTo>
                <a:cubicBezTo>
                  <a:pt x="7022273" y="72131"/>
                  <a:pt x="7016365" y="71586"/>
                  <a:pt x="7010399" y="71586"/>
                </a:cubicBezTo>
                <a:close/>
                <a:moveTo>
                  <a:pt x="7402017" y="71586"/>
                </a:moveTo>
                <a:cubicBezTo>
                  <a:pt x="7389857" y="71586"/>
                  <a:pt x="7379503" y="73536"/>
                  <a:pt x="7370956" y="77437"/>
                </a:cubicBezTo>
                <a:cubicBezTo>
                  <a:pt x="7362410" y="81337"/>
                  <a:pt x="7355383" y="86586"/>
                  <a:pt x="7349876" y="93182"/>
                </a:cubicBezTo>
                <a:cubicBezTo>
                  <a:pt x="7344370" y="99779"/>
                  <a:pt x="7340326" y="107523"/>
                  <a:pt x="7337744" y="116414"/>
                </a:cubicBezTo>
                <a:cubicBezTo>
                  <a:pt x="7335163" y="125305"/>
                  <a:pt x="7333873" y="134798"/>
                  <a:pt x="7333873" y="144893"/>
                </a:cubicBezTo>
                <a:lnTo>
                  <a:pt x="7333873" y="150056"/>
                </a:lnTo>
                <a:cubicBezTo>
                  <a:pt x="7333873" y="154530"/>
                  <a:pt x="7334996" y="157713"/>
                  <a:pt x="7337243" y="159606"/>
                </a:cubicBezTo>
                <a:cubicBezTo>
                  <a:pt x="7339490" y="161499"/>
                  <a:pt x="7342055" y="162446"/>
                  <a:pt x="7344937" y="162446"/>
                </a:cubicBezTo>
                <a:lnTo>
                  <a:pt x="7446931" y="162446"/>
                </a:lnTo>
                <a:cubicBezTo>
                  <a:pt x="7446931" y="171050"/>
                  <a:pt x="7446066" y="178793"/>
                  <a:pt x="7444338" y="185677"/>
                </a:cubicBezTo>
                <a:cubicBezTo>
                  <a:pt x="7442609" y="192560"/>
                  <a:pt x="7439727" y="198468"/>
                  <a:pt x="7435692" y="203401"/>
                </a:cubicBezTo>
                <a:cubicBezTo>
                  <a:pt x="7431657" y="208334"/>
                  <a:pt x="7426411" y="212120"/>
                  <a:pt x="7419956" y="214759"/>
                </a:cubicBezTo>
                <a:cubicBezTo>
                  <a:pt x="7413500" y="217397"/>
                  <a:pt x="7405603" y="218717"/>
                  <a:pt x="7396266" y="218717"/>
                </a:cubicBezTo>
                <a:cubicBezTo>
                  <a:pt x="7388888" y="218717"/>
                  <a:pt x="7382317" y="218114"/>
                  <a:pt x="7376553" y="216910"/>
                </a:cubicBezTo>
                <a:cubicBezTo>
                  <a:pt x="7370789" y="215705"/>
                  <a:pt x="7365803" y="214357"/>
                  <a:pt x="7361595" y="212866"/>
                </a:cubicBezTo>
                <a:cubicBezTo>
                  <a:pt x="7357387" y="211374"/>
                  <a:pt x="7353929" y="210026"/>
                  <a:pt x="7351219" y="208822"/>
                </a:cubicBezTo>
                <a:cubicBezTo>
                  <a:pt x="7348510" y="207617"/>
                  <a:pt x="7346463" y="207015"/>
                  <a:pt x="7345079" y="207015"/>
                </a:cubicBezTo>
                <a:cubicBezTo>
                  <a:pt x="7344273" y="207015"/>
                  <a:pt x="7343553" y="207216"/>
                  <a:pt x="7342919" y="207617"/>
                </a:cubicBezTo>
                <a:cubicBezTo>
                  <a:pt x="7342285" y="208019"/>
                  <a:pt x="7341796" y="208621"/>
                  <a:pt x="7341450" y="209424"/>
                </a:cubicBezTo>
                <a:cubicBezTo>
                  <a:pt x="7341104" y="210227"/>
                  <a:pt x="7340844" y="211346"/>
                  <a:pt x="7340671" y="212780"/>
                </a:cubicBezTo>
                <a:cubicBezTo>
                  <a:pt x="7340498" y="214214"/>
                  <a:pt x="7340412" y="215963"/>
                  <a:pt x="7340412" y="218028"/>
                </a:cubicBezTo>
                <a:cubicBezTo>
                  <a:pt x="7340412" y="219520"/>
                  <a:pt x="7340469" y="220810"/>
                  <a:pt x="7340584" y="221900"/>
                </a:cubicBezTo>
                <a:cubicBezTo>
                  <a:pt x="7340699" y="222990"/>
                  <a:pt x="7340842" y="223965"/>
                  <a:pt x="7341014" y="224826"/>
                </a:cubicBezTo>
                <a:cubicBezTo>
                  <a:pt x="7341186" y="225686"/>
                  <a:pt x="7341473" y="226460"/>
                  <a:pt x="7341874" y="227149"/>
                </a:cubicBezTo>
                <a:cubicBezTo>
                  <a:pt x="7342276" y="227837"/>
                  <a:pt x="7342792" y="228497"/>
                  <a:pt x="7343423" y="229128"/>
                </a:cubicBezTo>
                <a:cubicBezTo>
                  <a:pt x="7344054" y="229759"/>
                  <a:pt x="7345918" y="230791"/>
                  <a:pt x="7349016" y="232225"/>
                </a:cubicBezTo>
                <a:cubicBezTo>
                  <a:pt x="7352113" y="233659"/>
                  <a:pt x="7356129" y="235064"/>
                  <a:pt x="7361062" y="236441"/>
                </a:cubicBezTo>
                <a:cubicBezTo>
                  <a:pt x="7365995" y="237818"/>
                  <a:pt x="7371702" y="239051"/>
                  <a:pt x="7378184" y="240141"/>
                </a:cubicBezTo>
                <a:cubicBezTo>
                  <a:pt x="7384666" y="241231"/>
                  <a:pt x="7391577" y="241776"/>
                  <a:pt x="7398920" y="241776"/>
                </a:cubicBezTo>
                <a:cubicBezTo>
                  <a:pt x="7411654" y="241776"/>
                  <a:pt x="7422811" y="239998"/>
                  <a:pt x="7432390" y="236441"/>
                </a:cubicBezTo>
                <a:cubicBezTo>
                  <a:pt x="7441969" y="232885"/>
                  <a:pt x="7450028" y="227608"/>
                  <a:pt x="7456568" y="220610"/>
                </a:cubicBezTo>
                <a:cubicBezTo>
                  <a:pt x="7463107" y="213612"/>
                  <a:pt x="7468040" y="204835"/>
                  <a:pt x="7471367" y="194281"/>
                </a:cubicBezTo>
                <a:cubicBezTo>
                  <a:pt x="7474694" y="183727"/>
                  <a:pt x="7476357" y="171451"/>
                  <a:pt x="7476357" y="157455"/>
                </a:cubicBezTo>
                <a:cubicBezTo>
                  <a:pt x="7476357" y="144148"/>
                  <a:pt x="7474636" y="132188"/>
                  <a:pt x="7471195" y="121576"/>
                </a:cubicBezTo>
                <a:cubicBezTo>
                  <a:pt x="7467753" y="110964"/>
                  <a:pt x="7462791" y="101959"/>
                  <a:pt x="7456309" y="94559"/>
                </a:cubicBezTo>
                <a:cubicBezTo>
                  <a:pt x="7449828" y="87160"/>
                  <a:pt x="7441998" y="81481"/>
                  <a:pt x="7432820" y="77523"/>
                </a:cubicBezTo>
                <a:cubicBezTo>
                  <a:pt x="7423642" y="73565"/>
                  <a:pt x="7413375" y="71586"/>
                  <a:pt x="7402017" y="71586"/>
                </a:cubicBezTo>
                <a:close/>
                <a:moveTo>
                  <a:pt x="7566989" y="71586"/>
                </a:moveTo>
                <a:cubicBezTo>
                  <a:pt x="7555746" y="71586"/>
                  <a:pt x="7546167" y="73766"/>
                  <a:pt x="7538251" y="78125"/>
                </a:cubicBezTo>
                <a:cubicBezTo>
                  <a:pt x="7530335" y="82485"/>
                  <a:pt x="7523882" y="88450"/>
                  <a:pt x="7518892" y="96022"/>
                </a:cubicBezTo>
                <a:cubicBezTo>
                  <a:pt x="7513901" y="103593"/>
                  <a:pt x="7510259" y="112398"/>
                  <a:pt x="7507964" y="122436"/>
                </a:cubicBezTo>
                <a:cubicBezTo>
                  <a:pt x="7505670" y="132475"/>
                  <a:pt x="7504523" y="143115"/>
                  <a:pt x="7504523" y="154358"/>
                </a:cubicBezTo>
                <a:cubicBezTo>
                  <a:pt x="7504523" y="167895"/>
                  <a:pt x="7505985" y="180055"/>
                  <a:pt x="7508911" y="190839"/>
                </a:cubicBezTo>
                <a:cubicBezTo>
                  <a:pt x="7511836" y="201623"/>
                  <a:pt x="7516138" y="210772"/>
                  <a:pt x="7521817" y="218286"/>
                </a:cubicBezTo>
                <a:cubicBezTo>
                  <a:pt x="7527496" y="225801"/>
                  <a:pt x="7534522" y="231594"/>
                  <a:pt x="7542897" y="235667"/>
                </a:cubicBezTo>
                <a:cubicBezTo>
                  <a:pt x="7551272" y="239739"/>
                  <a:pt x="7560851" y="241776"/>
                  <a:pt x="7571635" y="241776"/>
                </a:cubicBezTo>
                <a:cubicBezTo>
                  <a:pt x="7576224" y="241776"/>
                  <a:pt x="7580469" y="241317"/>
                  <a:pt x="7584369" y="240399"/>
                </a:cubicBezTo>
                <a:cubicBezTo>
                  <a:pt x="7588270" y="239481"/>
                  <a:pt x="7592084" y="238047"/>
                  <a:pt x="7595813" y="236097"/>
                </a:cubicBezTo>
                <a:cubicBezTo>
                  <a:pt x="7599541" y="234147"/>
                  <a:pt x="7603241" y="231680"/>
                  <a:pt x="7606912" y="228697"/>
                </a:cubicBezTo>
                <a:cubicBezTo>
                  <a:pt x="7610583" y="225715"/>
                  <a:pt x="7614483" y="222216"/>
                  <a:pt x="7618613" y="218200"/>
                </a:cubicBezTo>
                <a:lnTo>
                  <a:pt x="7618613" y="295638"/>
                </a:lnTo>
                <a:cubicBezTo>
                  <a:pt x="7618613" y="296555"/>
                  <a:pt x="7618843" y="297358"/>
                  <a:pt x="7619302" y="298047"/>
                </a:cubicBezTo>
                <a:cubicBezTo>
                  <a:pt x="7619761" y="298735"/>
                  <a:pt x="7620506" y="299309"/>
                  <a:pt x="7621539" y="299768"/>
                </a:cubicBezTo>
                <a:cubicBezTo>
                  <a:pt x="7622571" y="300226"/>
                  <a:pt x="7624006" y="300571"/>
                  <a:pt x="7625841" y="300800"/>
                </a:cubicBezTo>
                <a:cubicBezTo>
                  <a:pt x="7627677" y="301029"/>
                  <a:pt x="7630028" y="301144"/>
                  <a:pt x="7632896" y="301144"/>
                </a:cubicBezTo>
                <a:cubicBezTo>
                  <a:pt x="7635650" y="301144"/>
                  <a:pt x="7637944" y="301029"/>
                  <a:pt x="7639780" y="300800"/>
                </a:cubicBezTo>
                <a:cubicBezTo>
                  <a:pt x="7641615" y="300571"/>
                  <a:pt x="7643078" y="300226"/>
                  <a:pt x="7644168" y="299768"/>
                </a:cubicBezTo>
                <a:cubicBezTo>
                  <a:pt x="7645258" y="299309"/>
                  <a:pt x="7646003" y="298735"/>
                  <a:pt x="7646405" y="298047"/>
                </a:cubicBezTo>
                <a:cubicBezTo>
                  <a:pt x="7646806" y="297358"/>
                  <a:pt x="7647007" y="296555"/>
                  <a:pt x="7647007" y="295638"/>
                </a:cubicBezTo>
                <a:lnTo>
                  <a:pt x="7647007" y="79330"/>
                </a:lnTo>
                <a:cubicBezTo>
                  <a:pt x="7647007" y="78297"/>
                  <a:pt x="7646835" y="77466"/>
                  <a:pt x="7646491" y="76835"/>
                </a:cubicBezTo>
                <a:cubicBezTo>
                  <a:pt x="7646147" y="76204"/>
                  <a:pt x="7645458" y="75659"/>
                  <a:pt x="7644426" y="75200"/>
                </a:cubicBezTo>
                <a:cubicBezTo>
                  <a:pt x="7643393" y="74741"/>
                  <a:pt x="7642074" y="74425"/>
                  <a:pt x="7640468" y="74253"/>
                </a:cubicBezTo>
                <a:cubicBezTo>
                  <a:pt x="7638862" y="74081"/>
                  <a:pt x="7636912" y="73995"/>
                  <a:pt x="7634617" y="73995"/>
                </a:cubicBezTo>
                <a:cubicBezTo>
                  <a:pt x="7632208" y="73995"/>
                  <a:pt x="7630229" y="74081"/>
                  <a:pt x="7628680" y="74253"/>
                </a:cubicBezTo>
                <a:cubicBezTo>
                  <a:pt x="7627132" y="74425"/>
                  <a:pt x="7625841" y="74741"/>
                  <a:pt x="7624809" y="75200"/>
                </a:cubicBezTo>
                <a:cubicBezTo>
                  <a:pt x="7623776" y="75659"/>
                  <a:pt x="7623059" y="76204"/>
                  <a:pt x="7622657" y="76835"/>
                </a:cubicBezTo>
                <a:cubicBezTo>
                  <a:pt x="7622256" y="77466"/>
                  <a:pt x="7622055" y="78297"/>
                  <a:pt x="7622055" y="79330"/>
                </a:cubicBezTo>
                <a:lnTo>
                  <a:pt x="7622055" y="100152"/>
                </a:lnTo>
                <a:cubicBezTo>
                  <a:pt x="7617351" y="95333"/>
                  <a:pt x="7612820" y="91146"/>
                  <a:pt x="7608461" y="87590"/>
                </a:cubicBezTo>
                <a:cubicBezTo>
                  <a:pt x="7604101" y="84033"/>
                  <a:pt x="7599713" y="81079"/>
                  <a:pt x="7595296" y="78728"/>
                </a:cubicBezTo>
                <a:cubicBezTo>
                  <a:pt x="7590880" y="76376"/>
                  <a:pt x="7586348" y="74598"/>
                  <a:pt x="7581702" y="73393"/>
                </a:cubicBezTo>
                <a:cubicBezTo>
                  <a:pt x="7577055" y="72188"/>
                  <a:pt x="7572151" y="71586"/>
                  <a:pt x="7566989" y="71586"/>
                </a:cubicBezTo>
                <a:close/>
                <a:moveTo>
                  <a:pt x="8319161" y="39923"/>
                </a:moveTo>
                <a:lnTo>
                  <a:pt x="8319161" y="112025"/>
                </a:lnTo>
                <a:lnTo>
                  <a:pt x="8285514" y="112025"/>
                </a:lnTo>
                <a:cubicBezTo>
                  <a:pt x="8277845" y="112025"/>
                  <a:pt x="8271665" y="111022"/>
                  <a:pt x="8266972" y="109014"/>
                </a:cubicBezTo>
                <a:cubicBezTo>
                  <a:pt x="8262279" y="107006"/>
                  <a:pt x="8258387" y="104310"/>
                  <a:pt x="8255297" y="100926"/>
                </a:cubicBezTo>
                <a:cubicBezTo>
                  <a:pt x="8252207" y="97542"/>
                  <a:pt x="8249946" y="93584"/>
                  <a:pt x="8248516" y="89052"/>
                </a:cubicBezTo>
                <a:cubicBezTo>
                  <a:pt x="8247086" y="84521"/>
                  <a:pt x="8246370" y="79846"/>
                  <a:pt x="8246370" y="75028"/>
                </a:cubicBezTo>
                <a:cubicBezTo>
                  <a:pt x="8246370" y="69636"/>
                  <a:pt x="8247114" y="64760"/>
                  <a:pt x="8248602" y="60401"/>
                </a:cubicBezTo>
                <a:cubicBezTo>
                  <a:pt x="8250090" y="56041"/>
                  <a:pt x="8252436" y="52342"/>
                  <a:pt x="8255641" y="49301"/>
                </a:cubicBezTo>
                <a:cubicBezTo>
                  <a:pt x="8258846" y="46261"/>
                  <a:pt x="8263024" y="43938"/>
                  <a:pt x="8268174" y="42332"/>
                </a:cubicBezTo>
                <a:cubicBezTo>
                  <a:pt x="8273324" y="40726"/>
                  <a:pt x="8280133" y="39923"/>
                  <a:pt x="8288603" y="39923"/>
                </a:cubicBezTo>
                <a:close/>
                <a:moveTo>
                  <a:pt x="8337574" y="15831"/>
                </a:moveTo>
                <a:lnTo>
                  <a:pt x="8286982" y="15831"/>
                </a:lnTo>
                <a:cubicBezTo>
                  <a:pt x="8273674" y="15831"/>
                  <a:pt x="8262776" y="17093"/>
                  <a:pt x="8254286" y="19617"/>
                </a:cubicBezTo>
                <a:cubicBezTo>
                  <a:pt x="8245797" y="22141"/>
                  <a:pt x="8238713" y="25812"/>
                  <a:pt x="8233034" y="30630"/>
                </a:cubicBezTo>
                <a:cubicBezTo>
                  <a:pt x="8227355" y="35449"/>
                  <a:pt x="8223082" y="41357"/>
                  <a:pt x="8220214" y="48355"/>
                </a:cubicBezTo>
                <a:cubicBezTo>
                  <a:pt x="8217346" y="55353"/>
                  <a:pt x="8215912" y="63269"/>
                  <a:pt x="8215912" y="72102"/>
                </a:cubicBezTo>
                <a:cubicBezTo>
                  <a:pt x="8215912" y="77380"/>
                  <a:pt x="8216543" y="82427"/>
                  <a:pt x="8217805" y="87246"/>
                </a:cubicBezTo>
                <a:cubicBezTo>
                  <a:pt x="8219067" y="92064"/>
                  <a:pt x="8220931" y="96509"/>
                  <a:pt x="8223397" y="100582"/>
                </a:cubicBezTo>
                <a:cubicBezTo>
                  <a:pt x="8225864" y="104655"/>
                  <a:pt x="8228962" y="108297"/>
                  <a:pt x="8232690" y="111509"/>
                </a:cubicBezTo>
                <a:cubicBezTo>
                  <a:pt x="8236418" y="114721"/>
                  <a:pt x="8240692" y="117360"/>
                  <a:pt x="8245510" y="119425"/>
                </a:cubicBezTo>
                <a:cubicBezTo>
                  <a:pt x="8239430" y="120572"/>
                  <a:pt x="8233751" y="122666"/>
                  <a:pt x="8228474" y="125706"/>
                </a:cubicBezTo>
                <a:cubicBezTo>
                  <a:pt x="8223197" y="128746"/>
                  <a:pt x="8218579" y="132618"/>
                  <a:pt x="8214621" y="137322"/>
                </a:cubicBezTo>
                <a:cubicBezTo>
                  <a:pt x="8210663" y="142025"/>
                  <a:pt x="8207537" y="147532"/>
                  <a:pt x="8205243" y="153842"/>
                </a:cubicBezTo>
                <a:cubicBezTo>
                  <a:pt x="8202948" y="160151"/>
                  <a:pt x="8201801" y="167092"/>
                  <a:pt x="8201801" y="174664"/>
                </a:cubicBezTo>
                <a:cubicBezTo>
                  <a:pt x="8201801" y="181662"/>
                  <a:pt x="8202690" y="188115"/>
                  <a:pt x="8204468" y="194023"/>
                </a:cubicBezTo>
                <a:cubicBezTo>
                  <a:pt x="8206247" y="199931"/>
                  <a:pt x="8208742" y="205237"/>
                  <a:pt x="8211954" y="209940"/>
                </a:cubicBezTo>
                <a:cubicBezTo>
                  <a:pt x="8215166" y="214644"/>
                  <a:pt x="8219038" y="218774"/>
                  <a:pt x="8223569" y="222330"/>
                </a:cubicBezTo>
                <a:cubicBezTo>
                  <a:pt x="8228101" y="225887"/>
                  <a:pt x="8233206" y="228870"/>
                  <a:pt x="8238885" y="231279"/>
                </a:cubicBezTo>
                <a:cubicBezTo>
                  <a:pt x="8244564" y="233688"/>
                  <a:pt x="8250644" y="235495"/>
                  <a:pt x="8257126" y="236699"/>
                </a:cubicBezTo>
                <a:cubicBezTo>
                  <a:pt x="8263607" y="237904"/>
                  <a:pt x="8271036" y="238506"/>
                  <a:pt x="8279410" y="238506"/>
                </a:cubicBezTo>
                <a:lnTo>
                  <a:pt x="8337574" y="238506"/>
                </a:lnTo>
                <a:cubicBezTo>
                  <a:pt x="8340213" y="238506"/>
                  <a:pt x="8342708" y="237617"/>
                  <a:pt x="8345060" y="235839"/>
                </a:cubicBezTo>
                <a:cubicBezTo>
                  <a:pt x="8347412" y="234061"/>
                  <a:pt x="8348587" y="230935"/>
                  <a:pt x="8348587" y="226460"/>
                </a:cubicBezTo>
                <a:lnTo>
                  <a:pt x="8348587" y="27877"/>
                </a:lnTo>
                <a:cubicBezTo>
                  <a:pt x="8348587" y="23403"/>
                  <a:pt x="8347412" y="20277"/>
                  <a:pt x="8345060" y="18499"/>
                </a:cubicBezTo>
                <a:cubicBezTo>
                  <a:pt x="8342708" y="16720"/>
                  <a:pt x="8340213" y="15831"/>
                  <a:pt x="8337574" y="15831"/>
                </a:cubicBezTo>
                <a:close/>
                <a:moveTo>
                  <a:pt x="18069" y="2065"/>
                </a:moveTo>
                <a:cubicBezTo>
                  <a:pt x="14971" y="2065"/>
                  <a:pt x="12419" y="2237"/>
                  <a:pt x="10411" y="2581"/>
                </a:cubicBezTo>
                <a:cubicBezTo>
                  <a:pt x="8403" y="2925"/>
                  <a:pt x="6797" y="3441"/>
                  <a:pt x="5593" y="4130"/>
                </a:cubicBezTo>
                <a:cubicBezTo>
                  <a:pt x="4388" y="4818"/>
                  <a:pt x="3557" y="5650"/>
                  <a:pt x="3097" y="6625"/>
                </a:cubicBezTo>
                <a:cubicBezTo>
                  <a:pt x="2638" y="7600"/>
                  <a:pt x="2409" y="8776"/>
                  <a:pt x="2409" y="10153"/>
                </a:cubicBezTo>
                <a:lnTo>
                  <a:pt x="5335" y="174319"/>
                </a:lnTo>
                <a:cubicBezTo>
                  <a:pt x="5335" y="175237"/>
                  <a:pt x="5536" y="176040"/>
                  <a:pt x="5937" y="176729"/>
                </a:cubicBezTo>
                <a:cubicBezTo>
                  <a:pt x="6338" y="177417"/>
                  <a:pt x="7055" y="177990"/>
                  <a:pt x="8088" y="178449"/>
                </a:cubicBezTo>
                <a:cubicBezTo>
                  <a:pt x="9120" y="178908"/>
                  <a:pt x="10440" y="179252"/>
                  <a:pt x="12046" y="179482"/>
                </a:cubicBezTo>
                <a:cubicBezTo>
                  <a:pt x="13651" y="179711"/>
                  <a:pt x="15659" y="179826"/>
                  <a:pt x="18069" y="179826"/>
                </a:cubicBezTo>
                <a:cubicBezTo>
                  <a:pt x="20478" y="179826"/>
                  <a:pt x="22486" y="179711"/>
                  <a:pt x="24092" y="179482"/>
                </a:cubicBezTo>
                <a:cubicBezTo>
                  <a:pt x="25697" y="179252"/>
                  <a:pt x="27017" y="178908"/>
                  <a:pt x="28049" y="178449"/>
                </a:cubicBezTo>
                <a:cubicBezTo>
                  <a:pt x="29082" y="177990"/>
                  <a:pt x="29799" y="177417"/>
                  <a:pt x="30200" y="176729"/>
                </a:cubicBezTo>
                <a:cubicBezTo>
                  <a:pt x="30602" y="176040"/>
                  <a:pt x="30803" y="175237"/>
                  <a:pt x="30803" y="174319"/>
                </a:cubicBezTo>
                <a:lnTo>
                  <a:pt x="33728" y="10153"/>
                </a:lnTo>
                <a:cubicBezTo>
                  <a:pt x="33843" y="8776"/>
                  <a:pt x="33671" y="7571"/>
                  <a:pt x="33212" y="6539"/>
                </a:cubicBezTo>
                <a:cubicBezTo>
                  <a:pt x="32753" y="5506"/>
                  <a:pt x="31921" y="4646"/>
                  <a:pt x="30717" y="3958"/>
                </a:cubicBezTo>
                <a:cubicBezTo>
                  <a:pt x="29512" y="3269"/>
                  <a:pt x="27906" y="2782"/>
                  <a:pt x="25898" y="2495"/>
                </a:cubicBezTo>
                <a:cubicBezTo>
                  <a:pt x="23890" y="2208"/>
                  <a:pt x="21281" y="2065"/>
                  <a:pt x="18069" y="2065"/>
                </a:cubicBezTo>
                <a:close/>
                <a:moveTo>
                  <a:pt x="5311327" y="0"/>
                </a:moveTo>
                <a:cubicBezTo>
                  <a:pt x="5308573" y="0"/>
                  <a:pt x="5306393" y="143"/>
                  <a:pt x="5304787" y="430"/>
                </a:cubicBezTo>
                <a:cubicBezTo>
                  <a:pt x="5303181" y="717"/>
                  <a:pt x="5301948" y="1147"/>
                  <a:pt x="5301088" y="1721"/>
                </a:cubicBezTo>
                <a:cubicBezTo>
                  <a:pt x="5300227" y="2294"/>
                  <a:pt x="5299653" y="3040"/>
                  <a:pt x="5299366" y="3958"/>
                </a:cubicBezTo>
                <a:cubicBezTo>
                  <a:pt x="5299080" y="4875"/>
                  <a:pt x="5298937" y="5965"/>
                  <a:pt x="5298937" y="7227"/>
                </a:cubicBezTo>
                <a:cubicBezTo>
                  <a:pt x="5298937" y="10898"/>
                  <a:pt x="5298363" y="14283"/>
                  <a:pt x="5297215" y="17380"/>
                </a:cubicBezTo>
                <a:cubicBezTo>
                  <a:pt x="5296068" y="20478"/>
                  <a:pt x="5294319" y="23174"/>
                  <a:pt x="5291967" y="25468"/>
                </a:cubicBezTo>
                <a:cubicBezTo>
                  <a:pt x="5289616" y="27762"/>
                  <a:pt x="5286776" y="29541"/>
                  <a:pt x="5283449" y="30803"/>
                </a:cubicBezTo>
                <a:cubicBezTo>
                  <a:pt x="5280123" y="32064"/>
                  <a:pt x="5276279" y="32695"/>
                  <a:pt x="5271920" y="32695"/>
                </a:cubicBezTo>
                <a:cubicBezTo>
                  <a:pt x="5267675" y="32695"/>
                  <a:pt x="5263918" y="32064"/>
                  <a:pt x="5260648" y="30803"/>
                </a:cubicBezTo>
                <a:cubicBezTo>
                  <a:pt x="5257378" y="29541"/>
                  <a:pt x="5254597" y="27762"/>
                  <a:pt x="5252302" y="25468"/>
                </a:cubicBezTo>
                <a:cubicBezTo>
                  <a:pt x="5250008" y="23174"/>
                  <a:pt x="5248287" y="20420"/>
                  <a:pt x="5247140" y="17208"/>
                </a:cubicBezTo>
                <a:cubicBezTo>
                  <a:pt x="5245993" y="13996"/>
                  <a:pt x="5245419" y="10554"/>
                  <a:pt x="5245419" y="6883"/>
                </a:cubicBezTo>
                <a:cubicBezTo>
                  <a:pt x="5245419" y="5736"/>
                  <a:pt x="5245275" y="4732"/>
                  <a:pt x="5244989" y="3872"/>
                </a:cubicBezTo>
                <a:cubicBezTo>
                  <a:pt x="5244702" y="3011"/>
                  <a:pt x="5244128" y="2294"/>
                  <a:pt x="5243268" y="1721"/>
                </a:cubicBezTo>
                <a:cubicBezTo>
                  <a:pt x="5242407" y="1147"/>
                  <a:pt x="5241203" y="717"/>
                  <a:pt x="5239654" y="430"/>
                </a:cubicBezTo>
                <a:cubicBezTo>
                  <a:pt x="5238105" y="143"/>
                  <a:pt x="5236012" y="0"/>
                  <a:pt x="5233373" y="0"/>
                </a:cubicBezTo>
                <a:cubicBezTo>
                  <a:pt x="5230620" y="0"/>
                  <a:pt x="5228354" y="114"/>
                  <a:pt x="5226576" y="344"/>
                </a:cubicBezTo>
                <a:cubicBezTo>
                  <a:pt x="5224798" y="573"/>
                  <a:pt x="5223363" y="918"/>
                  <a:pt x="5222274" y="1376"/>
                </a:cubicBezTo>
                <a:cubicBezTo>
                  <a:pt x="5221184" y="1835"/>
                  <a:pt x="5220410" y="2466"/>
                  <a:pt x="5219951" y="3269"/>
                </a:cubicBezTo>
                <a:cubicBezTo>
                  <a:pt x="5219492" y="4072"/>
                  <a:pt x="5219262" y="5048"/>
                  <a:pt x="5219262" y="6195"/>
                </a:cubicBezTo>
                <a:cubicBezTo>
                  <a:pt x="5219262" y="12734"/>
                  <a:pt x="5220237" y="18871"/>
                  <a:pt x="5222187" y="24608"/>
                </a:cubicBezTo>
                <a:cubicBezTo>
                  <a:pt x="5224138" y="30344"/>
                  <a:pt x="5227236" y="35363"/>
                  <a:pt x="5231480" y="39665"/>
                </a:cubicBezTo>
                <a:cubicBezTo>
                  <a:pt x="5235725" y="43967"/>
                  <a:pt x="5241175" y="47351"/>
                  <a:pt x="5247828" y="49818"/>
                </a:cubicBezTo>
                <a:cubicBezTo>
                  <a:pt x="5254482" y="52284"/>
                  <a:pt x="5262570" y="53517"/>
                  <a:pt x="5272092" y="53517"/>
                </a:cubicBezTo>
                <a:cubicBezTo>
                  <a:pt x="5280810" y="53517"/>
                  <a:pt x="5288468" y="52428"/>
                  <a:pt x="5295065" y="50248"/>
                </a:cubicBezTo>
                <a:cubicBezTo>
                  <a:pt x="5301661" y="48068"/>
                  <a:pt x="5307168" y="44942"/>
                  <a:pt x="5311585" y="40869"/>
                </a:cubicBezTo>
                <a:cubicBezTo>
                  <a:pt x="5316001" y="36797"/>
                  <a:pt x="5319328" y="31835"/>
                  <a:pt x="5321565" y="25984"/>
                </a:cubicBezTo>
                <a:cubicBezTo>
                  <a:pt x="5323803" y="20133"/>
                  <a:pt x="5324921" y="13537"/>
                  <a:pt x="5324921" y="6195"/>
                </a:cubicBezTo>
                <a:cubicBezTo>
                  <a:pt x="5324921" y="5048"/>
                  <a:pt x="5324720" y="4072"/>
                  <a:pt x="5324318" y="3269"/>
                </a:cubicBezTo>
                <a:cubicBezTo>
                  <a:pt x="5323917" y="2466"/>
                  <a:pt x="5323172" y="1835"/>
                  <a:pt x="5322081" y="1376"/>
                </a:cubicBezTo>
                <a:cubicBezTo>
                  <a:pt x="5320992" y="918"/>
                  <a:pt x="5319557" y="573"/>
                  <a:pt x="5317780" y="344"/>
                </a:cubicBezTo>
                <a:cubicBezTo>
                  <a:pt x="5316001" y="114"/>
                  <a:pt x="5313850" y="0"/>
                  <a:pt x="5311327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 flipH="1">
            <a:off x="1885125" y="4038318"/>
            <a:ext cx="8642537" cy="1103319"/>
          </a:xfrm>
          <a:custGeom>
            <a:avLst/>
            <a:gdLst/>
            <a:ahLst/>
            <a:cxnLst/>
            <a:rect l="l" t="t" r="r" b="b"/>
            <a:pathLst>
              <a:path w="8642537" h="1103319">
                <a:moveTo>
                  <a:pt x="6667153" y="1003167"/>
                </a:moveTo>
                <a:cubicBezTo>
                  <a:pt x="6663597" y="1003167"/>
                  <a:pt x="6660672" y="1003483"/>
                  <a:pt x="6658377" y="1004114"/>
                </a:cubicBezTo>
                <a:cubicBezTo>
                  <a:pt x="6656083" y="1004745"/>
                  <a:pt x="6654218" y="1005777"/>
                  <a:pt x="6652784" y="1007211"/>
                </a:cubicBezTo>
                <a:cubicBezTo>
                  <a:pt x="6651351" y="1008645"/>
                  <a:pt x="6650375" y="1010653"/>
                  <a:pt x="6649859" y="1013234"/>
                </a:cubicBezTo>
                <a:cubicBezTo>
                  <a:pt x="6649343" y="1015815"/>
                  <a:pt x="6649084" y="1018999"/>
                  <a:pt x="6649084" y="1022785"/>
                </a:cubicBezTo>
                <a:cubicBezTo>
                  <a:pt x="6649084" y="1026570"/>
                  <a:pt x="6649343" y="1029697"/>
                  <a:pt x="6649859" y="1032163"/>
                </a:cubicBezTo>
                <a:cubicBezTo>
                  <a:pt x="6650375" y="1034630"/>
                  <a:pt x="6651351" y="1036637"/>
                  <a:pt x="6652784" y="1038186"/>
                </a:cubicBezTo>
                <a:cubicBezTo>
                  <a:pt x="6654218" y="1039735"/>
                  <a:pt x="6656083" y="1040825"/>
                  <a:pt x="6658377" y="1041456"/>
                </a:cubicBezTo>
                <a:cubicBezTo>
                  <a:pt x="6660672" y="1042087"/>
                  <a:pt x="6663597" y="1042402"/>
                  <a:pt x="6667153" y="1042402"/>
                </a:cubicBezTo>
                <a:cubicBezTo>
                  <a:pt x="6670710" y="1042402"/>
                  <a:pt x="6673664" y="1042087"/>
                  <a:pt x="6676015" y="1041456"/>
                </a:cubicBezTo>
                <a:cubicBezTo>
                  <a:pt x="6678367" y="1040825"/>
                  <a:pt x="6680231" y="1039735"/>
                  <a:pt x="6681608" y="1038186"/>
                </a:cubicBezTo>
                <a:cubicBezTo>
                  <a:pt x="6682985" y="1036637"/>
                  <a:pt x="6683931" y="1034630"/>
                  <a:pt x="6684447" y="1032163"/>
                </a:cubicBezTo>
                <a:cubicBezTo>
                  <a:pt x="6684964" y="1029697"/>
                  <a:pt x="6685222" y="1026570"/>
                  <a:pt x="6685222" y="1022785"/>
                </a:cubicBezTo>
                <a:cubicBezTo>
                  <a:pt x="6685222" y="1018999"/>
                  <a:pt x="6684964" y="1015815"/>
                  <a:pt x="6684447" y="1013234"/>
                </a:cubicBezTo>
                <a:cubicBezTo>
                  <a:pt x="6683931" y="1010653"/>
                  <a:pt x="6682985" y="1008645"/>
                  <a:pt x="6681608" y="1007211"/>
                </a:cubicBezTo>
                <a:cubicBezTo>
                  <a:pt x="6680231" y="1005777"/>
                  <a:pt x="6678367" y="1004745"/>
                  <a:pt x="6676015" y="1004114"/>
                </a:cubicBezTo>
                <a:cubicBezTo>
                  <a:pt x="6673664" y="1003483"/>
                  <a:pt x="6670710" y="1003167"/>
                  <a:pt x="6667153" y="1003167"/>
                </a:cubicBezTo>
                <a:close/>
                <a:moveTo>
                  <a:pt x="7820670" y="898197"/>
                </a:moveTo>
                <a:cubicBezTo>
                  <a:pt x="7824365" y="898197"/>
                  <a:pt x="7828001" y="898742"/>
                  <a:pt x="7831579" y="899832"/>
                </a:cubicBezTo>
                <a:cubicBezTo>
                  <a:pt x="7835157" y="900922"/>
                  <a:pt x="7838792" y="902642"/>
                  <a:pt x="7842486" y="904994"/>
                </a:cubicBezTo>
                <a:cubicBezTo>
                  <a:pt x="7846179" y="907346"/>
                  <a:pt x="7850046" y="910443"/>
                  <a:pt x="7854087" y="914287"/>
                </a:cubicBezTo>
                <a:cubicBezTo>
                  <a:pt x="7858127" y="918130"/>
                  <a:pt x="7862398" y="922862"/>
                  <a:pt x="7866899" y="928483"/>
                </a:cubicBezTo>
                <a:lnTo>
                  <a:pt x="7866899" y="990089"/>
                </a:lnTo>
                <a:cubicBezTo>
                  <a:pt x="7859049" y="999611"/>
                  <a:pt x="7851604" y="1006896"/>
                  <a:pt x="7844563" y="1011943"/>
                </a:cubicBezTo>
                <a:cubicBezTo>
                  <a:pt x="7837522" y="1016991"/>
                  <a:pt x="7830135" y="1019515"/>
                  <a:pt x="7822402" y="1019515"/>
                </a:cubicBezTo>
                <a:cubicBezTo>
                  <a:pt x="7815246" y="1019515"/>
                  <a:pt x="7809100" y="1017794"/>
                  <a:pt x="7803963" y="1014353"/>
                </a:cubicBezTo>
                <a:cubicBezTo>
                  <a:pt x="7798827" y="1010911"/>
                  <a:pt x="7794672" y="1006322"/>
                  <a:pt x="7791497" y="1000586"/>
                </a:cubicBezTo>
                <a:cubicBezTo>
                  <a:pt x="7788322" y="994850"/>
                  <a:pt x="7785985" y="988426"/>
                  <a:pt x="7784485" y="981313"/>
                </a:cubicBezTo>
                <a:cubicBezTo>
                  <a:pt x="7782984" y="974200"/>
                  <a:pt x="7782234" y="967030"/>
                  <a:pt x="7782234" y="959802"/>
                </a:cubicBezTo>
                <a:cubicBezTo>
                  <a:pt x="7782234" y="951887"/>
                  <a:pt x="7782840" y="944229"/>
                  <a:pt x="7784052" y="936829"/>
                </a:cubicBezTo>
                <a:cubicBezTo>
                  <a:pt x="7785263" y="929430"/>
                  <a:pt x="7787341" y="922862"/>
                  <a:pt x="7790284" y="917126"/>
                </a:cubicBezTo>
                <a:cubicBezTo>
                  <a:pt x="7793228" y="911390"/>
                  <a:pt x="7797181" y="906801"/>
                  <a:pt x="7802145" y="903359"/>
                </a:cubicBezTo>
                <a:cubicBezTo>
                  <a:pt x="7807108" y="899918"/>
                  <a:pt x="7813283" y="898197"/>
                  <a:pt x="7820670" y="898197"/>
                </a:cubicBezTo>
                <a:close/>
                <a:moveTo>
                  <a:pt x="6985007" y="895960"/>
                </a:moveTo>
                <a:cubicBezTo>
                  <a:pt x="6992048" y="895960"/>
                  <a:pt x="6998223" y="897279"/>
                  <a:pt x="7003533" y="899918"/>
                </a:cubicBezTo>
                <a:cubicBezTo>
                  <a:pt x="7008842" y="902556"/>
                  <a:pt x="7013287" y="906055"/>
                  <a:pt x="7016865" y="910415"/>
                </a:cubicBezTo>
                <a:cubicBezTo>
                  <a:pt x="7020444" y="914774"/>
                  <a:pt x="7023215" y="919851"/>
                  <a:pt x="7025176" y="925644"/>
                </a:cubicBezTo>
                <a:cubicBezTo>
                  <a:pt x="7027138" y="931438"/>
                  <a:pt x="7028235" y="937489"/>
                  <a:pt x="7028466" y="943799"/>
                </a:cubicBezTo>
                <a:lnTo>
                  <a:pt x="6943974" y="943799"/>
                </a:lnTo>
                <a:cubicBezTo>
                  <a:pt x="6943629" y="928885"/>
                  <a:pt x="6946948" y="917183"/>
                  <a:pt x="6953930" y="908694"/>
                </a:cubicBezTo>
                <a:cubicBezTo>
                  <a:pt x="6960912" y="900205"/>
                  <a:pt x="6971271" y="895960"/>
                  <a:pt x="6985007" y="895960"/>
                </a:cubicBezTo>
                <a:close/>
                <a:moveTo>
                  <a:pt x="8128007" y="895960"/>
                </a:moveTo>
                <a:cubicBezTo>
                  <a:pt x="8135048" y="895960"/>
                  <a:pt x="8141224" y="897279"/>
                  <a:pt x="8146533" y="899918"/>
                </a:cubicBezTo>
                <a:cubicBezTo>
                  <a:pt x="8151842" y="902556"/>
                  <a:pt x="8156287" y="906055"/>
                  <a:pt x="8159865" y="910415"/>
                </a:cubicBezTo>
                <a:cubicBezTo>
                  <a:pt x="8163444" y="914774"/>
                  <a:pt x="8166215" y="919851"/>
                  <a:pt x="8168176" y="925644"/>
                </a:cubicBezTo>
                <a:cubicBezTo>
                  <a:pt x="8170138" y="931438"/>
                  <a:pt x="8171235" y="937489"/>
                  <a:pt x="8171466" y="943799"/>
                </a:cubicBezTo>
                <a:lnTo>
                  <a:pt x="8086974" y="943799"/>
                </a:lnTo>
                <a:cubicBezTo>
                  <a:pt x="8086629" y="928885"/>
                  <a:pt x="8089948" y="917183"/>
                  <a:pt x="8096930" y="908694"/>
                </a:cubicBezTo>
                <a:cubicBezTo>
                  <a:pt x="8103912" y="900205"/>
                  <a:pt x="8114271" y="895960"/>
                  <a:pt x="8128007" y="895960"/>
                </a:cubicBezTo>
                <a:close/>
                <a:moveTo>
                  <a:pt x="6846751" y="877203"/>
                </a:moveTo>
                <a:lnTo>
                  <a:pt x="6767249" y="877203"/>
                </a:lnTo>
                <a:cubicBezTo>
                  <a:pt x="6764496" y="877203"/>
                  <a:pt x="6762345" y="878035"/>
                  <a:pt x="6760796" y="879698"/>
                </a:cubicBezTo>
                <a:cubicBezTo>
                  <a:pt x="6759248" y="881362"/>
                  <a:pt x="6758473" y="883914"/>
                  <a:pt x="6758473" y="887356"/>
                </a:cubicBezTo>
                <a:lnTo>
                  <a:pt x="6758473" y="1036379"/>
                </a:lnTo>
                <a:cubicBezTo>
                  <a:pt x="6758473" y="1037297"/>
                  <a:pt x="6758703" y="1038071"/>
                  <a:pt x="6759162" y="1038702"/>
                </a:cubicBezTo>
                <a:cubicBezTo>
                  <a:pt x="6759621" y="1039333"/>
                  <a:pt x="6760366" y="1039878"/>
                  <a:pt x="6761399" y="1040337"/>
                </a:cubicBezTo>
                <a:cubicBezTo>
                  <a:pt x="6762431" y="1040796"/>
                  <a:pt x="6763865" y="1041140"/>
                  <a:pt x="6765701" y="1041370"/>
                </a:cubicBezTo>
                <a:cubicBezTo>
                  <a:pt x="6767537" y="1041599"/>
                  <a:pt x="6769831" y="1041714"/>
                  <a:pt x="6772584" y="1041714"/>
                </a:cubicBezTo>
                <a:cubicBezTo>
                  <a:pt x="6775452" y="1041714"/>
                  <a:pt x="6777804" y="1041599"/>
                  <a:pt x="6779639" y="1041370"/>
                </a:cubicBezTo>
                <a:cubicBezTo>
                  <a:pt x="6781475" y="1041140"/>
                  <a:pt x="6782938" y="1040796"/>
                  <a:pt x="6784028" y="1040337"/>
                </a:cubicBezTo>
                <a:cubicBezTo>
                  <a:pt x="6785118" y="1039878"/>
                  <a:pt x="6785892" y="1039333"/>
                  <a:pt x="6786351" y="1038702"/>
                </a:cubicBezTo>
                <a:cubicBezTo>
                  <a:pt x="6786810" y="1038071"/>
                  <a:pt x="6787039" y="1037297"/>
                  <a:pt x="6787039" y="1036379"/>
                </a:cubicBezTo>
                <a:lnTo>
                  <a:pt x="6787039" y="901122"/>
                </a:lnTo>
                <a:lnTo>
                  <a:pt x="6829716" y="901122"/>
                </a:lnTo>
                <a:cubicBezTo>
                  <a:pt x="6831551" y="919363"/>
                  <a:pt x="6833759" y="935596"/>
                  <a:pt x="6836341" y="949822"/>
                </a:cubicBezTo>
                <a:cubicBezTo>
                  <a:pt x="6838922" y="964047"/>
                  <a:pt x="6841819" y="976437"/>
                  <a:pt x="6845031" y="986991"/>
                </a:cubicBezTo>
                <a:cubicBezTo>
                  <a:pt x="6848243" y="997546"/>
                  <a:pt x="6851857" y="1006437"/>
                  <a:pt x="6855872" y="1013664"/>
                </a:cubicBezTo>
                <a:cubicBezTo>
                  <a:pt x="6859888" y="1020892"/>
                  <a:pt x="6864275" y="1026714"/>
                  <a:pt x="6869036" y="1031131"/>
                </a:cubicBezTo>
                <a:cubicBezTo>
                  <a:pt x="6873797" y="1035547"/>
                  <a:pt x="6878960" y="1038731"/>
                  <a:pt x="6884524" y="1040681"/>
                </a:cubicBezTo>
                <a:cubicBezTo>
                  <a:pt x="6890088" y="1042632"/>
                  <a:pt x="6896025" y="1043607"/>
                  <a:pt x="6902335" y="1043607"/>
                </a:cubicBezTo>
                <a:cubicBezTo>
                  <a:pt x="6903367" y="1043607"/>
                  <a:pt x="6904256" y="1043435"/>
                  <a:pt x="6905002" y="1043090"/>
                </a:cubicBezTo>
                <a:cubicBezTo>
                  <a:pt x="6905747" y="1042746"/>
                  <a:pt x="6906350" y="1042115"/>
                  <a:pt x="6906808" y="1041197"/>
                </a:cubicBezTo>
                <a:cubicBezTo>
                  <a:pt x="6907267" y="1040280"/>
                  <a:pt x="6907612" y="1038989"/>
                  <a:pt x="6907841" y="1037326"/>
                </a:cubicBezTo>
                <a:cubicBezTo>
                  <a:pt x="6908070" y="1035662"/>
                  <a:pt x="6908185" y="1033511"/>
                  <a:pt x="6908185" y="1030873"/>
                </a:cubicBezTo>
                <a:cubicBezTo>
                  <a:pt x="6908185" y="1028119"/>
                  <a:pt x="6908099" y="1025882"/>
                  <a:pt x="6907927" y="1024161"/>
                </a:cubicBezTo>
                <a:cubicBezTo>
                  <a:pt x="6907755" y="1022440"/>
                  <a:pt x="6907468" y="1021064"/>
                  <a:pt x="6907067" y="1020031"/>
                </a:cubicBezTo>
                <a:cubicBezTo>
                  <a:pt x="6906665" y="1018999"/>
                  <a:pt x="6906149" y="1018310"/>
                  <a:pt x="6905518" y="1017966"/>
                </a:cubicBezTo>
                <a:cubicBezTo>
                  <a:pt x="6904887" y="1017622"/>
                  <a:pt x="6904113" y="1017450"/>
                  <a:pt x="6903195" y="1017450"/>
                </a:cubicBezTo>
                <a:cubicBezTo>
                  <a:pt x="6899409" y="1017450"/>
                  <a:pt x="6895795" y="1016561"/>
                  <a:pt x="6892354" y="1014783"/>
                </a:cubicBezTo>
                <a:cubicBezTo>
                  <a:pt x="6888912" y="1013005"/>
                  <a:pt x="6885700" y="1010079"/>
                  <a:pt x="6882717" y="1006007"/>
                </a:cubicBezTo>
                <a:cubicBezTo>
                  <a:pt x="6879734" y="1001934"/>
                  <a:pt x="6876923" y="996599"/>
                  <a:pt x="6874285" y="990003"/>
                </a:cubicBezTo>
                <a:cubicBezTo>
                  <a:pt x="6871646" y="983406"/>
                  <a:pt x="6869237" y="975290"/>
                  <a:pt x="6867058" y="965653"/>
                </a:cubicBezTo>
                <a:cubicBezTo>
                  <a:pt x="6864878" y="956017"/>
                  <a:pt x="6862813" y="944745"/>
                  <a:pt x="6860863" y="931839"/>
                </a:cubicBezTo>
                <a:cubicBezTo>
                  <a:pt x="6858912" y="918933"/>
                  <a:pt x="6857077" y="904105"/>
                  <a:pt x="6855356" y="887356"/>
                </a:cubicBezTo>
                <a:cubicBezTo>
                  <a:pt x="6855126" y="883914"/>
                  <a:pt x="6854294" y="881362"/>
                  <a:pt x="6852861" y="879698"/>
                </a:cubicBezTo>
                <a:cubicBezTo>
                  <a:pt x="6851427" y="878035"/>
                  <a:pt x="6849390" y="877203"/>
                  <a:pt x="6846751" y="877203"/>
                </a:cubicBezTo>
                <a:close/>
                <a:moveTo>
                  <a:pt x="8010341" y="877031"/>
                </a:moveTo>
                <a:lnTo>
                  <a:pt x="7932388" y="877031"/>
                </a:lnTo>
                <a:cubicBezTo>
                  <a:pt x="7931470" y="877031"/>
                  <a:pt x="7930696" y="877289"/>
                  <a:pt x="7930065" y="877805"/>
                </a:cubicBezTo>
                <a:cubicBezTo>
                  <a:pt x="7929434" y="878321"/>
                  <a:pt x="7928860" y="879124"/>
                  <a:pt x="7928344" y="880214"/>
                </a:cubicBezTo>
                <a:cubicBezTo>
                  <a:pt x="7927828" y="881304"/>
                  <a:pt x="7927426" y="882623"/>
                  <a:pt x="7927139" y="884172"/>
                </a:cubicBezTo>
                <a:cubicBezTo>
                  <a:pt x="7926852" y="885721"/>
                  <a:pt x="7926709" y="887585"/>
                  <a:pt x="7926709" y="889765"/>
                </a:cubicBezTo>
                <a:cubicBezTo>
                  <a:pt x="7926709" y="892059"/>
                  <a:pt x="7926852" y="894010"/>
                  <a:pt x="7927139" y="895616"/>
                </a:cubicBezTo>
                <a:cubicBezTo>
                  <a:pt x="7927426" y="897222"/>
                  <a:pt x="7927828" y="898541"/>
                  <a:pt x="7928344" y="899574"/>
                </a:cubicBezTo>
                <a:cubicBezTo>
                  <a:pt x="7928860" y="900606"/>
                  <a:pt x="7929434" y="901352"/>
                  <a:pt x="7930065" y="901811"/>
                </a:cubicBezTo>
                <a:cubicBezTo>
                  <a:pt x="7930696" y="902270"/>
                  <a:pt x="7931470" y="902499"/>
                  <a:pt x="7932388" y="902499"/>
                </a:cubicBezTo>
                <a:lnTo>
                  <a:pt x="7990724" y="902499"/>
                </a:lnTo>
                <a:lnTo>
                  <a:pt x="7990724" y="1036379"/>
                </a:lnTo>
                <a:cubicBezTo>
                  <a:pt x="7990724" y="1037297"/>
                  <a:pt x="7990953" y="1038071"/>
                  <a:pt x="7991412" y="1038702"/>
                </a:cubicBezTo>
                <a:cubicBezTo>
                  <a:pt x="7991871" y="1039333"/>
                  <a:pt x="7992617" y="1039878"/>
                  <a:pt x="7993649" y="1040337"/>
                </a:cubicBezTo>
                <a:cubicBezTo>
                  <a:pt x="7994682" y="1040796"/>
                  <a:pt x="7996116" y="1041140"/>
                  <a:pt x="7997951" y="1041370"/>
                </a:cubicBezTo>
                <a:cubicBezTo>
                  <a:pt x="7999787" y="1041599"/>
                  <a:pt x="8002139" y="1041714"/>
                  <a:pt x="8005006" y="1041714"/>
                </a:cubicBezTo>
                <a:cubicBezTo>
                  <a:pt x="8007760" y="1041714"/>
                  <a:pt x="8010054" y="1041599"/>
                  <a:pt x="8011890" y="1041370"/>
                </a:cubicBezTo>
                <a:cubicBezTo>
                  <a:pt x="8013725" y="1041140"/>
                  <a:pt x="8015188" y="1040796"/>
                  <a:pt x="8016278" y="1040337"/>
                </a:cubicBezTo>
                <a:cubicBezTo>
                  <a:pt x="8017368" y="1039878"/>
                  <a:pt x="8018114" y="1039333"/>
                  <a:pt x="8018515" y="1038702"/>
                </a:cubicBezTo>
                <a:cubicBezTo>
                  <a:pt x="8018916" y="1038071"/>
                  <a:pt x="8019117" y="1037297"/>
                  <a:pt x="8019117" y="1036379"/>
                </a:cubicBezTo>
                <a:lnTo>
                  <a:pt x="8019117" y="887184"/>
                </a:lnTo>
                <a:cubicBezTo>
                  <a:pt x="8019117" y="883742"/>
                  <a:pt x="8018343" y="881189"/>
                  <a:pt x="8016794" y="879526"/>
                </a:cubicBezTo>
                <a:cubicBezTo>
                  <a:pt x="8015245" y="877862"/>
                  <a:pt x="8013094" y="877031"/>
                  <a:pt x="8010341" y="877031"/>
                </a:cubicBezTo>
                <a:close/>
                <a:moveTo>
                  <a:pt x="7290459" y="876170"/>
                </a:moveTo>
                <a:cubicBezTo>
                  <a:pt x="7287706" y="876170"/>
                  <a:pt x="7285412" y="876256"/>
                  <a:pt x="7283576" y="876428"/>
                </a:cubicBezTo>
                <a:cubicBezTo>
                  <a:pt x="7281741" y="876601"/>
                  <a:pt x="7280307" y="876945"/>
                  <a:pt x="7279274" y="877461"/>
                </a:cubicBezTo>
                <a:cubicBezTo>
                  <a:pt x="7278241" y="877977"/>
                  <a:pt x="7277496" y="878551"/>
                  <a:pt x="7277037" y="879182"/>
                </a:cubicBezTo>
                <a:cubicBezTo>
                  <a:pt x="7276578" y="879813"/>
                  <a:pt x="7276349" y="880587"/>
                  <a:pt x="7276349" y="881505"/>
                </a:cubicBezTo>
                <a:lnTo>
                  <a:pt x="7276349" y="1016246"/>
                </a:lnTo>
                <a:lnTo>
                  <a:pt x="7216636" y="1016246"/>
                </a:lnTo>
                <a:lnTo>
                  <a:pt x="7216636" y="881505"/>
                </a:lnTo>
                <a:cubicBezTo>
                  <a:pt x="7216636" y="880587"/>
                  <a:pt x="7216435" y="879813"/>
                  <a:pt x="7216034" y="879182"/>
                </a:cubicBezTo>
                <a:cubicBezTo>
                  <a:pt x="7215632" y="878551"/>
                  <a:pt x="7214915" y="877977"/>
                  <a:pt x="7213883" y="877461"/>
                </a:cubicBezTo>
                <a:cubicBezTo>
                  <a:pt x="7212850" y="876945"/>
                  <a:pt x="7211474" y="876601"/>
                  <a:pt x="7209753" y="876428"/>
                </a:cubicBezTo>
                <a:cubicBezTo>
                  <a:pt x="7208032" y="876256"/>
                  <a:pt x="7205738" y="876170"/>
                  <a:pt x="7202869" y="876170"/>
                </a:cubicBezTo>
                <a:cubicBezTo>
                  <a:pt x="7200231" y="876170"/>
                  <a:pt x="7197994" y="876256"/>
                  <a:pt x="7196158" y="876428"/>
                </a:cubicBezTo>
                <a:cubicBezTo>
                  <a:pt x="7194323" y="876601"/>
                  <a:pt x="7192889" y="876945"/>
                  <a:pt x="7191856" y="877461"/>
                </a:cubicBezTo>
                <a:cubicBezTo>
                  <a:pt x="7190824" y="877977"/>
                  <a:pt x="7190078" y="878551"/>
                  <a:pt x="7189619" y="879182"/>
                </a:cubicBezTo>
                <a:cubicBezTo>
                  <a:pt x="7189160" y="879813"/>
                  <a:pt x="7188931" y="880587"/>
                  <a:pt x="7188931" y="881505"/>
                </a:cubicBezTo>
                <a:lnTo>
                  <a:pt x="7188931" y="1016246"/>
                </a:lnTo>
                <a:lnTo>
                  <a:pt x="7129046" y="1016246"/>
                </a:lnTo>
                <a:lnTo>
                  <a:pt x="7129046" y="881505"/>
                </a:lnTo>
                <a:cubicBezTo>
                  <a:pt x="7129046" y="880587"/>
                  <a:pt x="7128845" y="879813"/>
                  <a:pt x="7128444" y="879182"/>
                </a:cubicBezTo>
                <a:cubicBezTo>
                  <a:pt x="7128042" y="878551"/>
                  <a:pt x="7127297" y="877977"/>
                  <a:pt x="7126207" y="877461"/>
                </a:cubicBezTo>
                <a:cubicBezTo>
                  <a:pt x="7125117" y="876945"/>
                  <a:pt x="7123683" y="876601"/>
                  <a:pt x="7121905" y="876428"/>
                </a:cubicBezTo>
                <a:cubicBezTo>
                  <a:pt x="7120126" y="876256"/>
                  <a:pt x="7117861" y="876170"/>
                  <a:pt x="7115107" y="876170"/>
                </a:cubicBezTo>
                <a:cubicBezTo>
                  <a:pt x="7112239" y="876170"/>
                  <a:pt x="7109887" y="876256"/>
                  <a:pt x="7108052" y="876428"/>
                </a:cubicBezTo>
                <a:cubicBezTo>
                  <a:pt x="7106216" y="876601"/>
                  <a:pt x="7104754" y="876945"/>
                  <a:pt x="7103664" y="877461"/>
                </a:cubicBezTo>
                <a:cubicBezTo>
                  <a:pt x="7102574" y="877977"/>
                  <a:pt x="7101800" y="878551"/>
                  <a:pt x="7101341" y="879182"/>
                </a:cubicBezTo>
                <a:cubicBezTo>
                  <a:pt x="7100882" y="879813"/>
                  <a:pt x="7100652" y="880587"/>
                  <a:pt x="7100652" y="881505"/>
                </a:cubicBezTo>
                <a:lnTo>
                  <a:pt x="7100652" y="1030700"/>
                </a:lnTo>
                <a:cubicBezTo>
                  <a:pt x="7100652" y="1034027"/>
                  <a:pt x="7101456" y="1036523"/>
                  <a:pt x="7103062" y="1038186"/>
                </a:cubicBezTo>
                <a:cubicBezTo>
                  <a:pt x="7104668" y="1039850"/>
                  <a:pt x="7106790" y="1040681"/>
                  <a:pt x="7109429" y="1040681"/>
                </a:cubicBezTo>
                <a:lnTo>
                  <a:pt x="7295966" y="1040681"/>
                </a:lnTo>
                <a:cubicBezTo>
                  <a:pt x="7298719" y="1040681"/>
                  <a:pt x="7300870" y="1039850"/>
                  <a:pt x="7302419" y="1038186"/>
                </a:cubicBezTo>
                <a:cubicBezTo>
                  <a:pt x="7303968" y="1036523"/>
                  <a:pt x="7304742" y="1034027"/>
                  <a:pt x="7304742" y="1030700"/>
                </a:cubicBezTo>
                <a:lnTo>
                  <a:pt x="7304742" y="881505"/>
                </a:lnTo>
                <a:cubicBezTo>
                  <a:pt x="7304742" y="880587"/>
                  <a:pt x="7304542" y="879813"/>
                  <a:pt x="7304140" y="879182"/>
                </a:cubicBezTo>
                <a:cubicBezTo>
                  <a:pt x="7303739" y="878551"/>
                  <a:pt x="7302964" y="877977"/>
                  <a:pt x="7301817" y="877461"/>
                </a:cubicBezTo>
                <a:cubicBezTo>
                  <a:pt x="7300670" y="876945"/>
                  <a:pt x="7299178" y="876601"/>
                  <a:pt x="7297343" y="876428"/>
                </a:cubicBezTo>
                <a:cubicBezTo>
                  <a:pt x="7295507" y="876256"/>
                  <a:pt x="7293213" y="876170"/>
                  <a:pt x="7290459" y="876170"/>
                </a:cubicBezTo>
                <a:close/>
                <a:moveTo>
                  <a:pt x="7473034" y="876170"/>
                </a:moveTo>
                <a:cubicBezTo>
                  <a:pt x="7469593" y="876170"/>
                  <a:pt x="7466897" y="876256"/>
                  <a:pt x="7464947" y="876428"/>
                </a:cubicBezTo>
                <a:cubicBezTo>
                  <a:pt x="7462996" y="876601"/>
                  <a:pt x="7461447" y="876916"/>
                  <a:pt x="7460300" y="877375"/>
                </a:cubicBezTo>
                <a:cubicBezTo>
                  <a:pt x="7459153" y="877834"/>
                  <a:pt x="7458321" y="878493"/>
                  <a:pt x="7457805" y="879354"/>
                </a:cubicBezTo>
                <a:cubicBezTo>
                  <a:pt x="7457289" y="880214"/>
                  <a:pt x="7456744" y="881390"/>
                  <a:pt x="7456170" y="882882"/>
                </a:cubicBezTo>
                <a:lnTo>
                  <a:pt x="7411945" y="1007125"/>
                </a:lnTo>
                <a:lnTo>
                  <a:pt x="7411429" y="1007125"/>
                </a:lnTo>
                <a:lnTo>
                  <a:pt x="7368752" y="882193"/>
                </a:lnTo>
                <a:cubicBezTo>
                  <a:pt x="7368064" y="880014"/>
                  <a:pt x="7367232" y="878608"/>
                  <a:pt x="7366257" y="877977"/>
                </a:cubicBezTo>
                <a:cubicBezTo>
                  <a:pt x="7365282" y="877346"/>
                  <a:pt x="7363819" y="876887"/>
                  <a:pt x="7361869" y="876601"/>
                </a:cubicBezTo>
                <a:cubicBezTo>
                  <a:pt x="7359919" y="876314"/>
                  <a:pt x="7357108" y="876170"/>
                  <a:pt x="7353437" y="876170"/>
                </a:cubicBezTo>
                <a:cubicBezTo>
                  <a:pt x="7350225" y="876170"/>
                  <a:pt x="7347586" y="876314"/>
                  <a:pt x="7345521" y="876601"/>
                </a:cubicBezTo>
                <a:cubicBezTo>
                  <a:pt x="7343456" y="876887"/>
                  <a:pt x="7341936" y="877432"/>
                  <a:pt x="7340961" y="878235"/>
                </a:cubicBezTo>
                <a:cubicBezTo>
                  <a:pt x="7339986" y="879038"/>
                  <a:pt x="7339498" y="880128"/>
                  <a:pt x="7339498" y="881505"/>
                </a:cubicBezTo>
                <a:cubicBezTo>
                  <a:pt x="7339498" y="882882"/>
                  <a:pt x="7339842" y="884602"/>
                  <a:pt x="7340531" y="886667"/>
                </a:cubicBezTo>
                <a:lnTo>
                  <a:pt x="7396113" y="1040681"/>
                </a:lnTo>
                <a:lnTo>
                  <a:pt x="7416763" y="1097641"/>
                </a:lnTo>
                <a:cubicBezTo>
                  <a:pt x="7417452" y="1099476"/>
                  <a:pt x="7419201" y="1100881"/>
                  <a:pt x="7422012" y="1101857"/>
                </a:cubicBezTo>
                <a:cubicBezTo>
                  <a:pt x="7424823" y="1102832"/>
                  <a:pt x="7429096" y="1103319"/>
                  <a:pt x="7434832" y="1103319"/>
                </a:cubicBezTo>
                <a:cubicBezTo>
                  <a:pt x="7437815" y="1103319"/>
                  <a:pt x="7440224" y="1103176"/>
                  <a:pt x="7442060" y="1102889"/>
                </a:cubicBezTo>
                <a:cubicBezTo>
                  <a:pt x="7443895" y="1102602"/>
                  <a:pt x="7445300" y="1102115"/>
                  <a:pt x="7446276" y="1101426"/>
                </a:cubicBezTo>
                <a:cubicBezTo>
                  <a:pt x="7447251" y="1100738"/>
                  <a:pt x="7447796" y="1099820"/>
                  <a:pt x="7447910" y="1098673"/>
                </a:cubicBezTo>
                <a:cubicBezTo>
                  <a:pt x="7448025" y="1097526"/>
                  <a:pt x="7447738" y="1096149"/>
                  <a:pt x="7447050" y="1094543"/>
                </a:cubicBezTo>
                <a:lnTo>
                  <a:pt x="7425712" y="1040681"/>
                </a:lnTo>
                <a:cubicBezTo>
                  <a:pt x="7426744" y="1040222"/>
                  <a:pt x="7427719" y="1039477"/>
                  <a:pt x="7428637" y="1038444"/>
                </a:cubicBezTo>
                <a:cubicBezTo>
                  <a:pt x="7429555" y="1037412"/>
                  <a:pt x="7430186" y="1036322"/>
                  <a:pt x="7430530" y="1035175"/>
                </a:cubicBezTo>
                <a:lnTo>
                  <a:pt x="7485768" y="887184"/>
                </a:lnTo>
                <a:cubicBezTo>
                  <a:pt x="7486686" y="884774"/>
                  <a:pt x="7487145" y="882882"/>
                  <a:pt x="7487145" y="881505"/>
                </a:cubicBezTo>
                <a:cubicBezTo>
                  <a:pt x="7487145" y="880128"/>
                  <a:pt x="7486686" y="879038"/>
                  <a:pt x="7485768" y="878235"/>
                </a:cubicBezTo>
                <a:cubicBezTo>
                  <a:pt x="7484851" y="877432"/>
                  <a:pt x="7483359" y="876887"/>
                  <a:pt x="7481294" y="876601"/>
                </a:cubicBezTo>
                <a:cubicBezTo>
                  <a:pt x="7479229" y="876314"/>
                  <a:pt x="7476476" y="876170"/>
                  <a:pt x="7473034" y="876170"/>
                </a:cubicBezTo>
                <a:close/>
                <a:moveTo>
                  <a:pt x="6983553" y="873761"/>
                </a:moveTo>
                <a:cubicBezTo>
                  <a:pt x="6971392" y="873761"/>
                  <a:pt x="6961039" y="875711"/>
                  <a:pt x="6952492" y="879612"/>
                </a:cubicBezTo>
                <a:cubicBezTo>
                  <a:pt x="6943945" y="883513"/>
                  <a:pt x="6936918" y="888761"/>
                  <a:pt x="6931412" y="895358"/>
                </a:cubicBezTo>
                <a:cubicBezTo>
                  <a:pt x="6925905" y="901954"/>
                  <a:pt x="6921861" y="909698"/>
                  <a:pt x="6919280" y="918589"/>
                </a:cubicBezTo>
                <a:cubicBezTo>
                  <a:pt x="6916698" y="927480"/>
                  <a:pt x="6915408" y="936973"/>
                  <a:pt x="6915408" y="947068"/>
                </a:cubicBezTo>
                <a:lnTo>
                  <a:pt x="6915408" y="952231"/>
                </a:lnTo>
                <a:cubicBezTo>
                  <a:pt x="6915408" y="956705"/>
                  <a:pt x="6916531" y="959888"/>
                  <a:pt x="6918778" y="961781"/>
                </a:cubicBezTo>
                <a:cubicBezTo>
                  <a:pt x="6921025" y="963674"/>
                  <a:pt x="6923590" y="964621"/>
                  <a:pt x="6926472" y="964621"/>
                </a:cubicBezTo>
                <a:lnTo>
                  <a:pt x="7028466" y="964621"/>
                </a:lnTo>
                <a:cubicBezTo>
                  <a:pt x="7028466" y="973225"/>
                  <a:pt x="7027602" y="980969"/>
                  <a:pt x="7025873" y="987852"/>
                </a:cubicBezTo>
                <a:cubicBezTo>
                  <a:pt x="7024144" y="994735"/>
                  <a:pt x="7021262" y="1000643"/>
                  <a:pt x="7017227" y="1005576"/>
                </a:cubicBezTo>
                <a:cubicBezTo>
                  <a:pt x="7013192" y="1010509"/>
                  <a:pt x="7007947" y="1014295"/>
                  <a:pt x="7001491" y="1016934"/>
                </a:cubicBezTo>
                <a:cubicBezTo>
                  <a:pt x="6995035" y="1019572"/>
                  <a:pt x="6987139" y="1020892"/>
                  <a:pt x="6977801" y="1020892"/>
                </a:cubicBezTo>
                <a:cubicBezTo>
                  <a:pt x="6970423" y="1020892"/>
                  <a:pt x="6963852" y="1020289"/>
                  <a:pt x="6958088" y="1019085"/>
                </a:cubicBezTo>
                <a:cubicBezTo>
                  <a:pt x="6952325" y="1017880"/>
                  <a:pt x="6947339" y="1016532"/>
                  <a:pt x="6943131" y="1015041"/>
                </a:cubicBezTo>
                <a:cubicBezTo>
                  <a:pt x="6938923" y="1013550"/>
                  <a:pt x="6935464" y="1012202"/>
                  <a:pt x="6932755" y="1010997"/>
                </a:cubicBezTo>
                <a:cubicBezTo>
                  <a:pt x="6930045" y="1009792"/>
                  <a:pt x="6927999" y="1009190"/>
                  <a:pt x="6926615" y="1009190"/>
                </a:cubicBezTo>
                <a:cubicBezTo>
                  <a:pt x="6925808" y="1009190"/>
                  <a:pt x="6925088" y="1009391"/>
                  <a:pt x="6924454" y="1009792"/>
                </a:cubicBezTo>
                <a:cubicBezTo>
                  <a:pt x="6923821" y="1010194"/>
                  <a:pt x="6923331" y="1010796"/>
                  <a:pt x="6922985" y="1011599"/>
                </a:cubicBezTo>
                <a:cubicBezTo>
                  <a:pt x="6922639" y="1012402"/>
                  <a:pt x="6922380" y="1013521"/>
                  <a:pt x="6922207" y="1014955"/>
                </a:cubicBezTo>
                <a:cubicBezTo>
                  <a:pt x="6922034" y="1016389"/>
                  <a:pt x="6921947" y="1018138"/>
                  <a:pt x="6921947" y="1020203"/>
                </a:cubicBezTo>
                <a:cubicBezTo>
                  <a:pt x="6921947" y="1021695"/>
                  <a:pt x="6922004" y="1022985"/>
                  <a:pt x="6922119" y="1024075"/>
                </a:cubicBezTo>
                <a:cubicBezTo>
                  <a:pt x="6922234" y="1025165"/>
                  <a:pt x="6922377" y="1026140"/>
                  <a:pt x="6922549" y="1027001"/>
                </a:cubicBezTo>
                <a:cubicBezTo>
                  <a:pt x="6922721" y="1027861"/>
                  <a:pt x="6923008" y="1028635"/>
                  <a:pt x="6923410" y="1029324"/>
                </a:cubicBezTo>
                <a:cubicBezTo>
                  <a:pt x="6923811" y="1030012"/>
                  <a:pt x="6924328" y="1030672"/>
                  <a:pt x="6924958" y="1031303"/>
                </a:cubicBezTo>
                <a:cubicBezTo>
                  <a:pt x="6925590" y="1031934"/>
                  <a:pt x="6927454" y="1032966"/>
                  <a:pt x="6930551" y="1034400"/>
                </a:cubicBezTo>
                <a:cubicBezTo>
                  <a:pt x="6933649" y="1035834"/>
                  <a:pt x="6937664" y="1037240"/>
                  <a:pt x="6942597" y="1038616"/>
                </a:cubicBezTo>
                <a:cubicBezTo>
                  <a:pt x="6947530" y="1039993"/>
                  <a:pt x="6953237" y="1041226"/>
                  <a:pt x="6959719" y="1042316"/>
                </a:cubicBezTo>
                <a:cubicBezTo>
                  <a:pt x="6966201" y="1043406"/>
                  <a:pt x="6973113" y="1043951"/>
                  <a:pt x="6980455" y="1043951"/>
                </a:cubicBezTo>
                <a:cubicBezTo>
                  <a:pt x="6993189" y="1043951"/>
                  <a:pt x="7004346" y="1042173"/>
                  <a:pt x="7013925" y="1038616"/>
                </a:cubicBezTo>
                <a:cubicBezTo>
                  <a:pt x="7023504" y="1035060"/>
                  <a:pt x="7031564" y="1029783"/>
                  <a:pt x="7038103" y="1022785"/>
                </a:cubicBezTo>
                <a:cubicBezTo>
                  <a:pt x="7044642" y="1015787"/>
                  <a:pt x="7049575" y="1007010"/>
                  <a:pt x="7052902" y="996456"/>
                </a:cubicBezTo>
                <a:cubicBezTo>
                  <a:pt x="7056229" y="985902"/>
                  <a:pt x="7057892" y="973626"/>
                  <a:pt x="7057892" y="959630"/>
                </a:cubicBezTo>
                <a:cubicBezTo>
                  <a:pt x="7057892" y="946323"/>
                  <a:pt x="7056171" y="934363"/>
                  <a:pt x="7052730" y="923751"/>
                </a:cubicBezTo>
                <a:cubicBezTo>
                  <a:pt x="7049288" y="913139"/>
                  <a:pt x="7044326" y="904134"/>
                  <a:pt x="7037845" y="896734"/>
                </a:cubicBezTo>
                <a:cubicBezTo>
                  <a:pt x="7031363" y="889335"/>
                  <a:pt x="7023533" y="883656"/>
                  <a:pt x="7014355" y="879698"/>
                </a:cubicBezTo>
                <a:cubicBezTo>
                  <a:pt x="7005178" y="875740"/>
                  <a:pt x="6994910" y="873761"/>
                  <a:pt x="6983553" y="873761"/>
                </a:cubicBezTo>
                <a:close/>
                <a:moveTo>
                  <a:pt x="7671985" y="873761"/>
                </a:moveTo>
                <a:cubicBezTo>
                  <a:pt x="7661431" y="873761"/>
                  <a:pt x="7651737" y="875568"/>
                  <a:pt x="7642903" y="879182"/>
                </a:cubicBezTo>
                <a:cubicBezTo>
                  <a:pt x="7634070" y="882796"/>
                  <a:pt x="7626469" y="888073"/>
                  <a:pt x="7620102" y="895013"/>
                </a:cubicBezTo>
                <a:cubicBezTo>
                  <a:pt x="7613735" y="901954"/>
                  <a:pt x="7608802" y="910472"/>
                  <a:pt x="7605303" y="920568"/>
                </a:cubicBezTo>
                <a:cubicBezTo>
                  <a:pt x="7601804" y="930663"/>
                  <a:pt x="7600054" y="942193"/>
                  <a:pt x="7600054" y="955156"/>
                </a:cubicBezTo>
                <a:cubicBezTo>
                  <a:pt x="7600054" y="969267"/>
                  <a:pt x="7601661" y="981829"/>
                  <a:pt x="7604873" y="992842"/>
                </a:cubicBezTo>
                <a:cubicBezTo>
                  <a:pt x="7608085" y="1003856"/>
                  <a:pt x="7612789" y="1013148"/>
                  <a:pt x="7618984" y="1020720"/>
                </a:cubicBezTo>
                <a:cubicBezTo>
                  <a:pt x="7625178" y="1028291"/>
                  <a:pt x="7632922" y="1034056"/>
                  <a:pt x="7642215" y="1038014"/>
                </a:cubicBezTo>
                <a:cubicBezTo>
                  <a:pt x="7651507" y="1041972"/>
                  <a:pt x="7662176" y="1043951"/>
                  <a:pt x="7674222" y="1043951"/>
                </a:cubicBezTo>
                <a:cubicBezTo>
                  <a:pt x="7680417" y="1043951"/>
                  <a:pt x="7686211" y="1043463"/>
                  <a:pt x="7691602" y="1042488"/>
                </a:cubicBezTo>
                <a:cubicBezTo>
                  <a:pt x="7696994" y="1041513"/>
                  <a:pt x="7701784" y="1040280"/>
                  <a:pt x="7705971" y="1038788"/>
                </a:cubicBezTo>
                <a:cubicBezTo>
                  <a:pt x="7710159" y="1037297"/>
                  <a:pt x="7713715" y="1035633"/>
                  <a:pt x="7716640" y="1033798"/>
                </a:cubicBezTo>
                <a:cubicBezTo>
                  <a:pt x="7719566" y="1031962"/>
                  <a:pt x="7721631" y="1030500"/>
                  <a:pt x="7722835" y="1029410"/>
                </a:cubicBezTo>
                <a:cubicBezTo>
                  <a:pt x="7724040" y="1028320"/>
                  <a:pt x="7724900" y="1027431"/>
                  <a:pt x="7725417" y="1026743"/>
                </a:cubicBezTo>
                <a:cubicBezTo>
                  <a:pt x="7725933" y="1026054"/>
                  <a:pt x="7726334" y="1025194"/>
                  <a:pt x="7726621" y="1024161"/>
                </a:cubicBezTo>
                <a:cubicBezTo>
                  <a:pt x="7726908" y="1023129"/>
                  <a:pt x="7727109" y="1021896"/>
                  <a:pt x="7727223" y="1020462"/>
                </a:cubicBezTo>
                <a:cubicBezTo>
                  <a:pt x="7727338" y="1019028"/>
                  <a:pt x="7727395" y="1017221"/>
                  <a:pt x="7727395" y="1015041"/>
                </a:cubicBezTo>
                <a:cubicBezTo>
                  <a:pt x="7727395" y="1010682"/>
                  <a:pt x="7726965" y="1007727"/>
                  <a:pt x="7726105" y="1006179"/>
                </a:cubicBezTo>
                <a:cubicBezTo>
                  <a:pt x="7725244" y="1004630"/>
                  <a:pt x="7724126" y="1003856"/>
                  <a:pt x="7722749" y="1003856"/>
                </a:cubicBezTo>
                <a:cubicBezTo>
                  <a:pt x="7721487" y="1003856"/>
                  <a:pt x="7719795" y="1004773"/>
                  <a:pt x="7717673" y="1006609"/>
                </a:cubicBezTo>
                <a:cubicBezTo>
                  <a:pt x="7715551" y="1008444"/>
                  <a:pt x="7712654" y="1010423"/>
                  <a:pt x="7708983" y="1012546"/>
                </a:cubicBezTo>
                <a:cubicBezTo>
                  <a:pt x="7705312" y="1014668"/>
                  <a:pt x="7700694" y="1016647"/>
                  <a:pt x="7695130" y="1018483"/>
                </a:cubicBezTo>
                <a:cubicBezTo>
                  <a:pt x="7689566" y="1020318"/>
                  <a:pt x="7682711" y="1021236"/>
                  <a:pt x="7674566" y="1021236"/>
                </a:cubicBezTo>
                <a:cubicBezTo>
                  <a:pt x="7660914" y="1021236"/>
                  <a:pt x="7650102" y="1016790"/>
                  <a:pt x="7642129" y="1007900"/>
                </a:cubicBezTo>
                <a:cubicBezTo>
                  <a:pt x="7634156" y="999009"/>
                  <a:pt x="7629767" y="985500"/>
                  <a:pt x="7628964" y="967374"/>
                </a:cubicBezTo>
                <a:lnTo>
                  <a:pt x="7706918" y="967374"/>
                </a:lnTo>
                <a:cubicBezTo>
                  <a:pt x="7708524" y="967374"/>
                  <a:pt x="7709786" y="966542"/>
                  <a:pt x="7710703" y="964879"/>
                </a:cubicBezTo>
                <a:cubicBezTo>
                  <a:pt x="7711621" y="963215"/>
                  <a:pt x="7712080" y="960491"/>
                  <a:pt x="7712080" y="956705"/>
                </a:cubicBezTo>
                <a:cubicBezTo>
                  <a:pt x="7712080" y="952919"/>
                  <a:pt x="7711621" y="950195"/>
                  <a:pt x="7710703" y="948531"/>
                </a:cubicBezTo>
                <a:cubicBezTo>
                  <a:pt x="7709786" y="946868"/>
                  <a:pt x="7708524" y="946036"/>
                  <a:pt x="7706918" y="946036"/>
                </a:cubicBezTo>
                <a:lnTo>
                  <a:pt x="7629136" y="946036"/>
                </a:lnTo>
                <a:cubicBezTo>
                  <a:pt x="7629825" y="938464"/>
                  <a:pt x="7631316" y="931638"/>
                  <a:pt x="7633611" y="925558"/>
                </a:cubicBezTo>
                <a:cubicBezTo>
                  <a:pt x="7635905" y="919478"/>
                  <a:pt x="7639060" y="914287"/>
                  <a:pt x="7643075" y="909985"/>
                </a:cubicBezTo>
                <a:cubicBezTo>
                  <a:pt x="7647090" y="905683"/>
                  <a:pt x="7651880" y="902356"/>
                  <a:pt x="7657444" y="900004"/>
                </a:cubicBezTo>
                <a:cubicBezTo>
                  <a:pt x="7663008" y="897652"/>
                  <a:pt x="7669346" y="896476"/>
                  <a:pt x="7676459" y="896476"/>
                </a:cubicBezTo>
                <a:cubicBezTo>
                  <a:pt x="7683228" y="896476"/>
                  <a:pt x="7689165" y="897423"/>
                  <a:pt x="7694270" y="899315"/>
                </a:cubicBezTo>
                <a:cubicBezTo>
                  <a:pt x="7699375" y="901208"/>
                  <a:pt x="7703763" y="903273"/>
                  <a:pt x="7707434" y="905510"/>
                </a:cubicBezTo>
                <a:cubicBezTo>
                  <a:pt x="7711105" y="907747"/>
                  <a:pt x="7714059" y="909812"/>
                  <a:pt x="7716296" y="911705"/>
                </a:cubicBezTo>
                <a:cubicBezTo>
                  <a:pt x="7718533" y="913598"/>
                  <a:pt x="7720225" y="914545"/>
                  <a:pt x="7721373" y="914545"/>
                </a:cubicBezTo>
                <a:cubicBezTo>
                  <a:pt x="7722061" y="914545"/>
                  <a:pt x="7722663" y="914344"/>
                  <a:pt x="7723179" y="913942"/>
                </a:cubicBezTo>
                <a:cubicBezTo>
                  <a:pt x="7723696" y="913541"/>
                  <a:pt x="7724155" y="912939"/>
                  <a:pt x="7724556" y="912136"/>
                </a:cubicBezTo>
                <a:cubicBezTo>
                  <a:pt x="7724958" y="911333"/>
                  <a:pt x="7725244" y="910185"/>
                  <a:pt x="7725417" y="908694"/>
                </a:cubicBezTo>
                <a:cubicBezTo>
                  <a:pt x="7725589" y="907203"/>
                  <a:pt x="7725675" y="905367"/>
                  <a:pt x="7725675" y="903187"/>
                </a:cubicBezTo>
                <a:cubicBezTo>
                  <a:pt x="7725675" y="901237"/>
                  <a:pt x="7725589" y="899602"/>
                  <a:pt x="7725417" y="898283"/>
                </a:cubicBezTo>
                <a:cubicBezTo>
                  <a:pt x="7725244" y="896964"/>
                  <a:pt x="7725044" y="895845"/>
                  <a:pt x="7724814" y="894927"/>
                </a:cubicBezTo>
                <a:cubicBezTo>
                  <a:pt x="7724585" y="894010"/>
                  <a:pt x="7724298" y="893235"/>
                  <a:pt x="7723954" y="892604"/>
                </a:cubicBezTo>
                <a:cubicBezTo>
                  <a:pt x="7723610" y="891973"/>
                  <a:pt x="7722979" y="891228"/>
                  <a:pt x="7722061" y="890367"/>
                </a:cubicBezTo>
                <a:cubicBezTo>
                  <a:pt x="7721143" y="889507"/>
                  <a:pt x="7719279" y="888130"/>
                  <a:pt x="7716468" y="886237"/>
                </a:cubicBezTo>
                <a:cubicBezTo>
                  <a:pt x="7713658" y="884344"/>
                  <a:pt x="7710101" y="882480"/>
                  <a:pt x="7705799" y="880644"/>
                </a:cubicBezTo>
                <a:cubicBezTo>
                  <a:pt x="7701497" y="878809"/>
                  <a:pt x="7696478" y="877203"/>
                  <a:pt x="7690742" y="875826"/>
                </a:cubicBezTo>
                <a:cubicBezTo>
                  <a:pt x="7685006" y="874450"/>
                  <a:pt x="7678754" y="873761"/>
                  <a:pt x="7671985" y="873761"/>
                </a:cubicBezTo>
                <a:close/>
                <a:moveTo>
                  <a:pt x="7815274" y="873761"/>
                </a:moveTo>
                <a:cubicBezTo>
                  <a:pt x="7804031" y="873761"/>
                  <a:pt x="7794452" y="875941"/>
                  <a:pt x="7786536" y="880300"/>
                </a:cubicBezTo>
                <a:cubicBezTo>
                  <a:pt x="7778620" y="884660"/>
                  <a:pt x="7772167" y="890625"/>
                  <a:pt x="7767177" y="898197"/>
                </a:cubicBezTo>
                <a:cubicBezTo>
                  <a:pt x="7762186" y="905769"/>
                  <a:pt x="7758544" y="914573"/>
                  <a:pt x="7756250" y="924612"/>
                </a:cubicBezTo>
                <a:cubicBezTo>
                  <a:pt x="7753955" y="934650"/>
                  <a:pt x="7752808" y="945290"/>
                  <a:pt x="7752808" y="956533"/>
                </a:cubicBezTo>
                <a:cubicBezTo>
                  <a:pt x="7752808" y="970070"/>
                  <a:pt x="7754271" y="982231"/>
                  <a:pt x="7757196" y="993014"/>
                </a:cubicBezTo>
                <a:cubicBezTo>
                  <a:pt x="7760121" y="1003798"/>
                  <a:pt x="7764424" y="1012947"/>
                  <a:pt x="7770102" y="1020462"/>
                </a:cubicBezTo>
                <a:cubicBezTo>
                  <a:pt x="7775781" y="1027976"/>
                  <a:pt x="7782808" y="1033769"/>
                  <a:pt x="7791182" y="1037842"/>
                </a:cubicBezTo>
                <a:cubicBezTo>
                  <a:pt x="7799557" y="1041915"/>
                  <a:pt x="7809136" y="1043951"/>
                  <a:pt x="7819920" y="1043951"/>
                </a:cubicBezTo>
                <a:cubicBezTo>
                  <a:pt x="7824509" y="1043951"/>
                  <a:pt x="7828754" y="1043492"/>
                  <a:pt x="7832654" y="1042574"/>
                </a:cubicBezTo>
                <a:cubicBezTo>
                  <a:pt x="7836555" y="1041656"/>
                  <a:pt x="7840369" y="1040222"/>
                  <a:pt x="7844098" y="1038272"/>
                </a:cubicBezTo>
                <a:cubicBezTo>
                  <a:pt x="7847826" y="1036322"/>
                  <a:pt x="7851526" y="1033855"/>
                  <a:pt x="7855197" y="1030873"/>
                </a:cubicBezTo>
                <a:cubicBezTo>
                  <a:pt x="7858868" y="1027890"/>
                  <a:pt x="7862769" y="1024391"/>
                  <a:pt x="7866899" y="1020375"/>
                </a:cubicBezTo>
                <a:lnTo>
                  <a:pt x="7866899" y="1097813"/>
                </a:lnTo>
                <a:cubicBezTo>
                  <a:pt x="7866899" y="1098730"/>
                  <a:pt x="7867128" y="1099533"/>
                  <a:pt x="7867587" y="1100222"/>
                </a:cubicBezTo>
                <a:cubicBezTo>
                  <a:pt x="7868046" y="1100910"/>
                  <a:pt x="7868792" y="1101484"/>
                  <a:pt x="7869824" y="1101943"/>
                </a:cubicBezTo>
                <a:cubicBezTo>
                  <a:pt x="7870857" y="1102401"/>
                  <a:pt x="7872291" y="1102746"/>
                  <a:pt x="7874126" y="1102975"/>
                </a:cubicBezTo>
                <a:cubicBezTo>
                  <a:pt x="7875962" y="1103205"/>
                  <a:pt x="7878313" y="1103319"/>
                  <a:pt x="7881182" y="1103319"/>
                </a:cubicBezTo>
                <a:cubicBezTo>
                  <a:pt x="7883935" y="1103319"/>
                  <a:pt x="7886229" y="1103205"/>
                  <a:pt x="7888065" y="1102975"/>
                </a:cubicBezTo>
                <a:cubicBezTo>
                  <a:pt x="7889900" y="1102746"/>
                  <a:pt x="7891363" y="1102401"/>
                  <a:pt x="7892453" y="1101943"/>
                </a:cubicBezTo>
                <a:cubicBezTo>
                  <a:pt x="7893543" y="1101484"/>
                  <a:pt x="7894289" y="1100910"/>
                  <a:pt x="7894690" y="1100222"/>
                </a:cubicBezTo>
                <a:cubicBezTo>
                  <a:pt x="7895092" y="1099533"/>
                  <a:pt x="7895292" y="1098730"/>
                  <a:pt x="7895292" y="1097813"/>
                </a:cubicBezTo>
                <a:lnTo>
                  <a:pt x="7895292" y="881505"/>
                </a:lnTo>
                <a:cubicBezTo>
                  <a:pt x="7895292" y="880472"/>
                  <a:pt x="7895120" y="879641"/>
                  <a:pt x="7894776" y="879010"/>
                </a:cubicBezTo>
                <a:cubicBezTo>
                  <a:pt x="7894432" y="878379"/>
                  <a:pt x="7893744" y="877834"/>
                  <a:pt x="7892711" y="877375"/>
                </a:cubicBezTo>
                <a:cubicBezTo>
                  <a:pt x="7891679" y="876916"/>
                  <a:pt x="7890359" y="876601"/>
                  <a:pt x="7888753" y="876428"/>
                </a:cubicBezTo>
                <a:cubicBezTo>
                  <a:pt x="7887147" y="876256"/>
                  <a:pt x="7885197" y="876170"/>
                  <a:pt x="7882902" y="876170"/>
                </a:cubicBezTo>
                <a:cubicBezTo>
                  <a:pt x="7880493" y="876170"/>
                  <a:pt x="7878514" y="876256"/>
                  <a:pt x="7876966" y="876428"/>
                </a:cubicBezTo>
                <a:cubicBezTo>
                  <a:pt x="7875417" y="876601"/>
                  <a:pt x="7874126" y="876916"/>
                  <a:pt x="7873094" y="877375"/>
                </a:cubicBezTo>
                <a:cubicBezTo>
                  <a:pt x="7872061" y="877834"/>
                  <a:pt x="7871344" y="878379"/>
                  <a:pt x="7870943" y="879010"/>
                </a:cubicBezTo>
                <a:cubicBezTo>
                  <a:pt x="7870541" y="879641"/>
                  <a:pt x="7870340" y="880472"/>
                  <a:pt x="7870340" y="881505"/>
                </a:cubicBezTo>
                <a:lnTo>
                  <a:pt x="7870340" y="902327"/>
                </a:lnTo>
                <a:cubicBezTo>
                  <a:pt x="7865637" y="897509"/>
                  <a:pt x="7861105" y="893321"/>
                  <a:pt x="7856746" y="889765"/>
                </a:cubicBezTo>
                <a:cubicBezTo>
                  <a:pt x="7852386" y="886208"/>
                  <a:pt x="7847998" y="883254"/>
                  <a:pt x="7843581" y="880903"/>
                </a:cubicBezTo>
                <a:cubicBezTo>
                  <a:pt x="7839165" y="878551"/>
                  <a:pt x="7834633" y="876773"/>
                  <a:pt x="7829987" y="875568"/>
                </a:cubicBezTo>
                <a:cubicBezTo>
                  <a:pt x="7825341" y="874363"/>
                  <a:pt x="7820436" y="873761"/>
                  <a:pt x="7815274" y="873761"/>
                </a:cubicBezTo>
                <a:close/>
                <a:moveTo>
                  <a:pt x="8126553" y="873761"/>
                </a:moveTo>
                <a:cubicBezTo>
                  <a:pt x="8114392" y="873761"/>
                  <a:pt x="8104038" y="875711"/>
                  <a:pt x="8095492" y="879612"/>
                </a:cubicBezTo>
                <a:cubicBezTo>
                  <a:pt x="8086945" y="883513"/>
                  <a:pt x="8079918" y="888761"/>
                  <a:pt x="8074411" y="895358"/>
                </a:cubicBezTo>
                <a:cubicBezTo>
                  <a:pt x="8068905" y="901954"/>
                  <a:pt x="8064861" y="909698"/>
                  <a:pt x="8062280" y="918589"/>
                </a:cubicBezTo>
                <a:cubicBezTo>
                  <a:pt x="8059699" y="927480"/>
                  <a:pt x="8058408" y="936973"/>
                  <a:pt x="8058408" y="947068"/>
                </a:cubicBezTo>
                <a:lnTo>
                  <a:pt x="8058408" y="952231"/>
                </a:lnTo>
                <a:cubicBezTo>
                  <a:pt x="8058408" y="956705"/>
                  <a:pt x="8059531" y="959888"/>
                  <a:pt x="8061778" y="961781"/>
                </a:cubicBezTo>
                <a:cubicBezTo>
                  <a:pt x="8064025" y="963674"/>
                  <a:pt x="8066590" y="964621"/>
                  <a:pt x="8069472" y="964621"/>
                </a:cubicBezTo>
                <a:lnTo>
                  <a:pt x="8171466" y="964621"/>
                </a:lnTo>
                <a:cubicBezTo>
                  <a:pt x="8171466" y="973225"/>
                  <a:pt x="8170602" y="980969"/>
                  <a:pt x="8168873" y="987852"/>
                </a:cubicBezTo>
                <a:cubicBezTo>
                  <a:pt x="8167144" y="994735"/>
                  <a:pt x="8164262" y="1000643"/>
                  <a:pt x="8160227" y="1005576"/>
                </a:cubicBezTo>
                <a:cubicBezTo>
                  <a:pt x="8156192" y="1010509"/>
                  <a:pt x="8150947" y="1014295"/>
                  <a:pt x="8144491" y="1016934"/>
                </a:cubicBezTo>
                <a:cubicBezTo>
                  <a:pt x="8138035" y="1019572"/>
                  <a:pt x="8130139" y="1020892"/>
                  <a:pt x="8120801" y="1020892"/>
                </a:cubicBezTo>
                <a:cubicBezTo>
                  <a:pt x="8113423" y="1020892"/>
                  <a:pt x="8106852" y="1020289"/>
                  <a:pt x="8101088" y="1019085"/>
                </a:cubicBezTo>
                <a:cubicBezTo>
                  <a:pt x="8095324" y="1017880"/>
                  <a:pt x="8090339" y="1016532"/>
                  <a:pt x="8086131" y="1015041"/>
                </a:cubicBezTo>
                <a:cubicBezTo>
                  <a:pt x="8081923" y="1013550"/>
                  <a:pt x="8078464" y="1012202"/>
                  <a:pt x="8075755" y="1010997"/>
                </a:cubicBezTo>
                <a:cubicBezTo>
                  <a:pt x="8073045" y="1009792"/>
                  <a:pt x="8070999" y="1009190"/>
                  <a:pt x="8069615" y="1009190"/>
                </a:cubicBezTo>
                <a:cubicBezTo>
                  <a:pt x="8068808" y="1009190"/>
                  <a:pt x="8068088" y="1009391"/>
                  <a:pt x="8067454" y="1009792"/>
                </a:cubicBezTo>
                <a:cubicBezTo>
                  <a:pt x="8066821" y="1010194"/>
                  <a:pt x="8066331" y="1010796"/>
                  <a:pt x="8065985" y="1011599"/>
                </a:cubicBezTo>
                <a:cubicBezTo>
                  <a:pt x="8065639" y="1012402"/>
                  <a:pt x="8065379" y="1013521"/>
                  <a:pt x="8065206" y="1014955"/>
                </a:cubicBezTo>
                <a:cubicBezTo>
                  <a:pt x="8065034" y="1016389"/>
                  <a:pt x="8064947" y="1018138"/>
                  <a:pt x="8064947" y="1020203"/>
                </a:cubicBezTo>
                <a:cubicBezTo>
                  <a:pt x="8064947" y="1021695"/>
                  <a:pt x="8065004" y="1022985"/>
                  <a:pt x="8065119" y="1024075"/>
                </a:cubicBezTo>
                <a:cubicBezTo>
                  <a:pt x="8065234" y="1025165"/>
                  <a:pt x="8065377" y="1026140"/>
                  <a:pt x="8065549" y="1027001"/>
                </a:cubicBezTo>
                <a:cubicBezTo>
                  <a:pt x="8065721" y="1027861"/>
                  <a:pt x="8066008" y="1028635"/>
                  <a:pt x="8066410" y="1029324"/>
                </a:cubicBezTo>
                <a:cubicBezTo>
                  <a:pt x="8066811" y="1030012"/>
                  <a:pt x="8067327" y="1030672"/>
                  <a:pt x="8067959" y="1031303"/>
                </a:cubicBezTo>
                <a:cubicBezTo>
                  <a:pt x="8068589" y="1031934"/>
                  <a:pt x="8070454" y="1032966"/>
                  <a:pt x="8073551" y="1034400"/>
                </a:cubicBezTo>
                <a:cubicBezTo>
                  <a:pt x="8076649" y="1035834"/>
                  <a:pt x="8080664" y="1037240"/>
                  <a:pt x="8085597" y="1038616"/>
                </a:cubicBezTo>
                <a:cubicBezTo>
                  <a:pt x="8090530" y="1039993"/>
                  <a:pt x="8096237" y="1041226"/>
                  <a:pt x="8102719" y="1042316"/>
                </a:cubicBezTo>
                <a:cubicBezTo>
                  <a:pt x="8109201" y="1043406"/>
                  <a:pt x="8116113" y="1043951"/>
                  <a:pt x="8123455" y="1043951"/>
                </a:cubicBezTo>
                <a:cubicBezTo>
                  <a:pt x="8136189" y="1043951"/>
                  <a:pt x="8147346" y="1042173"/>
                  <a:pt x="8156925" y="1038616"/>
                </a:cubicBezTo>
                <a:cubicBezTo>
                  <a:pt x="8166504" y="1035060"/>
                  <a:pt x="8174564" y="1029783"/>
                  <a:pt x="8181103" y="1022785"/>
                </a:cubicBezTo>
                <a:cubicBezTo>
                  <a:pt x="8187642" y="1015787"/>
                  <a:pt x="8192575" y="1007010"/>
                  <a:pt x="8195902" y="996456"/>
                </a:cubicBezTo>
                <a:cubicBezTo>
                  <a:pt x="8199229" y="985902"/>
                  <a:pt x="8200892" y="973626"/>
                  <a:pt x="8200892" y="959630"/>
                </a:cubicBezTo>
                <a:cubicBezTo>
                  <a:pt x="8200892" y="946323"/>
                  <a:pt x="8199171" y="934363"/>
                  <a:pt x="8195730" y="923751"/>
                </a:cubicBezTo>
                <a:cubicBezTo>
                  <a:pt x="8192288" y="913139"/>
                  <a:pt x="8187326" y="904134"/>
                  <a:pt x="8180845" y="896734"/>
                </a:cubicBezTo>
                <a:cubicBezTo>
                  <a:pt x="8174363" y="889335"/>
                  <a:pt x="8166533" y="883656"/>
                  <a:pt x="8157355" y="879698"/>
                </a:cubicBezTo>
                <a:cubicBezTo>
                  <a:pt x="8148178" y="875740"/>
                  <a:pt x="8137910" y="873761"/>
                  <a:pt x="8126553" y="873761"/>
                </a:cubicBezTo>
                <a:close/>
                <a:moveTo>
                  <a:pt x="8479692" y="818006"/>
                </a:moveTo>
                <a:lnTo>
                  <a:pt x="8461518" y="818006"/>
                </a:lnTo>
                <a:cubicBezTo>
                  <a:pt x="8457791" y="818006"/>
                  <a:pt x="8454530" y="818351"/>
                  <a:pt x="8451734" y="819039"/>
                </a:cubicBezTo>
                <a:cubicBezTo>
                  <a:pt x="8448937" y="819727"/>
                  <a:pt x="8446491" y="820817"/>
                  <a:pt x="8444395" y="822309"/>
                </a:cubicBezTo>
                <a:cubicBezTo>
                  <a:pt x="8442298" y="823800"/>
                  <a:pt x="8440551" y="825693"/>
                  <a:pt x="8439153" y="827987"/>
                </a:cubicBezTo>
                <a:cubicBezTo>
                  <a:pt x="8437754" y="830282"/>
                  <a:pt x="8436531" y="832978"/>
                  <a:pt x="8435482" y="836075"/>
                </a:cubicBezTo>
                <a:lnTo>
                  <a:pt x="8371812" y="997316"/>
                </a:lnTo>
                <a:lnTo>
                  <a:pt x="8370952" y="997316"/>
                </a:lnTo>
                <a:lnTo>
                  <a:pt x="8304700" y="836591"/>
                </a:lnTo>
                <a:cubicBezTo>
                  <a:pt x="8303418" y="833150"/>
                  <a:pt x="8302020" y="830224"/>
                  <a:pt x="8300504" y="827815"/>
                </a:cubicBezTo>
                <a:cubicBezTo>
                  <a:pt x="8298988" y="825406"/>
                  <a:pt x="8297327" y="823484"/>
                  <a:pt x="8295520" y="822050"/>
                </a:cubicBezTo>
                <a:cubicBezTo>
                  <a:pt x="8293713" y="820616"/>
                  <a:pt x="8291703" y="819584"/>
                  <a:pt x="8289489" y="818953"/>
                </a:cubicBezTo>
                <a:cubicBezTo>
                  <a:pt x="8287276" y="818322"/>
                  <a:pt x="8284711" y="818006"/>
                  <a:pt x="8281797" y="818006"/>
                </a:cubicBezTo>
                <a:lnTo>
                  <a:pt x="8262741" y="818006"/>
                </a:lnTo>
                <a:cubicBezTo>
                  <a:pt x="8260992" y="818006"/>
                  <a:pt x="8259331" y="818265"/>
                  <a:pt x="8257758" y="818781"/>
                </a:cubicBezTo>
                <a:cubicBezTo>
                  <a:pt x="8256185" y="819297"/>
                  <a:pt x="8254844" y="820100"/>
                  <a:pt x="8253736" y="821190"/>
                </a:cubicBezTo>
                <a:cubicBezTo>
                  <a:pt x="8252629" y="822280"/>
                  <a:pt x="8251725" y="823657"/>
                  <a:pt x="8251026" y="825320"/>
                </a:cubicBezTo>
                <a:cubicBezTo>
                  <a:pt x="8250327" y="826983"/>
                  <a:pt x="8249978" y="829020"/>
                  <a:pt x="8249978" y="831429"/>
                </a:cubicBezTo>
                <a:lnTo>
                  <a:pt x="8249978" y="1036207"/>
                </a:lnTo>
                <a:cubicBezTo>
                  <a:pt x="8249978" y="1037125"/>
                  <a:pt x="8250214" y="1037928"/>
                  <a:pt x="8250686" y="1038616"/>
                </a:cubicBezTo>
                <a:cubicBezTo>
                  <a:pt x="8251158" y="1039305"/>
                  <a:pt x="8251986" y="1039850"/>
                  <a:pt x="8253168" y="1040251"/>
                </a:cubicBezTo>
                <a:cubicBezTo>
                  <a:pt x="8254350" y="1040653"/>
                  <a:pt x="8255857" y="1040997"/>
                  <a:pt x="8257688" y="1041284"/>
                </a:cubicBezTo>
                <a:cubicBezTo>
                  <a:pt x="8259519" y="1041570"/>
                  <a:pt x="8261911" y="1041714"/>
                  <a:pt x="8264865" y="1041714"/>
                </a:cubicBezTo>
                <a:cubicBezTo>
                  <a:pt x="8267583" y="1041714"/>
                  <a:pt x="8269916" y="1041570"/>
                  <a:pt x="8271866" y="1041284"/>
                </a:cubicBezTo>
                <a:cubicBezTo>
                  <a:pt x="8273815" y="1040997"/>
                  <a:pt x="8275351" y="1040653"/>
                  <a:pt x="8276474" y="1040251"/>
                </a:cubicBezTo>
                <a:cubicBezTo>
                  <a:pt x="8277597" y="1039850"/>
                  <a:pt x="8278395" y="1039305"/>
                  <a:pt x="8278867" y="1038616"/>
                </a:cubicBezTo>
                <a:cubicBezTo>
                  <a:pt x="8279340" y="1037928"/>
                  <a:pt x="8279576" y="1037125"/>
                  <a:pt x="8279576" y="1036207"/>
                </a:cubicBezTo>
                <a:lnTo>
                  <a:pt x="8279576" y="842270"/>
                </a:lnTo>
                <a:lnTo>
                  <a:pt x="8279920" y="842270"/>
                </a:lnTo>
                <a:lnTo>
                  <a:pt x="8358390" y="1037067"/>
                </a:lnTo>
                <a:cubicBezTo>
                  <a:pt x="8358734" y="1037871"/>
                  <a:pt x="8359221" y="1038559"/>
                  <a:pt x="8359852" y="1039132"/>
                </a:cubicBezTo>
                <a:cubicBezTo>
                  <a:pt x="8360483" y="1039706"/>
                  <a:pt x="8361401" y="1040194"/>
                  <a:pt x="8362606" y="1040595"/>
                </a:cubicBezTo>
                <a:cubicBezTo>
                  <a:pt x="8363810" y="1040997"/>
                  <a:pt x="8365244" y="1041284"/>
                  <a:pt x="8366908" y="1041456"/>
                </a:cubicBezTo>
                <a:cubicBezTo>
                  <a:pt x="8368571" y="1041628"/>
                  <a:pt x="8370550" y="1041714"/>
                  <a:pt x="8372844" y="1041714"/>
                </a:cubicBezTo>
                <a:cubicBezTo>
                  <a:pt x="8375254" y="1041714"/>
                  <a:pt x="8377319" y="1041599"/>
                  <a:pt x="8379039" y="1041370"/>
                </a:cubicBezTo>
                <a:cubicBezTo>
                  <a:pt x="8380760" y="1041140"/>
                  <a:pt x="8382194" y="1040825"/>
                  <a:pt x="8383342" y="1040423"/>
                </a:cubicBezTo>
                <a:cubicBezTo>
                  <a:pt x="8384489" y="1040022"/>
                  <a:pt x="8385378" y="1039534"/>
                  <a:pt x="8386009" y="1038960"/>
                </a:cubicBezTo>
                <a:cubicBezTo>
                  <a:pt x="8386640" y="1038387"/>
                  <a:pt x="8387070" y="1037756"/>
                  <a:pt x="8387299" y="1037067"/>
                </a:cubicBezTo>
                <a:lnTo>
                  <a:pt x="8462327" y="842270"/>
                </a:lnTo>
                <a:lnTo>
                  <a:pt x="8462500" y="842270"/>
                </a:lnTo>
                <a:lnTo>
                  <a:pt x="8462500" y="1036207"/>
                </a:lnTo>
                <a:cubicBezTo>
                  <a:pt x="8462500" y="1037125"/>
                  <a:pt x="8462736" y="1037928"/>
                  <a:pt x="8463208" y="1038616"/>
                </a:cubicBezTo>
                <a:cubicBezTo>
                  <a:pt x="8463680" y="1039305"/>
                  <a:pt x="8464508" y="1039850"/>
                  <a:pt x="8465690" y="1040251"/>
                </a:cubicBezTo>
                <a:cubicBezTo>
                  <a:pt x="8466872" y="1040653"/>
                  <a:pt x="8468408" y="1040997"/>
                  <a:pt x="8470298" y="1041284"/>
                </a:cubicBezTo>
                <a:cubicBezTo>
                  <a:pt x="8472189" y="1041570"/>
                  <a:pt x="8474611" y="1041714"/>
                  <a:pt x="8477565" y="1041714"/>
                </a:cubicBezTo>
                <a:cubicBezTo>
                  <a:pt x="8480400" y="1041714"/>
                  <a:pt x="8482764" y="1041570"/>
                  <a:pt x="8484654" y="1041284"/>
                </a:cubicBezTo>
                <a:cubicBezTo>
                  <a:pt x="8486544" y="1040997"/>
                  <a:pt x="8488051" y="1040653"/>
                  <a:pt x="8489174" y="1040251"/>
                </a:cubicBezTo>
                <a:cubicBezTo>
                  <a:pt x="8490297" y="1039850"/>
                  <a:pt x="8491065" y="1039305"/>
                  <a:pt x="8491478" y="1038616"/>
                </a:cubicBezTo>
                <a:cubicBezTo>
                  <a:pt x="8491891" y="1037928"/>
                  <a:pt x="8492098" y="1037125"/>
                  <a:pt x="8492098" y="1036207"/>
                </a:cubicBezTo>
                <a:lnTo>
                  <a:pt x="8492098" y="831429"/>
                </a:lnTo>
                <a:cubicBezTo>
                  <a:pt x="8492098" y="826611"/>
                  <a:pt x="8490816" y="823169"/>
                  <a:pt x="8488254" y="821104"/>
                </a:cubicBezTo>
                <a:cubicBezTo>
                  <a:pt x="8485692" y="819039"/>
                  <a:pt x="8482837" y="818006"/>
                  <a:pt x="8479692" y="818006"/>
                </a:cubicBezTo>
                <a:close/>
                <a:moveTo>
                  <a:pt x="6667153" y="804240"/>
                </a:moveTo>
                <a:cubicBezTo>
                  <a:pt x="6664056" y="804240"/>
                  <a:pt x="6661503" y="804412"/>
                  <a:pt x="6659495" y="804756"/>
                </a:cubicBezTo>
                <a:cubicBezTo>
                  <a:pt x="6657488" y="805100"/>
                  <a:pt x="6655882" y="805617"/>
                  <a:pt x="6654678" y="806305"/>
                </a:cubicBezTo>
                <a:cubicBezTo>
                  <a:pt x="6653473" y="806993"/>
                  <a:pt x="6652641" y="807825"/>
                  <a:pt x="6652182" y="808800"/>
                </a:cubicBezTo>
                <a:cubicBezTo>
                  <a:pt x="6651723" y="809775"/>
                  <a:pt x="6651494" y="810951"/>
                  <a:pt x="6651494" y="812328"/>
                </a:cubicBezTo>
                <a:lnTo>
                  <a:pt x="6654419" y="976494"/>
                </a:lnTo>
                <a:cubicBezTo>
                  <a:pt x="6654419" y="977412"/>
                  <a:pt x="6654620" y="978215"/>
                  <a:pt x="6655022" y="978904"/>
                </a:cubicBezTo>
                <a:cubicBezTo>
                  <a:pt x="6655423" y="979592"/>
                  <a:pt x="6656140" y="980166"/>
                  <a:pt x="6657172" y="980624"/>
                </a:cubicBezTo>
                <a:cubicBezTo>
                  <a:pt x="6658205" y="981083"/>
                  <a:pt x="6659524" y="981427"/>
                  <a:pt x="6661131" y="981657"/>
                </a:cubicBezTo>
                <a:cubicBezTo>
                  <a:pt x="6662736" y="981886"/>
                  <a:pt x="6664744" y="982001"/>
                  <a:pt x="6667153" y="982001"/>
                </a:cubicBezTo>
                <a:cubicBezTo>
                  <a:pt x="6669563" y="982001"/>
                  <a:pt x="6671570" y="981886"/>
                  <a:pt x="6673176" y="981657"/>
                </a:cubicBezTo>
                <a:cubicBezTo>
                  <a:pt x="6674783" y="981427"/>
                  <a:pt x="6676102" y="981083"/>
                  <a:pt x="6677134" y="980624"/>
                </a:cubicBezTo>
                <a:cubicBezTo>
                  <a:pt x="6678166" y="980166"/>
                  <a:pt x="6678884" y="979592"/>
                  <a:pt x="6679285" y="978904"/>
                </a:cubicBezTo>
                <a:cubicBezTo>
                  <a:pt x="6679687" y="978215"/>
                  <a:pt x="6679888" y="977412"/>
                  <a:pt x="6679888" y="976494"/>
                </a:cubicBezTo>
                <a:lnTo>
                  <a:pt x="6682813" y="812328"/>
                </a:lnTo>
                <a:cubicBezTo>
                  <a:pt x="6682927" y="810951"/>
                  <a:pt x="6682756" y="809747"/>
                  <a:pt x="6682297" y="808714"/>
                </a:cubicBezTo>
                <a:cubicBezTo>
                  <a:pt x="6681838" y="807682"/>
                  <a:pt x="6681006" y="806821"/>
                  <a:pt x="6679801" y="806133"/>
                </a:cubicBezTo>
                <a:cubicBezTo>
                  <a:pt x="6678597" y="805444"/>
                  <a:pt x="6676991" y="804957"/>
                  <a:pt x="6674983" y="804670"/>
                </a:cubicBezTo>
                <a:cubicBezTo>
                  <a:pt x="6672976" y="804383"/>
                  <a:pt x="6670365" y="804240"/>
                  <a:pt x="6667153" y="804240"/>
                </a:cubicBezTo>
                <a:close/>
                <a:moveTo>
                  <a:pt x="3929081" y="580651"/>
                </a:moveTo>
                <a:cubicBezTo>
                  <a:pt x="3926849" y="580651"/>
                  <a:pt x="3924970" y="580855"/>
                  <a:pt x="3923445" y="581265"/>
                </a:cubicBezTo>
                <a:cubicBezTo>
                  <a:pt x="3921919" y="581674"/>
                  <a:pt x="3920710" y="582344"/>
                  <a:pt x="3919817" y="583274"/>
                </a:cubicBezTo>
                <a:cubicBezTo>
                  <a:pt x="3918924" y="584204"/>
                  <a:pt x="3918310" y="585506"/>
                  <a:pt x="3917975" y="587181"/>
                </a:cubicBezTo>
                <a:cubicBezTo>
                  <a:pt x="3917640" y="588855"/>
                  <a:pt x="3917473" y="590920"/>
                  <a:pt x="3917473" y="593376"/>
                </a:cubicBezTo>
                <a:cubicBezTo>
                  <a:pt x="3917473" y="595831"/>
                  <a:pt x="3917640" y="597859"/>
                  <a:pt x="3917975" y="599459"/>
                </a:cubicBezTo>
                <a:cubicBezTo>
                  <a:pt x="3918310" y="601059"/>
                  <a:pt x="3918924" y="602361"/>
                  <a:pt x="3919817" y="603366"/>
                </a:cubicBezTo>
                <a:cubicBezTo>
                  <a:pt x="3920710" y="604370"/>
                  <a:pt x="3921919" y="605077"/>
                  <a:pt x="3923445" y="605487"/>
                </a:cubicBezTo>
                <a:cubicBezTo>
                  <a:pt x="3924970" y="605896"/>
                  <a:pt x="3926849" y="606100"/>
                  <a:pt x="3929081" y="606100"/>
                </a:cubicBezTo>
                <a:cubicBezTo>
                  <a:pt x="3931463" y="606100"/>
                  <a:pt x="3933397" y="605896"/>
                  <a:pt x="3934886" y="605487"/>
                </a:cubicBezTo>
                <a:cubicBezTo>
                  <a:pt x="3936374" y="605077"/>
                  <a:pt x="3937583" y="604370"/>
                  <a:pt x="3938513" y="603366"/>
                </a:cubicBezTo>
                <a:cubicBezTo>
                  <a:pt x="3939444" y="602361"/>
                  <a:pt x="3940076" y="601059"/>
                  <a:pt x="3940411" y="599459"/>
                </a:cubicBezTo>
                <a:cubicBezTo>
                  <a:pt x="3940746" y="597859"/>
                  <a:pt x="3940913" y="595831"/>
                  <a:pt x="3940913" y="593376"/>
                </a:cubicBezTo>
                <a:cubicBezTo>
                  <a:pt x="3940913" y="590920"/>
                  <a:pt x="3940746" y="588855"/>
                  <a:pt x="3940411" y="587181"/>
                </a:cubicBezTo>
                <a:cubicBezTo>
                  <a:pt x="3940076" y="585506"/>
                  <a:pt x="3939444" y="584204"/>
                  <a:pt x="3938513" y="583274"/>
                </a:cubicBezTo>
                <a:cubicBezTo>
                  <a:pt x="3937583" y="582344"/>
                  <a:pt x="3936374" y="581674"/>
                  <a:pt x="3934886" y="581265"/>
                </a:cubicBezTo>
                <a:cubicBezTo>
                  <a:pt x="3933397" y="580855"/>
                  <a:pt x="3931463" y="580651"/>
                  <a:pt x="3929081" y="580651"/>
                </a:cubicBezTo>
                <a:close/>
                <a:moveTo>
                  <a:pt x="5232741" y="541025"/>
                </a:moveTo>
                <a:lnTo>
                  <a:pt x="5186083" y="541025"/>
                </a:lnTo>
                <a:cubicBezTo>
                  <a:pt x="5185488" y="541025"/>
                  <a:pt x="5184948" y="541137"/>
                  <a:pt x="5184465" y="541360"/>
                </a:cubicBezTo>
                <a:cubicBezTo>
                  <a:pt x="5183981" y="541583"/>
                  <a:pt x="5183572" y="542011"/>
                  <a:pt x="5183237" y="542644"/>
                </a:cubicBezTo>
                <a:cubicBezTo>
                  <a:pt x="5182902" y="543276"/>
                  <a:pt x="5182642" y="544076"/>
                  <a:pt x="5182455" y="545044"/>
                </a:cubicBezTo>
                <a:cubicBezTo>
                  <a:pt x="5182270" y="546011"/>
                  <a:pt x="5182177" y="547202"/>
                  <a:pt x="5182177" y="548616"/>
                </a:cubicBezTo>
                <a:cubicBezTo>
                  <a:pt x="5182177" y="551518"/>
                  <a:pt x="5182512" y="553527"/>
                  <a:pt x="5183181" y="554643"/>
                </a:cubicBezTo>
                <a:cubicBezTo>
                  <a:pt x="5183851" y="555759"/>
                  <a:pt x="5184818" y="556317"/>
                  <a:pt x="5186083" y="556317"/>
                </a:cubicBezTo>
                <a:lnTo>
                  <a:pt x="5232741" y="556317"/>
                </a:lnTo>
                <a:cubicBezTo>
                  <a:pt x="5234081" y="556317"/>
                  <a:pt x="5235085" y="555741"/>
                  <a:pt x="5235755" y="554587"/>
                </a:cubicBezTo>
                <a:cubicBezTo>
                  <a:pt x="5236425" y="553434"/>
                  <a:pt x="5236759" y="551443"/>
                  <a:pt x="5236759" y="548616"/>
                </a:cubicBezTo>
                <a:cubicBezTo>
                  <a:pt x="5236759" y="545788"/>
                  <a:pt x="5236425" y="543816"/>
                  <a:pt x="5235755" y="542700"/>
                </a:cubicBezTo>
                <a:cubicBezTo>
                  <a:pt x="5235085" y="541583"/>
                  <a:pt x="5234081" y="541025"/>
                  <a:pt x="5232741" y="541025"/>
                </a:cubicBezTo>
                <a:close/>
                <a:moveTo>
                  <a:pt x="4040905" y="512115"/>
                </a:moveTo>
                <a:cubicBezTo>
                  <a:pt x="4046387" y="512115"/>
                  <a:pt x="4051098" y="513083"/>
                  <a:pt x="4055040" y="515018"/>
                </a:cubicBezTo>
                <a:cubicBezTo>
                  <a:pt x="4058983" y="516952"/>
                  <a:pt x="4062230" y="519687"/>
                  <a:pt x="4064783" y="523222"/>
                </a:cubicBezTo>
                <a:cubicBezTo>
                  <a:pt x="4067336" y="526756"/>
                  <a:pt x="4069231" y="530942"/>
                  <a:pt x="4070470" y="535779"/>
                </a:cubicBezTo>
                <a:cubicBezTo>
                  <a:pt x="4071709" y="540616"/>
                  <a:pt x="4072329" y="545899"/>
                  <a:pt x="4072329" y="551629"/>
                </a:cubicBezTo>
                <a:cubicBezTo>
                  <a:pt x="4072329" y="557136"/>
                  <a:pt x="4071822" y="562308"/>
                  <a:pt x="4070808" y="567145"/>
                </a:cubicBezTo>
                <a:cubicBezTo>
                  <a:pt x="4069794" y="571982"/>
                  <a:pt x="4068104" y="576205"/>
                  <a:pt x="4065739" y="579814"/>
                </a:cubicBezTo>
                <a:cubicBezTo>
                  <a:pt x="4063374" y="583423"/>
                  <a:pt x="4060202" y="586288"/>
                  <a:pt x="4056223" y="588409"/>
                </a:cubicBezTo>
                <a:cubicBezTo>
                  <a:pt x="4052243" y="590529"/>
                  <a:pt x="4047288" y="591590"/>
                  <a:pt x="4041355" y="591590"/>
                </a:cubicBezTo>
                <a:cubicBezTo>
                  <a:pt x="4035949" y="591590"/>
                  <a:pt x="4031256" y="590622"/>
                  <a:pt x="4027276" y="588688"/>
                </a:cubicBezTo>
                <a:cubicBezTo>
                  <a:pt x="4023297" y="586753"/>
                  <a:pt x="4020031" y="584037"/>
                  <a:pt x="4017478" y="580539"/>
                </a:cubicBezTo>
                <a:cubicBezTo>
                  <a:pt x="4014925" y="577042"/>
                  <a:pt x="4013048" y="572875"/>
                  <a:pt x="4011846" y="568038"/>
                </a:cubicBezTo>
                <a:cubicBezTo>
                  <a:pt x="4010645" y="563201"/>
                  <a:pt x="4010044" y="557880"/>
                  <a:pt x="4010044" y="552076"/>
                </a:cubicBezTo>
                <a:cubicBezTo>
                  <a:pt x="4010044" y="546644"/>
                  <a:pt x="4010551" y="541509"/>
                  <a:pt x="4011565" y="536672"/>
                </a:cubicBezTo>
                <a:cubicBezTo>
                  <a:pt x="4012579" y="531835"/>
                  <a:pt x="4014250" y="527594"/>
                  <a:pt x="4016577" y="523947"/>
                </a:cubicBezTo>
                <a:cubicBezTo>
                  <a:pt x="4018905" y="520301"/>
                  <a:pt x="4022059" y="517417"/>
                  <a:pt x="4026038" y="515297"/>
                </a:cubicBezTo>
                <a:cubicBezTo>
                  <a:pt x="4030017" y="513176"/>
                  <a:pt x="4034973" y="512115"/>
                  <a:pt x="4040905" y="512115"/>
                </a:cubicBezTo>
                <a:close/>
                <a:moveTo>
                  <a:pt x="4850530" y="512115"/>
                </a:moveTo>
                <a:cubicBezTo>
                  <a:pt x="4856011" y="512115"/>
                  <a:pt x="4860723" y="513083"/>
                  <a:pt x="4864665" y="515018"/>
                </a:cubicBezTo>
                <a:cubicBezTo>
                  <a:pt x="4868607" y="516952"/>
                  <a:pt x="4871854" y="519687"/>
                  <a:pt x="4874407" y="523222"/>
                </a:cubicBezTo>
                <a:cubicBezTo>
                  <a:pt x="4876960" y="526756"/>
                  <a:pt x="4878856" y="530942"/>
                  <a:pt x="4880095" y="535779"/>
                </a:cubicBezTo>
                <a:cubicBezTo>
                  <a:pt x="4881334" y="540616"/>
                  <a:pt x="4881953" y="545899"/>
                  <a:pt x="4881953" y="551629"/>
                </a:cubicBezTo>
                <a:cubicBezTo>
                  <a:pt x="4881953" y="557136"/>
                  <a:pt x="4881446" y="562308"/>
                  <a:pt x="4880432" y="567145"/>
                </a:cubicBezTo>
                <a:cubicBezTo>
                  <a:pt x="4879418" y="571982"/>
                  <a:pt x="4877729" y="576205"/>
                  <a:pt x="4875364" y="579814"/>
                </a:cubicBezTo>
                <a:cubicBezTo>
                  <a:pt x="4872999" y="583423"/>
                  <a:pt x="4869827" y="586288"/>
                  <a:pt x="4865847" y="588409"/>
                </a:cubicBezTo>
                <a:cubicBezTo>
                  <a:pt x="4861868" y="590529"/>
                  <a:pt x="4856912" y="591590"/>
                  <a:pt x="4850980" y="591590"/>
                </a:cubicBezTo>
                <a:cubicBezTo>
                  <a:pt x="4845573" y="591590"/>
                  <a:pt x="4840880" y="590622"/>
                  <a:pt x="4836901" y="588688"/>
                </a:cubicBezTo>
                <a:cubicBezTo>
                  <a:pt x="4832922" y="586753"/>
                  <a:pt x="4829655" y="584037"/>
                  <a:pt x="4827103" y="580539"/>
                </a:cubicBezTo>
                <a:cubicBezTo>
                  <a:pt x="4824550" y="577042"/>
                  <a:pt x="4822673" y="572875"/>
                  <a:pt x="4821471" y="568038"/>
                </a:cubicBezTo>
                <a:cubicBezTo>
                  <a:pt x="4820269" y="563201"/>
                  <a:pt x="4819669" y="557880"/>
                  <a:pt x="4819669" y="552076"/>
                </a:cubicBezTo>
                <a:cubicBezTo>
                  <a:pt x="4819669" y="546644"/>
                  <a:pt x="4820176" y="541509"/>
                  <a:pt x="4821189" y="536672"/>
                </a:cubicBezTo>
                <a:cubicBezTo>
                  <a:pt x="4822203" y="531835"/>
                  <a:pt x="4823874" y="527594"/>
                  <a:pt x="4826202" y="523947"/>
                </a:cubicBezTo>
                <a:cubicBezTo>
                  <a:pt x="4828530" y="520301"/>
                  <a:pt x="4831683" y="517417"/>
                  <a:pt x="4835663" y="515297"/>
                </a:cubicBezTo>
                <a:cubicBezTo>
                  <a:pt x="4839642" y="513176"/>
                  <a:pt x="4844598" y="512115"/>
                  <a:pt x="4850530" y="512115"/>
                </a:cubicBezTo>
                <a:close/>
                <a:moveTo>
                  <a:pt x="4405754" y="511111"/>
                </a:moveTo>
                <a:cubicBezTo>
                  <a:pt x="4410321" y="511111"/>
                  <a:pt x="4414327" y="511967"/>
                  <a:pt x="4417771" y="513678"/>
                </a:cubicBezTo>
                <a:cubicBezTo>
                  <a:pt x="4421215" y="515390"/>
                  <a:pt x="4424097" y="517659"/>
                  <a:pt x="4426419" y="520487"/>
                </a:cubicBezTo>
                <a:cubicBezTo>
                  <a:pt x="4428740" y="523315"/>
                  <a:pt x="4430537" y="526608"/>
                  <a:pt x="4431810" y="530366"/>
                </a:cubicBezTo>
                <a:cubicBezTo>
                  <a:pt x="4433082" y="534123"/>
                  <a:pt x="4433794" y="538049"/>
                  <a:pt x="4433944" y="542142"/>
                </a:cubicBezTo>
                <a:lnTo>
                  <a:pt x="4379138" y="542142"/>
                </a:lnTo>
                <a:cubicBezTo>
                  <a:pt x="4378914" y="532468"/>
                  <a:pt x="4381067" y="524877"/>
                  <a:pt x="4385596" y="519371"/>
                </a:cubicBezTo>
                <a:cubicBezTo>
                  <a:pt x="4390125" y="513864"/>
                  <a:pt x="4396844" y="511111"/>
                  <a:pt x="4405754" y="511111"/>
                </a:cubicBezTo>
                <a:close/>
                <a:moveTo>
                  <a:pt x="4585506" y="498833"/>
                </a:moveTo>
                <a:lnTo>
                  <a:pt x="4576688" y="498833"/>
                </a:lnTo>
                <a:cubicBezTo>
                  <a:pt x="4574530" y="498833"/>
                  <a:pt x="4572689" y="499000"/>
                  <a:pt x="4571163" y="499335"/>
                </a:cubicBezTo>
                <a:cubicBezTo>
                  <a:pt x="4569638" y="499670"/>
                  <a:pt x="4568335" y="500246"/>
                  <a:pt x="4567256" y="501065"/>
                </a:cubicBezTo>
                <a:cubicBezTo>
                  <a:pt x="4566177" y="501884"/>
                  <a:pt x="4565266" y="502981"/>
                  <a:pt x="4564522" y="504358"/>
                </a:cubicBezTo>
                <a:cubicBezTo>
                  <a:pt x="4563778" y="505734"/>
                  <a:pt x="4563071" y="507465"/>
                  <a:pt x="4562401" y="509548"/>
                </a:cubicBezTo>
                <a:lnTo>
                  <a:pt x="4547555" y="552299"/>
                </a:lnTo>
                <a:cubicBezTo>
                  <a:pt x="4546737" y="554904"/>
                  <a:pt x="4545881" y="557527"/>
                  <a:pt x="4544988" y="560168"/>
                </a:cubicBezTo>
                <a:cubicBezTo>
                  <a:pt x="4544095" y="562810"/>
                  <a:pt x="4543258" y="565415"/>
                  <a:pt x="4542477" y="567982"/>
                </a:cubicBezTo>
                <a:cubicBezTo>
                  <a:pt x="4541695" y="570549"/>
                  <a:pt x="4540951" y="573061"/>
                  <a:pt x="4540244" y="575516"/>
                </a:cubicBezTo>
                <a:cubicBezTo>
                  <a:pt x="4539537" y="577972"/>
                  <a:pt x="4538886" y="580316"/>
                  <a:pt x="4538291" y="582548"/>
                </a:cubicBezTo>
                <a:lnTo>
                  <a:pt x="4538068" y="582548"/>
                </a:lnTo>
                <a:cubicBezTo>
                  <a:pt x="4537398" y="580242"/>
                  <a:pt x="4536709" y="577804"/>
                  <a:pt x="4536003" y="575237"/>
                </a:cubicBezTo>
                <a:cubicBezTo>
                  <a:pt x="4535296" y="572670"/>
                  <a:pt x="4534533" y="570065"/>
                  <a:pt x="4533714" y="567424"/>
                </a:cubicBezTo>
                <a:cubicBezTo>
                  <a:pt x="4532896" y="564782"/>
                  <a:pt x="4532059" y="562159"/>
                  <a:pt x="4531203" y="559554"/>
                </a:cubicBezTo>
                <a:cubicBezTo>
                  <a:pt x="4530347" y="556950"/>
                  <a:pt x="4529510" y="554457"/>
                  <a:pt x="4528691" y="552076"/>
                </a:cubicBezTo>
                <a:lnTo>
                  <a:pt x="4513846" y="509548"/>
                </a:lnTo>
                <a:cubicBezTo>
                  <a:pt x="4513250" y="507688"/>
                  <a:pt x="4512599" y="506069"/>
                  <a:pt x="4511892" y="504693"/>
                </a:cubicBezTo>
                <a:cubicBezTo>
                  <a:pt x="4511185" y="503316"/>
                  <a:pt x="4510311" y="502200"/>
                  <a:pt x="4509269" y="501344"/>
                </a:cubicBezTo>
                <a:cubicBezTo>
                  <a:pt x="4508228" y="500488"/>
                  <a:pt x="4506981" y="499856"/>
                  <a:pt x="4505530" y="499446"/>
                </a:cubicBezTo>
                <a:cubicBezTo>
                  <a:pt x="4504079" y="499037"/>
                  <a:pt x="4502312" y="498833"/>
                  <a:pt x="4500228" y="498833"/>
                </a:cubicBezTo>
                <a:lnTo>
                  <a:pt x="4491522" y="498833"/>
                </a:lnTo>
                <a:cubicBezTo>
                  <a:pt x="4488843" y="498833"/>
                  <a:pt x="4486815" y="499391"/>
                  <a:pt x="4485438" y="500507"/>
                </a:cubicBezTo>
                <a:cubicBezTo>
                  <a:pt x="4484062" y="501623"/>
                  <a:pt x="4483262" y="503409"/>
                  <a:pt x="4483038" y="505865"/>
                </a:cubicBezTo>
                <a:lnTo>
                  <a:pt x="4471876" y="601189"/>
                </a:lnTo>
                <a:cubicBezTo>
                  <a:pt x="4471802" y="602826"/>
                  <a:pt x="4472323" y="603980"/>
                  <a:pt x="4473439" y="604649"/>
                </a:cubicBezTo>
                <a:cubicBezTo>
                  <a:pt x="4474555" y="605319"/>
                  <a:pt x="4476825" y="605654"/>
                  <a:pt x="4480248" y="605654"/>
                </a:cubicBezTo>
                <a:cubicBezTo>
                  <a:pt x="4482108" y="605654"/>
                  <a:pt x="4483634" y="605617"/>
                  <a:pt x="4484824" y="605542"/>
                </a:cubicBezTo>
                <a:cubicBezTo>
                  <a:pt x="4486015" y="605468"/>
                  <a:pt x="4486945" y="605319"/>
                  <a:pt x="4487615" y="605096"/>
                </a:cubicBezTo>
                <a:cubicBezTo>
                  <a:pt x="4488285" y="604873"/>
                  <a:pt x="4488750" y="604556"/>
                  <a:pt x="4489010" y="604147"/>
                </a:cubicBezTo>
                <a:cubicBezTo>
                  <a:pt x="4489271" y="603738"/>
                  <a:pt x="4489438" y="603198"/>
                  <a:pt x="4489512" y="602529"/>
                </a:cubicBezTo>
                <a:lnTo>
                  <a:pt x="4496768" y="543927"/>
                </a:lnTo>
                <a:cubicBezTo>
                  <a:pt x="4496991" y="541844"/>
                  <a:pt x="4497214" y="539611"/>
                  <a:pt x="4497437" y="537230"/>
                </a:cubicBezTo>
                <a:cubicBezTo>
                  <a:pt x="4497661" y="534849"/>
                  <a:pt x="4497884" y="532431"/>
                  <a:pt x="4498107" y="529975"/>
                </a:cubicBezTo>
                <a:cubicBezTo>
                  <a:pt x="4498330" y="527519"/>
                  <a:pt x="4498535" y="525064"/>
                  <a:pt x="4498721" y="522608"/>
                </a:cubicBezTo>
                <a:cubicBezTo>
                  <a:pt x="4498907" y="520152"/>
                  <a:pt x="4499112" y="517845"/>
                  <a:pt x="4499335" y="515687"/>
                </a:cubicBezTo>
                <a:lnTo>
                  <a:pt x="4499447" y="513120"/>
                </a:lnTo>
                <a:cubicBezTo>
                  <a:pt x="4500116" y="515278"/>
                  <a:pt x="4500823" y="517548"/>
                  <a:pt x="4501567" y="519929"/>
                </a:cubicBezTo>
                <a:cubicBezTo>
                  <a:pt x="4502312" y="522310"/>
                  <a:pt x="4503112" y="524729"/>
                  <a:pt x="4503967" y="527184"/>
                </a:cubicBezTo>
                <a:cubicBezTo>
                  <a:pt x="4504823" y="529640"/>
                  <a:pt x="4505642" y="532096"/>
                  <a:pt x="4506423" y="534551"/>
                </a:cubicBezTo>
                <a:cubicBezTo>
                  <a:pt x="4507204" y="537007"/>
                  <a:pt x="4507930" y="539314"/>
                  <a:pt x="4508600" y="541472"/>
                </a:cubicBezTo>
                <a:lnTo>
                  <a:pt x="4529696" y="600966"/>
                </a:lnTo>
                <a:cubicBezTo>
                  <a:pt x="4529994" y="601859"/>
                  <a:pt x="4530347" y="602603"/>
                  <a:pt x="4530756" y="603198"/>
                </a:cubicBezTo>
                <a:cubicBezTo>
                  <a:pt x="4531166" y="603794"/>
                  <a:pt x="4531724" y="604277"/>
                  <a:pt x="4532431" y="604649"/>
                </a:cubicBezTo>
                <a:cubicBezTo>
                  <a:pt x="4533138" y="605021"/>
                  <a:pt x="4534031" y="605282"/>
                  <a:pt x="4535110" y="605431"/>
                </a:cubicBezTo>
                <a:cubicBezTo>
                  <a:pt x="4536189" y="605580"/>
                  <a:pt x="4537509" y="605654"/>
                  <a:pt x="4539072" y="605654"/>
                </a:cubicBezTo>
                <a:cubicBezTo>
                  <a:pt x="4540635" y="605654"/>
                  <a:pt x="4541937" y="605580"/>
                  <a:pt x="4542979" y="605431"/>
                </a:cubicBezTo>
                <a:cubicBezTo>
                  <a:pt x="4544021" y="605282"/>
                  <a:pt x="4544895" y="605040"/>
                  <a:pt x="4545602" y="604705"/>
                </a:cubicBezTo>
                <a:cubicBezTo>
                  <a:pt x="4546309" y="604370"/>
                  <a:pt x="4546886" y="603905"/>
                  <a:pt x="4547332" y="603310"/>
                </a:cubicBezTo>
                <a:cubicBezTo>
                  <a:pt x="4547779" y="602715"/>
                  <a:pt x="4548151" y="601970"/>
                  <a:pt x="4548448" y="601077"/>
                </a:cubicBezTo>
                <a:lnTo>
                  <a:pt x="4568763" y="541472"/>
                </a:lnTo>
                <a:cubicBezTo>
                  <a:pt x="4569507" y="539388"/>
                  <a:pt x="4570270" y="537156"/>
                  <a:pt x="4571052" y="534775"/>
                </a:cubicBezTo>
                <a:cubicBezTo>
                  <a:pt x="4571833" y="532393"/>
                  <a:pt x="4572614" y="529956"/>
                  <a:pt x="4573395" y="527463"/>
                </a:cubicBezTo>
                <a:cubicBezTo>
                  <a:pt x="4574177" y="524971"/>
                  <a:pt x="4574940" y="522496"/>
                  <a:pt x="4575684" y="520041"/>
                </a:cubicBezTo>
                <a:cubicBezTo>
                  <a:pt x="4576428" y="517585"/>
                  <a:pt x="4577060" y="515278"/>
                  <a:pt x="4577581" y="513120"/>
                </a:cubicBezTo>
                <a:lnTo>
                  <a:pt x="4577693" y="515687"/>
                </a:lnTo>
                <a:cubicBezTo>
                  <a:pt x="4577916" y="517845"/>
                  <a:pt x="4578139" y="520152"/>
                  <a:pt x="4578363" y="522608"/>
                </a:cubicBezTo>
                <a:cubicBezTo>
                  <a:pt x="4578586" y="525064"/>
                  <a:pt x="4578828" y="527519"/>
                  <a:pt x="4579088" y="529975"/>
                </a:cubicBezTo>
                <a:cubicBezTo>
                  <a:pt x="4579349" y="532431"/>
                  <a:pt x="4579609" y="534849"/>
                  <a:pt x="4579870" y="537230"/>
                </a:cubicBezTo>
                <a:cubicBezTo>
                  <a:pt x="4580130" y="539611"/>
                  <a:pt x="4580335" y="541844"/>
                  <a:pt x="4580483" y="543927"/>
                </a:cubicBezTo>
                <a:lnTo>
                  <a:pt x="4587404" y="601524"/>
                </a:lnTo>
                <a:cubicBezTo>
                  <a:pt x="4587478" y="602417"/>
                  <a:pt x="4587646" y="603142"/>
                  <a:pt x="4587906" y="603701"/>
                </a:cubicBezTo>
                <a:cubicBezTo>
                  <a:pt x="4588167" y="604259"/>
                  <a:pt x="4588669" y="604668"/>
                  <a:pt x="4589413" y="604928"/>
                </a:cubicBezTo>
                <a:cubicBezTo>
                  <a:pt x="4590157" y="605189"/>
                  <a:pt x="4591125" y="605375"/>
                  <a:pt x="4592315" y="605487"/>
                </a:cubicBezTo>
                <a:cubicBezTo>
                  <a:pt x="4593506" y="605598"/>
                  <a:pt x="4595069" y="605654"/>
                  <a:pt x="4597003" y="605654"/>
                </a:cubicBezTo>
                <a:cubicBezTo>
                  <a:pt x="4598864" y="605654"/>
                  <a:pt x="4600333" y="605580"/>
                  <a:pt x="4601412" y="605431"/>
                </a:cubicBezTo>
                <a:cubicBezTo>
                  <a:pt x="4602491" y="605282"/>
                  <a:pt x="4603310" y="605021"/>
                  <a:pt x="4603868" y="604649"/>
                </a:cubicBezTo>
                <a:cubicBezTo>
                  <a:pt x="4604426" y="604277"/>
                  <a:pt x="4604780" y="603812"/>
                  <a:pt x="4604928" y="603254"/>
                </a:cubicBezTo>
                <a:cubicBezTo>
                  <a:pt x="4605077" y="602696"/>
                  <a:pt x="4605077" y="602008"/>
                  <a:pt x="4604928" y="601189"/>
                </a:cubicBezTo>
                <a:lnTo>
                  <a:pt x="4593878" y="506088"/>
                </a:lnTo>
                <a:cubicBezTo>
                  <a:pt x="4593506" y="503707"/>
                  <a:pt x="4592669" y="501902"/>
                  <a:pt x="4591366" y="500674"/>
                </a:cubicBezTo>
                <a:cubicBezTo>
                  <a:pt x="4590064" y="499446"/>
                  <a:pt x="4588111" y="498833"/>
                  <a:pt x="4585506" y="498833"/>
                </a:cubicBezTo>
                <a:close/>
                <a:moveTo>
                  <a:pt x="4991900" y="498833"/>
                </a:moveTo>
                <a:lnTo>
                  <a:pt x="4913207" y="498833"/>
                </a:lnTo>
                <a:cubicBezTo>
                  <a:pt x="4912612" y="498833"/>
                  <a:pt x="4912072" y="499000"/>
                  <a:pt x="4911589" y="499335"/>
                </a:cubicBezTo>
                <a:cubicBezTo>
                  <a:pt x="4911105" y="499670"/>
                  <a:pt x="4910714" y="500191"/>
                  <a:pt x="4910416" y="500898"/>
                </a:cubicBezTo>
                <a:cubicBezTo>
                  <a:pt x="4910119" y="501605"/>
                  <a:pt x="4909877" y="502497"/>
                  <a:pt x="4909691" y="503576"/>
                </a:cubicBezTo>
                <a:cubicBezTo>
                  <a:pt x="4909505" y="504655"/>
                  <a:pt x="4909412" y="505865"/>
                  <a:pt x="4909412" y="507204"/>
                </a:cubicBezTo>
                <a:cubicBezTo>
                  <a:pt x="4909412" y="508692"/>
                  <a:pt x="4909486" y="509957"/>
                  <a:pt x="4909635" y="510999"/>
                </a:cubicBezTo>
                <a:cubicBezTo>
                  <a:pt x="4909784" y="512041"/>
                  <a:pt x="4910026" y="512897"/>
                  <a:pt x="4910361" y="513567"/>
                </a:cubicBezTo>
                <a:cubicBezTo>
                  <a:pt x="4910696" y="514236"/>
                  <a:pt x="4911086" y="514739"/>
                  <a:pt x="4911533" y="515073"/>
                </a:cubicBezTo>
                <a:cubicBezTo>
                  <a:pt x="4911979" y="515408"/>
                  <a:pt x="4912537" y="515576"/>
                  <a:pt x="4913207" y="515576"/>
                </a:cubicBezTo>
                <a:lnTo>
                  <a:pt x="4943345" y="515576"/>
                </a:lnTo>
                <a:lnTo>
                  <a:pt x="4943345" y="602194"/>
                </a:lnTo>
                <a:cubicBezTo>
                  <a:pt x="4943345" y="602789"/>
                  <a:pt x="4943494" y="603291"/>
                  <a:pt x="4943791" y="603701"/>
                </a:cubicBezTo>
                <a:cubicBezTo>
                  <a:pt x="4944089" y="604110"/>
                  <a:pt x="4944573" y="604463"/>
                  <a:pt x="4945242" y="604761"/>
                </a:cubicBezTo>
                <a:cubicBezTo>
                  <a:pt x="4945912" y="605059"/>
                  <a:pt x="4946842" y="605282"/>
                  <a:pt x="4948033" y="605431"/>
                </a:cubicBezTo>
                <a:cubicBezTo>
                  <a:pt x="4949223" y="605580"/>
                  <a:pt x="4950749" y="605654"/>
                  <a:pt x="4952609" y="605654"/>
                </a:cubicBezTo>
                <a:cubicBezTo>
                  <a:pt x="4954395" y="605654"/>
                  <a:pt x="4955884" y="605580"/>
                  <a:pt x="4957074" y="605431"/>
                </a:cubicBezTo>
                <a:cubicBezTo>
                  <a:pt x="4958265" y="605282"/>
                  <a:pt x="4959214" y="605059"/>
                  <a:pt x="4959920" y="604761"/>
                </a:cubicBezTo>
                <a:cubicBezTo>
                  <a:pt x="4960627" y="604463"/>
                  <a:pt x="4961111" y="604110"/>
                  <a:pt x="4961371" y="603701"/>
                </a:cubicBezTo>
                <a:cubicBezTo>
                  <a:pt x="4961632" y="603291"/>
                  <a:pt x="4961762" y="602789"/>
                  <a:pt x="4961762" y="602194"/>
                </a:cubicBezTo>
                <a:lnTo>
                  <a:pt x="4961762" y="515576"/>
                </a:lnTo>
                <a:lnTo>
                  <a:pt x="4991900" y="515576"/>
                </a:lnTo>
                <a:cubicBezTo>
                  <a:pt x="4992495" y="515576"/>
                  <a:pt x="4993035" y="515408"/>
                  <a:pt x="4993518" y="515073"/>
                </a:cubicBezTo>
                <a:cubicBezTo>
                  <a:pt x="4994002" y="514739"/>
                  <a:pt x="4994393" y="514236"/>
                  <a:pt x="4994690" y="513567"/>
                </a:cubicBezTo>
                <a:cubicBezTo>
                  <a:pt x="4994988" y="512897"/>
                  <a:pt x="4995230" y="512022"/>
                  <a:pt x="4995416" y="510943"/>
                </a:cubicBezTo>
                <a:cubicBezTo>
                  <a:pt x="4995602" y="509864"/>
                  <a:pt x="4995695" y="508581"/>
                  <a:pt x="4995695" y="507093"/>
                </a:cubicBezTo>
                <a:cubicBezTo>
                  <a:pt x="4995695" y="505753"/>
                  <a:pt x="4995602" y="504562"/>
                  <a:pt x="4995416" y="503521"/>
                </a:cubicBezTo>
                <a:cubicBezTo>
                  <a:pt x="4995230" y="502479"/>
                  <a:pt x="4994970" y="501605"/>
                  <a:pt x="4994635" y="500898"/>
                </a:cubicBezTo>
                <a:cubicBezTo>
                  <a:pt x="4994300" y="500191"/>
                  <a:pt x="4993909" y="499670"/>
                  <a:pt x="4993463" y="499335"/>
                </a:cubicBezTo>
                <a:cubicBezTo>
                  <a:pt x="4993016" y="499000"/>
                  <a:pt x="4992495" y="498833"/>
                  <a:pt x="4991900" y="498833"/>
                </a:cubicBezTo>
                <a:close/>
                <a:moveTo>
                  <a:pt x="4199056" y="498274"/>
                </a:moveTo>
                <a:cubicBezTo>
                  <a:pt x="4197195" y="498274"/>
                  <a:pt x="4195670" y="498330"/>
                  <a:pt x="4194479" y="498442"/>
                </a:cubicBezTo>
                <a:cubicBezTo>
                  <a:pt x="4193289" y="498554"/>
                  <a:pt x="4192358" y="498777"/>
                  <a:pt x="4191689" y="499112"/>
                </a:cubicBezTo>
                <a:cubicBezTo>
                  <a:pt x="4191019" y="499446"/>
                  <a:pt x="4190535" y="499819"/>
                  <a:pt x="4190238" y="500228"/>
                </a:cubicBezTo>
                <a:cubicBezTo>
                  <a:pt x="4189940" y="500637"/>
                  <a:pt x="4189791" y="501139"/>
                  <a:pt x="4189791" y="501735"/>
                </a:cubicBezTo>
                <a:lnTo>
                  <a:pt x="4189791" y="542588"/>
                </a:lnTo>
                <a:lnTo>
                  <a:pt x="4138557" y="542588"/>
                </a:lnTo>
                <a:lnTo>
                  <a:pt x="4138557" y="501735"/>
                </a:lnTo>
                <a:cubicBezTo>
                  <a:pt x="4138557" y="501139"/>
                  <a:pt x="4138408" y="500637"/>
                  <a:pt x="4138111" y="500228"/>
                </a:cubicBezTo>
                <a:cubicBezTo>
                  <a:pt x="4137813" y="499819"/>
                  <a:pt x="4137329" y="499446"/>
                  <a:pt x="4136659" y="499112"/>
                </a:cubicBezTo>
                <a:cubicBezTo>
                  <a:pt x="4135990" y="498777"/>
                  <a:pt x="4135060" y="498554"/>
                  <a:pt x="4133869" y="498442"/>
                </a:cubicBezTo>
                <a:cubicBezTo>
                  <a:pt x="4132678" y="498330"/>
                  <a:pt x="4131153" y="498274"/>
                  <a:pt x="4129292" y="498274"/>
                </a:cubicBezTo>
                <a:cubicBezTo>
                  <a:pt x="4127507" y="498274"/>
                  <a:pt x="4126018" y="498330"/>
                  <a:pt x="4124828" y="498442"/>
                </a:cubicBezTo>
                <a:cubicBezTo>
                  <a:pt x="4123637" y="498554"/>
                  <a:pt x="4122707" y="498777"/>
                  <a:pt x="4122037" y="499112"/>
                </a:cubicBezTo>
                <a:cubicBezTo>
                  <a:pt x="4121367" y="499446"/>
                  <a:pt x="4120884" y="499819"/>
                  <a:pt x="4120586" y="500228"/>
                </a:cubicBezTo>
                <a:cubicBezTo>
                  <a:pt x="4120288" y="500637"/>
                  <a:pt x="4120140" y="501139"/>
                  <a:pt x="4120140" y="501735"/>
                </a:cubicBezTo>
                <a:lnTo>
                  <a:pt x="4120140" y="602194"/>
                </a:lnTo>
                <a:cubicBezTo>
                  <a:pt x="4120140" y="602789"/>
                  <a:pt x="4120288" y="603291"/>
                  <a:pt x="4120586" y="603701"/>
                </a:cubicBezTo>
                <a:cubicBezTo>
                  <a:pt x="4120884" y="604110"/>
                  <a:pt x="4121367" y="604463"/>
                  <a:pt x="4122037" y="604761"/>
                </a:cubicBezTo>
                <a:cubicBezTo>
                  <a:pt x="4122707" y="605059"/>
                  <a:pt x="4123637" y="605282"/>
                  <a:pt x="4124828" y="605431"/>
                </a:cubicBezTo>
                <a:cubicBezTo>
                  <a:pt x="4126018" y="605580"/>
                  <a:pt x="4127507" y="605654"/>
                  <a:pt x="4129292" y="605654"/>
                </a:cubicBezTo>
                <a:cubicBezTo>
                  <a:pt x="4131153" y="605654"/>
                  <a:pt x="4132678" y="605580"/>
                  <a:pt x="4133869" y="605431"/>
                </a:cubicBezTo>
                <a:cubicBezTo>
                  <a:pt x="4135060" y="605282"/>
                  <a:pt x="4135990" y="605059"/>
                  <a:pt x="4136659" y="604761"/>
                </a:cubicBezTo>
                <a:cubicBezTo>
                  <a:pt x="4137329" y="604463"/>
                  <a:pt x="4137813" y="604110"/>
                  <a:pt x="4138111" y="603701"/>
                </a:cubicBezTo>
                <a:cubicBezTo>
                  <a:pt x="4138408" y="603291"/>
                  <a:pt x="4138557" y="602789"/>
                  <a:pt x="4138557" y="602194"/>
                </a:cubicBezTo>
                <a:lnTo>
                  <a:pt x="4138557" y="558103"/>
                </a:lnTo>
                <a:lnTo>
                  <a:pt x="4189791" y="558103"/>
                </a:lnTo>
                <a:lnTo>
                  <a:pt x="4189791" y="602194"/>
                </a:lnTo>
                <a:cubicBezTo>
                  <a:pt x="4189791" y="602789"/>
                  <a:pt x="4189940" y="603291"/>
                  <a:pt x="4190238" y="603701"/>
                </a:cubicBezTo>
                <a:cubicBezTo>
                  <a:pt x="4190535" y="604110"/>
                  <a:pt x="4191019" y="604463"/>
                  <a:pt x="4191689" y="604761"/>
                </a:cubicBezTo>
                <a:cubicBezTo>
                  <a:pt x="4192358" y="605059"/>
                  <a:pt x="4193289" y="605282"/>
                  <a:pt x="4194479" y="605431"/>
                </a:cubicBezTo>
                <a:cubicBezTo>
                  <a:pt x="4195670" y="605580"/>
                  <a:pt x="4197195" y="605654"/>
                  <a:pt x="4199056" y="605654"/>
                </a:cubicBezTo>
                <a:cubicBezTo>
                  <a:pt x="4200842" y="605654"/>
                  <a:pt x="4202330" y="605580"/>
                  <a:pt x="4203521" y="605431"/>
                </a:cubicBezTo>
                <a:cubicBezTo>
                  <a:pt x="4204711" y="605282"/>
                  <a:pt x="4205660" y="605059"/>
                  <a:pt x="4206367" y="604761"/>
                </a:cubicBezTo>
                <a:cubicBezTo>
                  <a:pt x="4207074" y="604463"/>
                  <a:pt x="4207557" y="604110"/>
                  <a:pt x="4207818" y="603701"/>
                </a:cubicBezTo>
                <a:cubicBezTo>
                  <a:pt x="4208078" y="603291"/>
                  <a:pt x="4208209" y="602789"/>
                  <a:pt x="4208209" y="602194"/>
                </a:cubicBezTo>
                <a:lnTo>
                  <a:pt x="4208209" y="501735"/>
                </a:lnTo>
                <a:cubicBezTo>
                  <a:pt x="4208209" y="501139"/>
                  <a:pt x="4208078" y="500637"/>
                  <a:pt x="4207818" y="500228"/>
                </a:cubicBezTo>
                <a:cubicBezTo>
                  <a:pt x="4207557" y="499819"/>
                  <a:pt x="4207074" y="499446"/>
                  <a:pt x="4206367" y="499112"/>
                </a:cubicBezTo>
                <a:cubicBezTo>
                  <a:pt x="4205660" y="498777"/>
                  <a:pt x="4204711" y="498554"/>
                  <a:pt x="4203521" y="498442"/>
                </a:cubicBezTo>
                <a:cubicBezTo>
                  <a:pt x="4202330" y="498330"/>
                  <a:pt x="4200842" y="498274"/>
                  <a:pt x="4199056" y="498274"/>
                </a:cubicBezTo>
                <a:close/>
                <a:moveTo>
                  <a:pt x="4322881" y="498274"/>
                </a:moveTo>
                <a:cubicBezTo>
                  <a:pt x="4321020" y="498274"/>
                  <a:pt x="4319495" y="498330"/>
                  <a:pt x="4318304" y="498442"/>
                </a:cubicBezTo>
                <a:cubicBezTo>
                  <a:pt x="4317114" y="498554"/>
                  <a:pt x="4316183" y="498777"/>
                  <a:pt x="4315514" y="499112"/>
                </a:cubicBezTo>
                <a:cubicBezTo>
                  <a:pt x="4314844" y="499446"/>
                  <a:pt x="4314360" y="499819"/>
                  <a:pt x="4314063" y="500228"/>
                </a:cubicBezTo>
                <a:cubicBezTo>
                  <a:pt x="4313765" y="500637"/>
                  <a:pt x="4313616" y="501139"/>
                  <a:pt x="4313616" y="501735"/>
                </a:cubicBezTo>
                <a:lnTo>
                  <a:pt x="4313616" y="542588"/>
                </a:lnTo>
                <a:lnTo>
                  <a:pt x="4262382" y="542588"/>
                </a:lnTo>
                <a:lnTo>
                  <a:pt x="4262382" y="501735"/>
                </a:lnTo>
                <a:cubicBezTo>
                  <a:pt x="4262382" y="501139"/>
                  <a:pt x="4262233" y="500637"/>
                  <a:pt x="4261936" y="500228"/>
                </a:cubicBezTo>
                <a:cubicBezTo>
                  <a:pt x="4261638" y="499819"/>
                  <a:pt x="4261154" y="499446"/>
                  <a:pt x="4260484" y="499112"/>
                </a:cubicBezTo>
                <a:cubicBezTo>
                  <a:pt x="4259815" y="498777"/>
                  <a:pt x="4258885" y="498554"/>
                  <a:pt x="4257694" y="498442"/>
                </a:cubicBezTo>
                <a:cubicBezTo>
                  <a:pt x="4256503" y="498330"/>
                  <a:pt x="4254978" y="498274"/>
                  <a:pt x="4253117" y="498274"/>
                </a:cubicBezTo>
                <a:cubicBezTo>
                  <a:pt x="4251332" y="498274"/>
                  <a:pt x="4249843" y="498330"/>
                  <a:pt x="4248653" y="498442"/>
                </a:cubicBezTo>
                <a:cubicBezTo>
                  <a:pt x="4247462" y="498554"/>
                  <a:pt x="4246532" y="498777"/>
                  <a:pt x="4245862" y="499112"/>
                </a:cubicBezTo>
                <a:cubicBezTo>
                  <a:pt x="4245192" y="499446"/>
                  <a:pt x="4244709" y="499819"/>
                  <a:pt x="4244411" y="500228"/>
                </a:cubicBezTo>
                <a:cubicBezTo>
                  <a:pt x="4244113" y="500637"/>
                  <a:pt x="4243965" y="501139"/>
                  <a:pt x="4243965" y="501735"/>
                </a:cubicBezTo>
                <a:lnTo>
                  <a:pt x="4243965" y="602194"/>
                </a:lnTo>
                <a:cubicBezTo>
                  <a:pt x="4243965" y="602789"/>
                  <a:pt x="4244113" y="603291"/>
                  <a:pt x="4244411" y="603701"/>
                </a:cubicBezTo>
                <a:cubicBezTo>
                  <a:pt x="4244709" y="604110"/>
                  <a:pt x="4245192" y="604463"/>
                  <a:pt x="4245862" y="604761"/>
                </a:cubicBezTo>
                <a:cubicBezTo>
                  <a:pt x="4246532" y="605059"/>
                  <a:pt x="4247462" y="605282"/>
                  <a:pt x="4248653" y="605431"/>
                </a:cubicBezTo>
                <a:cubicBezTo>
                  <a:pt x="4249843" y="605580"/>
                  <a:pt x="4251332" y="605654"/>
                  <a:pt x="4253117" y="605654"/>
                </a:cubicBezTo>
                <a:cubicBezTo>
                  <a:pt x="4254978" y="605654"/>
                  <a:pt x="4256503" y="605580"/>
                  <a:pt x="4257694" y="605431"/>
                </a:cubicBezTo>
                <a:cubicBezTo>
                  <a:pt x="4258885" y="605282"/>
                  <a:pt x="4259815" y="605059"/>
                  <a:pt x="4260484" y="604761"/>
                </a:cubicBezTo>
                <a:cubicBezTo>
                  <a:pt x="4261154" y="604463"/>
                  <a:pt x="4261638" y="604110"/>
                  <a:pt x="4261936" y="603701"/>
                </a:cubicBezTo>
                <a:cubicBezTo>
                  <a:pt x="4262233" y="603291"/>
                  <a:pt x="4262382" y="602789"/>
                  <a:pt x="4262382" y="602194"/>
                </a:cubicBezTo>
                <a:lnTo>
                  <a:pt x="4262382" y="558103"/>
                </a:lnTo>
                <a:lnTo>
                  <a:pt x="4313616" y="558103"/>
                </a:lnTo>
                <a:lnTo>
                  <a:pt x="4313616" y="602194"/>
                </a:lnTo>
                <a:cubicBezTo>
                  <a:pt x="4313616" y="602789"/>
                  <a:pt x="4313765" y="603291"/>
                  <a:pt x="4314063" y="603701"/>
                </a:cubicBezTo>
                <a:cubicBezTo>
                  <a:pt x="4314360" y="604110"/>
                  <a:pt x="4314844" y="604463"/>
                  <a:pt x="4315514" y="604761"/>
                </a:cubicBezTo>
                <a:cubicBezTo>
                  <a:pt x="4316183" y="605059"/>
                  <a:pt x="4317114" y="605282"/>
                  <a:pt x="4318304" y="605431"/>
                </a:cubicBezTo>
                <a:cubicBezTo>
                  <a:pt x="4319495" y="605580"/>
                  <a:pt x="4321020" y="605654"/>
                  <a:pt x="4322881" y="605654"/>
                </a:cubicBezTo>
                <a:cubicBezTo>
                  <a:pt x="4324667" y="605654"/>
                  <a:pt x="4326155" y="605580"/>
                  <a:pt x="4327346" y="605431"/>
                </a:cubicBezTo>
                <a:cubicBezTo>
                  <a:pt x="4328536" y="605282"/>
                  <a:pt x="4329485" y="605059"/>
                  <a:pt x="4330192" y="604761"/>
                </a:cubicBezTo>
                <a:cubicBezTo>
                  <a:pt x="4330899" y="604463"/>
                  <a:pt x="4331382" y="604110"/>
                  <a:pt x="4331643" y="603701"/>
                </a:cubicBezTo>
                <a:cubicBezTo>
                  <a:pt x="4331903" y="603291"/>
                  <a:pt x="4332034" y="602789"/>
                  <a:pt x="4332034" y="602194"/>
                </a:cubicBezTo>
                <a:lnTo>
                  <a:pt x="4332034" y="501735"/>
                </a:lnTo>
                <a:cubicBezTo>
                  <a:pt x="4332034" y="501139"/>
                  <a:pt x="4331903" y="500637"/>
                  <a:pt x="4331643" y="500228"/>
                </a:cubicBezTo>
                <a:cubicBezTo>
                  <a:pt x="4331382" y="499819"/>
                  <a:pt x="4330899" y="499446"/>
                  <a:pt x="4330192" y="499112"/>
                </a:cubicBezTo>
                <a:cubicBezTo>
                  <a:pt x="4329485" y="498777"/>
                  <a:pt x="4328536" y="498554"/>
                  <a:pt x="4327346" y="498442"/>
                </a:cubicBezTo>
                <a:cubicBezTo>
                  <a:pt x="4326155" y="498330"/>
                  <a:pt x="4324667" y="498274"/>
                  <a:pt x="4322881" y="498274"/>
                </a:cubicBezTo>
                <a:close/>
                <a:moveTo>
                  <a:pt x="4713517" y="498274"/>
                </a:moveTo>
                <a:cubicBezTo>
                  <a:pt x="4709945" y="498274"/>
                  <a:pt x="4707490" y="498554"/>
                  <a:pt x="4706150" y="499112"/>
                </a:cubicBezTo>
                <a:cubicBezTo>
                  <a:pt x="4704811" y="499670"/>
                  <a:pt x="4704141" y="500507"/>
                  <a:pt x="4704141" y="501623"/>
                </a:cubicBezTo>
                <a:lnTo>
                  <a:pt x="4704141" y="559778"/>
                </a:lnTo>
                <a:cubicBezTo>
                  <a:pt x="4704141" y="562680"/>
                  <a:pt x="4704215" y="565563"/>
                  <a:pt x="4704364" y="568428"/>
                </a:cubicBezTo>
                <a:cubicBezTo>
                  <a:pt x="4704513" y="571293"/>
                  <a:pt x="4704699" y="574140"/>
                  <a:pt x="4704922" y="576967"/>
                </a:cubicBezTo>
                <a:cubicBezTo>
                  <a:pt x="4703211" y="574140"/>
                  <a:pt x="4701481" y="571368"/>
                  <a:pt x="4699732" y="568652"/>
                </a:cubicBezTo>
                <a:cubicBezTo>
                  <a:pt x="4697983" y="565935"/>
                  <a:pt x="4696104" y="563275"/>
                  <a:pt x="4694095" y="560671"/>
                </a:cubicBezTo>
                <a:lnTo>
                  <a:pt x="4650898" y="501623"/>
                </a:lnTo>
                <a:cubicBezTo>
                  <a:pt x="4650451" y="501028"/>
                  <a:pt x="4649986" y="500507"/>
                  <a:pt x="4649502" y="500060"/>
                </a:cubicBezTo>
                <a:cubicBezTo>
                  <a:pt x="4649019" y="499614"/>
                  <a:pt x="4648423" y="499260"/>
                  <a:pt x="4647717" y="499000"/>
                </a:cubicBezTo>
                <a:cubicBezTo>
                  <a:pt x="4647010" y="498740"/>
                  <a:pt x="4646172" y="498554"/>
                  <a:pt x="4645205" y="498442"/>
                </a:cubicBezTo>
                <a:cubicBezTo>
                  <a:pt x="4644238" y="498330"/>
                  <a:pt x="4642973" y="498274"/>
                  <a:pt x="4641410" y="498274"/>
                </a:cubicBezTo>
                <a:cubicBezTo>
                  <a:pt x="4639847" y="498274"/>
                  <a:pt x="4638526" y="498330"/>
                  <a:pt x="4637447" y="498442"/>
                </a:cubicBezTo>
                <a:cubicBezTo>
                  <a:pt x="4636368" y="498554"/>
                  <a:pt x="4635513" y="498758"/>
                  <a:pt x="4634880" y="499056"/>
                </a:cubicBezTo>
                <a:cubicBezTo>
                  <a:pt x="4634248" y="499353"/>
                  <a:pt x="4633801" y="499726"/>
                  <a:pt x="4633541" y="500172"/>
                </a:cubicBezTo>
                <a:cubicBezTo>
                  <a:pt x="4633280" y="500619"/>
                  <a:pt x="4633150" y="501139"/>
                  <a:pt x="4633150" y="501735"/>
                </a:cubicBezTo>
                <a:lnTo>
                  <a:pt x="4633150" y="602305"/>
                </a:lnTo>
                <a:cubicBezTo>
                  <a:pt x="4633150" y="602826"/>
                  <a:pt x="4633299" y="603310"/>
                  <a:pt x="4633596" y="603756"/>
                </a:cubicBezTo>
                <a:cubicBezTo>
                  <a:pt x="4633894" y="604203"/>
                  <a:pt x="4634378" y="604556"/>
                  <a:pt x="4635048" y="604817"/>
                </a:cubicBezTo>
                <a:cubicBezTo>
                  <a:pt x="4635717" y="605077"/>
                  <a:pt x="4636647" y="605282"/>
                  <a:pt x="4637838" y="605431"/>
                </a:cubicBezTo>
                <a:cubicBezTo>
                  <a:pt x="4639029" y="605580"/>
                  <a:pt x="4640517" y="605654"/>
                  <a:pt x="4642303" y="605654"/>
                </a:cubicBezTo>
                <a:cubicBezTo>
                  <a:pt x="4644089" y="605654"/>
                  <a:pt x="4645577" y="605580"/>
                  <a:pt x="4646768" y="605431"/>
                </a:cubicBezTo>
                <a:cubicBezTo>
                  <a:pt x="4647958" y="605282"/>
                  <a:pt x="4648926" y="605077"/>
                  <a:pt x="4649670" y="604817"/>
                </a:cubicBezTo>
                <a:cubicBezTo>
                  <a:pt x="4650414" y="604556"/>
                  <a:pt x="4650935" y="604203"/>
                  <a:pt x="4651233" y="603756"/>
                </a:cubicBezTo>
                <a:cubicBezTo>
                  <a:pt x="4651530" y="603310"/>
                  <a:pt x="4651679" y="602826"/>
                  <a:pt x="4651679" y="602305"/>
                </a:cubicBezTo>
                <a:lnTo>
                  <a:pt x="4651679" y="544486"/>
                </a:lnTo>
                <a:cubicBezTo>
                  <a:pt x="4651679" y="541583"/>
                  <a:pt x="4651605" y="538625"/>
                  <a:pt x="4651456" y="535612"/>
                </a:cubicBezTo>
                <a:cubicBezTo>
                  <a:pt x="4651307" y="532598"/>
                  <a:pt x="4651121" y="529640"/>
                  <a:pt x="4650898" y="526738"/>
                </a:cubicBezTo>
                <a:cubicBezTo>
                  <a:pt x="4652609" y="529714"/>
                  <a:pt x="4654488" y="532635"/>
                  <a:pt x="4656535" y="535500"/>
                </a:cubicBezTo>
                <a:cubicBezTo>
                  <a:pt x="4658581" y="538365"/>
                  <a:pt x="4660646" y="541211"/>
                  <a:pt x="4662730" y="544039"/>
                </a:cubicBezTo>
                <a:lnTo>
                  <a:pt x="4705369" y="602305"/>
                </a:lnTo>
                <a:cubicBezTo>
                  <a:pt x="4705890" y="602901"/>
                  <a:pt x="4706355" y="603422"/>
                  <a:pt x="4706764" y="603868"/>
                </a:cubicBezTo>
                <a:cubicBezTo>
                  <a:pt x="4707173" y="604315"/>
                  <a:pt x="4707694" y="604668"/>
                  <a:pt x="4708327" y="604928"/>
                </a:cubicBezTo>
                <a:cubicBezTo>
                  <a:pt x="4708959" y="605189"/>
                  <a:pt x="4709759" y="605375"/>
                  <a:pt x="4710727" y="605487"/>
                </a:cubicBezTo>
                <a:cubicBezTo>
                  <a:pt x="4711694" y="605598"/>
                  <a:pt x="4712885" y="605654"/>
                  <a:pt x="4714299" y="605654"/>
                </a:cubicBezTo>
                <a:cubicBezTo>
                  <a:pt x="4715936" y="605654"/>
                  <a:pt x="4717275" y="605580"/>
                  <a:pt x="4718317" y="605431"/>
                </a:cubicBezTo>
                <a:cubicBezTo>
                  <a:pt x="4719359" y="605282"/>
                  <a:pt x="4720196" y="605077"/>
                  <a:pt x="4720828" y="604817"/>
                </a:cubicBezTo>
                <a:cubicBezTo>
                  <a:pt x="4721461" y="604556"/>
                  <a:pt x="4721907" y="604203"/>
                  <a:pt x="4722168" y="603756"/>
                </a:cubicBezTo>
                <a:cubicBezTo>
                  <a:pt x="4722428" y="603310"/>
                  <a:pt x="4722558" y="602826"/>
                  <a:pt x="4722558" y="602305"/>
                </a:cubicBezTo>
                <a:lnTo>
                  <a:pt x="4722558" y="501623"/>
                </a:lnTo>
                <a:cubicBezTo>
                  <a:pt x="4722558" y="501102"/>
                  <a:pt x="4722428" y="500619"/>
                  <a:pt x="4722168" y="500172"/>
                </a:cubicBezTo>
                <a:cubicBezTo>
                  <a:pt x="4721907" y="499726"/>
                  <a:pt x="4721424" y="499353"/>
                  <a:pt x="4720717" y="499056"/>
                </a:cubicBezTo>
                <a:cubicBezTo>
                  <a:pt x="4720010" y="498758"/>
                  <a:pt x="4719061" y="498554"/>
                  <a:pt x="4717870" y="498442"/>
                </a:cubicBezTo>
                <a:cubicBezTo>
                  <a:pt x="4716680" y="498330"/>
                  <a:pt x="4715229" y="498274"/>
                  <a:pt x="4713517" y="498274"/>
                </a:cubicBezTo>
                <a:close/>
                <a:moveTo>
                  <a:pt x="4040182" y="496712"/>
                </a:moveTo>
                <a:cubicBezTo>
                  <a:pt x="4031922" y="496712"/>
                  <a:pt x="4024722" y="497940"/>
                  <a:pt x="4018583" y="500395"/>
                </a:cubicBezTo>
                <a:cubicBezTo>
                  <a:pt x="4012444" y="502851"/>
                  <a:pt x="4007328" y="506423"/>
                  <a:pt x="4003235" y="511111"/>
                </a:cubicBezTo>
                <a:cubicBezTo>
                  <a:pt x="3999142" y="515799"/>
                  <a:pt x="3996073" y="521492"/>
                  <a:pt x="3994026" y="528189"/>
                </a:cubicBezTo>
                <a:cubicBezTo>
                  <a:pt x="3991980" y="534886"/>
                  <a:pt x="3990957" y="542439"/>
                  <a:pt x="3990957" y="550848"/>
                </a:cubicBezTo>
                <a:cubicBezTo>
                  <a:pt x="3990957" y="559034"/>
                  <a:pt x="3992036" y="566568"/>
                  <a:pt x="3994194" y="573451"/>
                </a:cubicBezTo>
                <a:cubicBezTo>
                  <a:pt x="3996352" y="580335"/>
                  <a:pt x="3999570" y="586269"/>
                  <a:pt x="4003849" y="591255"/>
                </a:cubicBezTo>
                <a:cubicBezTo>
                  <a:pt x="4008128" y="596241"/>
                  <a:pt x="4013486" y="600129"/>
                  <a:pt x="4019922" y="602919"/>
                </a:cubicBezTo>
                <a:cubicBezTo>
                  <a:pt x="4026359" y="605710"/>
                  <a:pt x="4033819" y="607105"/>
                  <a:pt x="4042302" y="607105"/>
                </a:cubicBezTo>
                <a:cubicBezTo>
                  <a:pt x="4050562" y="607105"/>
                  <a:pt x="4057762" y="605877"/>
                  <a:pt x="4063901" y="603422"/>
                </a:cubicBezTo>
                <a:cubicBezTo>
                  <a:pt x="4070040" y="600966"/>
                  <a:pt x="4075156" y="597394"/>
                  <a:pt x="4079249" y="592706"/>
                </a:cubicBezTo>
                <a:cubicBezTo>
                  <a:pt x="4083342" y="588018"/>
                  <a:pt x="4086393" y="582325"/>
                  <a:pt x="4088402" y="575628"/>
                </a:cubicBezTo>
                <a:cubicBezTo>
                  <a:pt x="4090411" y="568931"/>
                  <a:pt x="4091416" y="561340"/>
                  <a:pt x="4091416" y="552857"/>
                </a:cubicBezTo>
                <a:cubicBezTo>
                  <a:pt x="4091416" y="544672"/>
                  <a:pt x="4090355" y="537137"/>
                  <a:pt x="4088235" y="530254"/>
                </a:cubicBezTo>
                <a:cubicBezTo>
                  <a:pt x="4086114" y="523371"/>
                  <a:pt x="4082914" y="517436"/>
                  <a:pt x="4078635" y="512450"/>
                </a:cubicBezTo>
                <a:cubicBezTo>
                  <a:pt x="4074356" y="507465"/>
                  <a:pt x="4069017" y="503595"/>
                  <a:pt x="4062617" y="500842"/>
                </a:cubicBezTo>
                <a:cubicBezTo>
                  <a:pt x="4056218" y="498088"/>
                  <a:pt x="4048739" y="496712"/>
                  <a:pt x="4040182" y="496712"/>
                </a:cubicBezTo>
                <a:close/>
                <a:moveTo>
                  <a:pt x="4404811" y="496712"/>
                </a:moveTo>
                <a:cubicBezTo>
                  <a:pt x="4396923" y="496712"/>
                  <a:pt x="4390207" y="497977"/>
                  <a:pt x="4384663" y="500507"/>
                </a:cubicBezTo>
                <a:cubicBezTo>
                  <a:pt x="4379119" y="503037"/>
                  <a:pt x="4374561" y="506441"/>
                  <a:pt x="4370989" y="510720"/>
                </a:cubicBezTo>
                <a:cubicBezTo>
                  <a:pt x="4367417" y="514999"/>
                  <a:pt x="4364794" y="520022"/>
                  <a:pt x="4363120" y="525789"/>
                </a:cubicBezTo>
                <a:cubicBezTo>
                  <a:pt x="4361446" y="531556"/>
                  <a:pt x="4360609" y="537714"/>
                  <a:pt x="4360609" y="544262"/>
                </a:cubicBezTo>
                <a:lnTo>
                  <a:pt x="4360609" y="547611"/>
                </a:lnTo>
                <a:cubicBezTo>
                  <a:pt x="4360609" y="550513"/>
                  <a:pt x="4361337" y="552578"/>
                  <a:pt x="4362795" y="553806"/>
                </a:cubicBezTo>
                <a:cubicBezTo>
                  <a:pt x="4364252" y="555034"/>
                  <a:pt x="4365916" y="555648"/>
                  <a:pt x="4367785" y="555648"/>
                </a:cubicBezTo>
                <a:lnTo>
                  <a:pt x="4433944" y="555648"/>
                </a:lnTo>
                <a:cubicBezTo>
                  <a:pt x="4433944" y="561229"/>
                  <a:pt x="4433383" y="566252"/>
                  <a:pt x="4432262" y="570717"/>
                </a:cubicBezTo>
                <a:cubicBezTo>
                  <a:pt x="4431140" y="575181"/>
                  <a:pt x="4429271" y="579014"/>
                  <a:pt x="4426653" y="582214"/>
                </a:cubicBezTo>
                <a:cubicBezTo>
                  <a:pt x="4424036" y="585413"/>
                  <a:pt x="4420634" y="587869"/>
                  <a:pt x="4416446" y="589581"/>
                </a:cubicBezTo>
                <a:cubicBezTo>
                  <a:pt x="4412259" y="591292"/>
                  <a:pt x="4407137" y="592148"/>
                  <a:pt x="4401080" y="592148"/>
                </a:cubicBezTo>
                <a:cubicBezTo>
                  <a:pt x="4396294" y="592148"/>
                  <a:pt x="4392032" y="591757"/>
                  <a:pt x="4388293" y="590976"/>
                </a:cubicBezTo>
                <a:cubicBezTo>
                  <a:pt x="4384555" y="590194"/>
                  <a:pt x="4381320" y="589320"/>
                  <a:pt x="4378591" y="588353"/>
                </a:cubicBezTo>
                <a:cubicBezTo>
                  <a:pt x="4375861" y="587385"/>
                  <a:pt x="4373618" y="586511"/>
                  <a:pt x="4371861" y="585730"/>
                </a:cubicBezTo>
                <a:cubicBezTo>
                  <a:pt x="4370103" y="584948"/>
                  <a:pt x="4368776" y="584558"/>
                  <a:pt x="4367878" y="584558"/>
                </a:cubicBezTo>
                <a:cubicBezTo>
                  <a:pt x="4367355" y="584558"/>
                  <a:pt x="4366888" y="584688"/>
                  <a:pt x="4366477" y="584948"/>
                </a:cubicBezTo>
                <a:cubicBezTo>
                  <a:pt x="4366066" y="585209"/>
                  <a:pt x="4365748" y="585599"/>
                  <a:pt x="4365523" y="586120"/>
                </a:cubicBezTo>
                <a:cubicBezTo>
                  <a:pt x="4365299" y="586641"/>
                  <a:pt x="4365131" y="587367"/>
                  <a:pt x="4365019" y="588297"/>
                </a:cubicBezTo>
                <a:cubicBezTo>
                  <a:pt x="4364906" y="589227"/>
                  <a:pt x="4364850" y="590362"/>
                  <a:pt x="4364850" y="591701"/>
                </a:cubicBezTo>
                <a:cubicBezTo>
                  <a:pt x="4364850" y="592669"/>
                  <a:pt x="4364887" y="593506"/>
                  <a:pt x="4364962" y="594213"/>
                </a:cubicBezTo>
                <a:cubicBezTo>
                  <a:pt x="4365036" y="594920"/>
                  <a:pt x="4365129" y="595552"/>
                  <a:pt x="4365241" y="596110"/>
                </a:cubicBezTo>
                <a:cubicBezTo>
                  <a:pt x="4365353" y="596668"/>
                  <a:pt x="4365539" y="597171"/>
                  <a:pt x="4365799" y="597617"/>
                </a:cubicBezTo>
                <a:cubicBezTo>
                  <a:pt x="4366059" y="598064"/>
                  <a:pt x="4366394" y="598492"/>
                  <a:pt x="4366804" y="598901"/>
                </a:cubicBezTo>
                <a:cubicBezTo>
                  <a:pt x="4367213" y="599310"/>
                  <a:pt x="4368422" y="599980"/>
                  <a:pt x="4370431" y="600910"/>
                </a:cubicBezTo>
                <a:cubicBezTo>
                  <a:pt x="4372440" y="601840"/>
                  <a:pt x="4375045" y="602752"/>
                  <a:pt x="4378245" y="603645"/>
                </a:cubicBezTo>
                <a:cubicBezTo>
                  <a:pt x="4381445" y="604538"/>
                  <a:pt x="4385147" y="605338"/>
                  <a:pt x="4389351" y="606045"/>
                </a:cubicBezTo>
                <a:cubicBezTo>
                  <a:pt x="4393555" y="606752"/>
                  <a:pt x="4398039" y="607105"/>
                  <a:pt x="4402801" y="607105"/>
                </a:cubicBezTo>
                <a:cubicBezTo>
                  <a:pt x="4411061" y="607105"/>
                  <a:pt x="4418298" y="605952"/>
                  <a:pt x="4424512" y="603645"/>
                </a:cubicBezTo>
                <a:cubicBezTo>
                  <a:pt x="4430725" y="601338"/>
                  <a:pt x="4435953" y="597915"/>
                  <a:pt x="4440194" y="593376"/>
                </a:cubicBezTo>
                <a:cubicBezTo>
                  <a:pt x="4444436" y="588836"/>
                  <a:pt x="4447636" y="583144"/>
                  <a:pt x="4449794" y="576298"/>
                </a:cubicBezTo>
                <a:cubicBezTo>
                  <a:pt x="4451952" y="569452"/>
                  <a:pt x="4453031" y="561489"/>
                  <a:pt x="4453031" y="552411"/>
                </a:cubicBezTo>
                <a:cubicBezTo>
                  <a:pt x="4453031" y="543779"/>
                  <a:pt x="4451915" y="536021"/>
                  <a:pt x="4449682" y="529138"/>
                </a:cubicBezTo>
                <a:cubicBezTo>
                  <a:pt x="4447450" y="522254"/>
                  <a:pt x="4444231" y="516413"/>
                  <a:pt x="4440027" y="511613"/>
                </a:cubicBezTo>
                <a:cubicBezTo>
                  <a:pt x="4435823" y="506813"/>
                  <a:pt x="4430744" y="503130"/>
                  <a:pt x="4424791" y="500563"/>
                </a:cubicBezTo>
                <a:cubicBezTo>
                  <a:pt x="4418838" y="497995"/>
                  <a:pt x="4412178" y="496712"/>
                  <a:pt x="4404811" y="496712"/>
                </a:cubicBezTo>
                <a:close/>
                <a:moveTo>
                  <a:pt x="4849806" y="496712"/>
                </a:moveTo>
                <a:cubicBezTo>
                  <a:pt x="4841546" y="496712"/>
                  <a:pt x="4834347" y="497940"/>
                  <a:pt x="4828208" y="500395"/>
                </a:cubicBezTo>
                <a:cubicBezTo>
                  <a:pt x="4822068" y="502851"/>
                  <a:pt x="4816952" y="506423"/>
                  <a:pt x="4812860" y="511111"/>
                </a:cubicBezTo>
                <a:cubicBezTo>
                  <a:pt x="4808767" y="515799"/>
                  <a:pt x="4805698" y="521492"/>
                  <a:pt x="4803651" y="528189"/>
                </a:cubicBezTo>
                <a:cubicBezTo>
                  <a:pt x="4801605" y="534886"/>
                  <a:pt x="4800582" y="542439"/>
                  <a:pt x="4800582" y="550848"/>
                </a:cubicBezTo>
                <a:cubicBezTo>
                  <a:pt x="4800582" y="559034"/>
                  <a:pt x="4801661" y="566568"/>
                  <a:pt x="4803819" y="573451"/>
                </a:cubicBezTo>
                <a:cubicBezTo>
                  <a:pt x="4805977" y="580335"/>
                  <a:pt x="4809195" y="586269"/>
                  <a:pt x="4813474" y="591255"/>
                </a:cubicBezTo>
                <a:cubicBezTo>
                  <a:pt x="4817752" y="596241"/>
                  <a:pt x="4823110" y="600129"/>
                  <a:pt x="4829547" y="602919"/>
                </a:cubicBezTo>
                <a:cubicBezTo>
                  <a:pt x="4835984" y="605710"/>
                  <a:pt x="4843444" y="607105"/>
                  <a:pt x="4851927" y="607105"/>
                </a:cubicBezTo>
                <a:cubicBezTo>
                  <a:pt x="4860187" y="607105"/>
                  <a:pt x="4867387" y="605877"/>
                  <a:pt x="4873526" y="603422"/>
                </a:cubicBezTo>
                <a:cubicBezTo>
                  <a:pt x="4879665" y="600966"/>
                  <a:pt x="4884781" y="597394"/>
                  <a:pt x="4888874" y="592706"/>
                </a:cubicBezTo>
                <a:cubicBezTo>
                  <a:pt x="4892966" y="588018"/>
                  <a:pt x="4896017" y="582325"/>
                  <a:pt x="4898027" y="575628"/>
                </a:cubicBezTo>
                <a:cubicBezTo>
                  <a:pt x="4900036" y="568931"/>
                  <a:pt x="4901040" y="561340"/>
                  <a:pt x="4901040" y="552857"/>
                </a:cubicBezTo>
                <a:cubicBezTo>
                  <a:pt x="4901040" y="544672"/>
                  <a:pt x="4899980" y="537137"/>
                  <a:pt x="4897859" y="530254"/>
                </a:cubicBezTo>
                <a:cubicBezTo>
                  <a:pt x="4895738" y="523371"/>
                  <a:pt x="4892539" y="517436"/>
                  <a:pt x="4888259" y="512450"/>
                </a:cubicBezTo>
                <a:cubicBezTo>
                  <a:pt x="4883981" y="507465"/>
                  <a:pt x="4878642" y="503595"/>
                  <a:pt x="4872242" y="500842"/>
                </a:cubicBezTo>
                <a:cubicBezTo>
                  <a:pt x="4865843" y="498088"/>
                  <a:pt x="4858364" y="496712"/>
                  <a:pt x="4849806" y="496712"/>
                </a:cubicBezTo>
                <a:close/>
                <a:moveTo>
                  <a:pt x="5098312" y="459877"/>
                </a:moveTo>
                <a:cubicBezTo>
                  <a:pt x="5096452" y="459877"/>
                  <a:pt x="5094926" y="459970"/>
                  <a:pt x="5093736" y="460156"/>
                </a:cubicBezTo>
                <a:cubicBezTo>
                  <a:pt x="5092545" y="460342"/>
                  <a:pt x="5091540" y="460565"/>
                  <a:pt x="5090722" y="460826"/>
                </a:cubicBezTo>
                <a:cubicBezTo>
                  <a:pt x="5089903" y="461086"/>
                  <a:pt x="5089345" y="461440"/>
                  <a:pt x="5089047" y="461886"/>
                </a:cubicBezTo>
                <a:cubicBezTo>
                  <a:pt x="5088750" y="462332"/>
                  <a:pt x="5088601" y="462816"/>
                  <a:pt x="5088601" y="463337"/>
                </a:cubicBezTo>
                <a:lnTo>
                  <a:pt x="5088601" y="503074"/>
                </a:lnTo>
                <a:cubicBezTo>
                  <a:pt x="5088601" y="507539"/>
                  <a:pt x="5088117" y="511557"/>
                  <a:pt x="5087150" y="515129"/>
                </a:cubicBezTo>
                <a:cubicBezTo>
                  <a:pt x="5086182" y="518701"/>
                  <a:pt x="5084471" y="521752"/>
                  <a:pt x="5082015" y="524282"/>
                </a:cubicBezTo>
                <a:cubicBezTo>
                  <a:pt x="5079560" y="526812"/>
                  <a:pt x="5076211" y="528747"/>
                  <a:pt x="5071969" y="530086"/>
                </a:cubicBezTo>
                <a:cubicBezTo>
                  <a:pt x="5067728" y="531426"/>
                  <a:pt x="5062296" y="532096"/>
                  <a:pt x="5055673" y="532096"/>
                </a:cubicBezTo>
                <a:cubicBezTo>
                  <a:pt x="5051580" y="532096"/>
                  <a:pt x="5047581" y="531947"/>
                  <a:pt x="5043674" y="531649"/>
                </a:cubicBezTo>
                <a:cubicBezTo>
                  <a:pt x="5039767" y="531352"/>
                  <a:pt x="5035878" y="531017"/>
                  <a:pt x="5032009" y="530645"/>
                </a:cubicBezTo>
                <a:lnTo>
                  <a:pt x="5032009" y="463337"/>
                </a:lnTo>
                <a:cubicBezTo>
                  <a:pt x="5032009" y="462816"/>
                  <a:pt x="5031842" y="462332"/>
                  <a:pt x="5031507" y="461886"/>
                </a:cubicBezTo>
                <a:cubicBezTo>
                  <a:pt x="5031172" y="461440"/>
                  <a:pt x="5030614" y="461086"/>
                  <a:pt x="5029833" y="460826"/>
                </a:cubicBezTo>
                <a:cubicBezTo>
                  <a:pt x="5029051" y="460565"/>
                  <a:pt x="5028028" y="460342"/>
                  <a:pt x="5026763" y="460156"/>
                </a:cubicBezTo>
                <a:cubicBezTo>
                  <a:pt x="5025498" y="459970"/>
                  <a:pt x="5024010" y="459877"/>
                  <a:pt x="5022298" y="459877"/>
                </a:cubicBezTo>
                <a:cubicBezTo>
                  <a:pt x="5020438" y="459877"/>
                  <a:pt x="5018912" y="459970"/>
                  <a:pt x="5017722" y="460156"/>
                </a:cubicBezTo>
                <a:cubicBezTo>
                  <a:pt x="5016531" y="460342"/>
                  <a:pt x="5015582" y="460565"/>
                  <a:pt x="5014875" y="460826"/>
                </a:cubicBezTo>
                <a:cubicBezTo>
                  <a:pt x="5014168" y="461086"/>
                  <a:pt x="5013666" y="461440"/>
                  <a:pt x="5013368" y="461886"/>
                </a:cubicBezTo>
                <a:cubicBezTo>
                  <a:pt x="5013070" y="462332"/>
                  <a:pt x="5012922" y="462816"/>
                  <a:pt x="5012922" y="463337"/>
                </a:cubicBezTo>
                <a:lnTo>
                  <a:pt x="5012922" y="602194"/>
                </a:lnTo>
                <a:cubicBezTo>
                  <a:pt x="5012922" y="602715"/>
                  <a:pt x="5013070" y="603198"/>
                  <a:pt x="5013368" y="603645"/>
                </a:cubicBezTo>
                <a:cubicBezTo>
                  <a:pt x="5013666" y="604091"/>
                  <a:pt x="5014168" y="604445"/>
                  <a:pt x="5014875" y="604705"/>
                </a:cubicBezTo>
                <a:cubicBezTo>
                  <a:pt x="5015582" y="604966"/>
                  <a:pt x="5016531" y="605189"/>
                  <a:pt x="5017722" y="605375"/>
                </a:cubicBezTo>
                <a:cubicBezTo>
                  <a:pt x="5018912" y="605561"/>
                  <a:pt x="5020438" y="605654"/>
                  <a:pt x="5022298" y="605654"/>
                </a:cubicBezTo>
                <a:cubicBezTo>
                  <a:pt x="5024010" y="605654"/>
                  <a:pt x="5025498" y="605561"/>
                  <a:pt x="5026763" y="605375"/>
                </a:cubicBezTo>
                <a:cubicBezTo>
                  <a:pt x="5028028" y="605189"/>
                  <a:pt x="5029051" y="604966"/>
                  <a:pt x="5029833" y="604705"/>
                </a:cubicBezTo>
                <a:cubicBezTo>
                  <a:pt x="5030614" y="604445"/>
                  <a:pt x="5031172" y="604091"/>
                  <a:pt x="5031507" y="603645"/>
                </a:cubicBezTo>
                <a:cubicBezTo>
                  <a:pt x="5031842" y="603198"/>
                  <a:pt x="5032009" y="602715"/>
                  <a:pt x="5032009" y="602194"/>
                </a:cubicBezTo>
                <a:lnTo>
                  <a:pt x="5032009" y="546830"/>
                </a:lnTo>
                <a:cubicBezTo>
                  <a:pt x="5036325" y="547276"/>
                  <a:pt x="5040530" y="547667"/>
                  <a:pt x="5044622" y="548002"/>
                </a:cubicBezTo>
                <a:cubicBezTo>
                  <a:pt x="5048715" y="548337"/>
                  <a:pt x="5052882" y="548504"/>
                  <a:pt x="5057124" y="548504"/>
                </a:cubicBezTo>
                <a:cubicBezTo>
                  <a:pt x="5064268" y="548504"/>
                  <a:pt x="5070928" y="547927"/>
                  <a:pt x="5077104" y="546774"/>
                </a:cubicBezTo>
                <a:cubicBezTo>
                  <a:pt x="5083280" y="545620"/>
                  <a:pt x="5088638" y="543425"/>
                  <a:pt x="5093177" y="540188"/>
                </a:cubicBezTo>
                <a:cubicBezTo>
                  <a:pt x="5097716" y="536951"/>
                  <a:pt x="5101270" y="532468"/>
                  <a:pt x="5103837" y="526738"/>
                </a:cubicBezTo>
                <a:cubicBezTo>
                  <a:pt x="5106405" y="521008"/>
                  <a:pt x="5107688" y="513567"/>
                  <a:pt x="5107688" y="504414"/>
                </a:cubicBezTo>
                <a:lnTo>
                  <a:pt x="5107688" y="463337"/>
                </a:lnTo>
                <a:cubicBezTo>
                  <a:pt x="5107688" y="462816"/>
                  <a:pt x="5107539" y="462332"/>
                  <a:pt x="5107242" y="461886"/>
                </a:cubicBezTo>
                <a:cubicBezTo>
                  <a:pt x="5106944" y="461440"/>
                  <a:pt x="5106442" y="461086"/>
                  <a:pt x="5105735" y="460826"/>
                </a:cubicBezTo>
                <a:cubicBezTo>
                  <a:pt x="5105028" y="460565"/>
                  <a:pt x="5104061" y="460342"/>
                  <a:pt x="5102833" y="460156"/>
                </a:cubicBezTo>
                <a:cubicBezTo>
                  <a:pt x="5101605" y="459970"/>
                  <a:pt x="5100098" y="459877"/>
                  <a:pt x="5098312" y="459877"/>
                </a:cubicBezTo>
                <a:close/>
                <a:moveTo>
                  <a:pt x="3927854" y="451617"/>
                </a:moveTo>
                <a:cubicBezTo>
                  <a:pt x="3919891" y="451617"/>
                  <a:pt x="3913045" y="452752"/>
                  <a:pt x="3907315" y="455021"/>
                </a:cubicBezTo>
                <a:cubicBezTo>
                  <a:pt x="3901585" y="457291"/>
                  <a:pt x="3896860" y="460361"/>
                  <a:pt x="3893139" y="464230"/>
                </a:cubicBezTo>
                <a:cubicBezTo>
                  <a:pt x="3889419" y="468100"/>
                  <a:pt x="3886665" y="472639"/>
                  <a:pt x="3884880" y="477848"/>
                </a:cubicBezTo>
                <a:cubicBezTo>
                  <a:pt x="3883094" y="483057"/>
                  <a:pt x="3882201" y="488563"/>
                  <a:pt x="3882201" y="494368"/>
                </a:cubicBezTo>
                <a:cubicBezTo>
                  <a:pt x="3882201" y="500916"/>
                  <a:pt x="3883131" y="506720"/>
                  <a:pt x="3884991" y="511781"/>
                </a:cubicBezTo>
                <a:cubicBezTo>
                  <a:pt x="3886851" y="516841"/>
                  <a:pt x="3889456" y="521157"/>
                  <a:pt x="3892805" y="524729"/>
                </a:cubicBezTo>
                <a:cubicBezTo>
                  <a:pt x="3896153" y="528301"/>
                  <a:pt x="3900172" y="531091"/>
                  <a:pt x="3904860" y="533100"/>
                </a:cubicBezTo>
                <a:cubicBezTo>
                  <a:pt x="3909548" y="535109"/>
                  <a:pt x="3914757" y="536300"/>
                  <a:pt x="3920487" y="536672"/>
                </a:cubicBezTo>
                <a:lnTo>
                  <a:pt x="3921268" y="563573"/>
                </a:lnTo>
                <a:cubicBezTo>
                  <a:pt x="3921268" y="564689"/>
                  <a:pt x="3921919" y="565526"/>
                  <a:pt x="3923221" y="566084"/>
                </a:cubicBezTo>
                <a:cubicBezTo>
                  <a:pt x="3924524" y="566642"/>
                  <a:pt x="3926626" y="566921"/>
                  <a:pt x="3929528" y="566921"/>
                </a:cubicBezTo>
                <a:cubicBezTo>
                  <a:pt x="3931091" y="566921"/>
                  <a:pt x="3932430" y="566866"/>
                  <a:pt x="3933546" y="566754"/>
                </a:cubicBezTo>
                <a:cubicBezTo>
                  <a:pt x="3934663" y="566642"/>
                  <a:pt x="3935555" y="566456"/>
                  <a:pt x="3936225" y="566196"/>
                </a:cubicBezTo>
                <a:cubicBezTo>
                  <a:pt x="3936895" y="565935"/>
                  <a:pt x="3937379" y="565582"/>
                  <a:pt x="3937676" y="565136"/>
                </a:cubicBezTo>
                <a:cubicBezTo>
                  <a:pt x="3937974" y="564689"/>
                  <a:pt x="3938123" y="564168"/>
                  <a:pt x="3938123" y="563573"/>
                </a:cubicBezTo>
                <a:lnTo>
                  <a:pt x="3938792" y="532654"/>
                </a:lnTo>
                <a:cubicBezTo>
                  <a:pt x="3938867" y="530942"/>
                  <a:pt x="3938737" y="529547"/>
                  <a:pt x="3938402" y="528468"/>
                </a:cubicBezTo>
                <a:cubicBezTo>
                  <a:pt x="3938067" y="527389"/>
                  <a:pt x="3937565" y="526496"/>
                  <a:pt x="3936895" y="525789"/>
                </a:cubicBezTo>
                <a:cubicBezTo>
                  <a:pt x="3936225" y="525082"/>
                  <a:pt x="3935369" y="524598"/>
                  <a:pt x="3934328" y="524338"/>
                </a:cubicBezTo>
                <a:cubicBezTo>
                  <a:pt x="3933286" y="524078"/>
                  <a:pt x="3932095" y="523947"/>
                  <a:pt x="3930756" y="523947"/>
                </a:cubicBezTo>
                <a:lnTo>
                  <a:pt x="3928300" y="523947"/>
                </a:lnTo>
                <a:cubicBezTo>
                  <a:pt x="3923463" y="523947"/>
                  <a:pt x="3919333" y="523185"/>
                  <a:pt x="3915910" y="521659"/>
                </a:cubicBezTo>
                <a:cubicBezTo>
                  <a:pt x="3912487" y="520134"/>
                  <a:pt x="3909715" y="518106"/>
                  <a:pt x="3907594" y="515576"/>
                </a:cubicBezTo>
                <a:cubicBezTo>
                  <a:pt x="3905474" y="513046"/>
                  <a:pt x="3903930" y="510069"/>
                  <a:pt x="3902962" y="506646"/>
                </a:cubicBezTo>
                <a:cubicBezTo>
                  <a:pt x="3901995" y="503223"/>
                  <a:pt x="3901511" y="499651"/>
                  <a:pt x="3901511" y="495930"/>
                </a:cubicBezTo>
                <a:cubicBezTo>
                  <a:pt x="3901511" y="491689"/>
                  <a:pt x="3902106" y="487801"/>
                  <a:pt x="3903297" y="484266"/>
                </a:cubicBezTo>
                <a:cubicBezTo>
                  <a:pt x="3904488" y="480731"/>
                  <a:pt x="3906274" y="477680"/>
                  <a:pt x="3908655" y="475113"/>
                </a:cubicBezTo>
                <a:cubicBezTo>
                  <a:pt x="3911036" y="472546"/>
                  <a:pt x="3914031" y="470555"/>
                  <a:pt x="3917640" y="469141"/>
                </a:cubicBezTo>
                <a:cubicBezTo>
                  <a:pt x="3921249" y="467728"/>
                  <a:pt x="3925510" y="467021"/>
                  <a:pt x="3930421" y="467021"/>
                </a:cubicBezTo>
                <a:cubicBezTo>
                  <a:pt x="3934737" y="467021"/>
                  <a:pt x="3938513" y="467486"/>
                  <a:pt x="3941750" y="468416"/>
                </a:cubicBezTo>
                <a:cubicBezTo>
                  <a:pt x="3944987" y="469346"/>
                  <a:pt x="3947797" y="470369"/>
                  <a:pt x="3950178" y="471485"/>
                </a:cubicBezTo>
                <a:cubicBezTo>
                  <a:pt x="3952559" y="472602"/>
                  <a:pt x="3954512" y="473606"/>
                  <a:pt x="3956038" y="474499"/>
                </a:cubicBezTo>
                <a:cubicBezTo>
                  <a:pt x="3957563" y="475392"/>
                  <a:pt x="3958698" y="475839"/>
                  <a:pt x="3959442" y="475839"/>
                </a:cubicBezTo>
                <a:cubicBezTo>
                  <a:pt x="3959963" y="475839"/>
                  <a:pt x="3960428" y="475727"/>
                  <a:pt x="3960838" y="475504"/>
                </a:cubicBezTo>
                <a:cubicBezTo>
                  <a:pt x="3961247" y="475281"/>
                  <a:pt x="3961600" y="474853"/>
                  <a:pt x="3961898" y="474220"/>
                </a:cubicBezTo>
                <a:cubicBezTo>
                  <a:pt x="3962196" y="473588"/>
                  <a:pt x="3962419" y="472732"/>
                  <a:pt x="3962568" y="471653"/>
                </a:cubicBezTo>
                <a:cubicBezTo>
                  <a:pt x="3962717" y="470574"/>
                  <a:pt x="3962791" y="469216"/>
                  <a:pt x="3962791" y="467579"/>
                </a:cubicBezTo>
                <a:cubicBezTo>
                  <a:pt x="3962791" y="465793"/>
                  <a:pt x="3962679" y="464435"/>
                  <a:pt x="3962456" y="463505"/>
                </a:cubicBezTo>
                <a:cubicBezTo>
                  <a:pt x="3962233" y="462574"/>
                  <a:pt x="3961749" y="461756"/>
                  <a:pt x="3961005" y="461049"/>
                </a:cubicBezTo>
                <a:cubicBezTo>
                  <a:pt x="3960261" y="460342"/>
                  <a:pt x="3958828" y="459412"/>
                  <a:pt x="3956708" y="458258"/>
                </a:cubicBezTo>
                <a:cubicBezTo>
                  <a:pt x="3954587" y="457105"/>
                  <a:pt x="3952020" y="456045"/>
                  <a:pt x="3949006" y="455077"/>
                </a:cubicBezTo>
                <a:cubicBezTo>
                  <a:pt x="3945992" y="454110"/>
                  <a:pt x="3942681" y="453291"/>
                  <a:pt x="3939072" y="452621"/>
                </a:cubicBezTo>
                <a:cubicBezTo>
                  <a:pt x="3935462" y="451952"/>
                  <a:pt x="3931723" y="451617"/>
                  <a:pt x="3927854" y="451617"/>
                </a:cubicBezTo>
                <a:close/>
                <a:moveTo>
                  <a:pt x="18068" y="203673"/>
                </a:moveTo>
                <a:cubicBezTo>
                  <a:pt x="14512" y="203673"/>
                  <a:pt x="11587" y="203989"/>
                  <a:pt x="9292" y="204620"/>
                </a:cubicBezTo>
                <a:cubicBezTo>
                  <a:pt x="6997" y="205251"/>
                  <a:pt x="5134" y="206283"/>
                  <a:pt x="3699" y="207717"/>
                </a:cubicBezTo>
                <a:cubicBezTo>
                  <a:pt x="2265" y="209151"/>
                  <a:pt x="1290" y="211159"/>
                  <a:pt x="774" y="213740"/>
                </a:cubicBezTo>
                <a:cubicBezTo>
                  <a:pt x="258" y="216321"/>
                  <a:pt x="0" y="219505"/>
                  <a:pt x="0" y="223291"/>
                </a:cubicBezTo>
                <a:cubicBezTo>
                  <a:pt x="0" y="227076"/>
                  <a:pt x="258" y="230203"/>
                  <a:pt x="774" y="232669"/>
                </a:cubicBezTo>
                <a:cubicBezTo>
                  <a:pt x="1290" y="235136"/>
                  <a:pt x="2265" y="237143"/>
                  <a:pt x="3699" y="238692"/>
                </a:cubicBezTo>
                <a:cubicBezTo>
                  <a:pt x="5134" y="240241"/>
                  <a:pt x="6997" y="241331"/>
                  <a:pt x="9292" y="241962"/>
                </a:cubicBezTo>
                <a:cubicBezTo>
                  <a:pt x="11587" y="242593"/>
                  <a:pt x="14512" y="242908"/>
                  <a:pt x="18068" y="242908"/>
                </a:cubicBezTo>
                <a:cubicBezTo>
                  <a:pt x="21624" y="242908"/>
                  <a:pt x="24579" y="242593"/>
                  <a:pt x="26930" y="241962"/>
                </a:cubicBezTo>
                <a:cubicBezTo>
                  <a:pt x="29282" y="241331"/>
                  <a:pt x="31146" y="240241"/>
                  <a:pt x="32523" y="238692"/>
                </a:cubicBezTo>
                <a:cubicBezTo>
                  <a:pt x="33900" y="237143"/>
                  <a:pt x="34846" y="235136"/>
                  <a:pt x="35362" y="232669"/>
                </a:cubicBezTo>
                <a:cubicBezTo>
                  <a:pt x="35879" y="230203"/>
                  <a:pt x="36137" y="227076"/>
                  <a:pt x="36137" y="223291"/>
                </a:cubicBezTo>
                <a:cubicBezTo>
                  <a:pt x="36137" y="219505"/>
                  <a:pt x="35879" y="216321"/>
                  <a:pt x="35362" y="213740"/>
                </a:cubicBezTo>
                <a:cubicBezTo>
                  <a:pt x="34846" y="211159"/>
                  <a:pt x="33900" y="209151"/>
                  <a:pt x="32523" y="207717"/>
                </a:cubicBezTo>
                <a:cubicBezTo>
                  <a:pt x="31146" y="206283"/>
                  <a:pt x="29282" y="205251"/>
                  <a:pt x="26930" y="204620"/>
                </a:cubicBezTo>
                <a:cubicBezTo>
                  <a:pt x="24579" y="203989"/>
                  <a:pt x="21624" y="203673"/>
                  <a:pt x="18068" y="203673"/>
                </a:cubicBezTo>
                <a:close/>
                <a:moveTo>
                  <a:pt x="6161744" y="202641"/>
                </a:moveTo>
                <a:cubicBezTo>
                  <a:pt x="6154861" y="202641"/>
                  <a:pt x="6150100" y="203960"/>
                  <a:pt x="6147461" y="206599"/>
                </a:cubicBezTo>
                <a:cubicBezTo>
                  <a:pt x="6144823" y="209237"/>
                  <a:pt x="6143503" y="214514"/>
                  <a:pt x="6143503" y="222430"/>
                </a:cubicBezTo>
                <a:cubicBezTo>
                  <a:pt x="6143503" y="230575"/>
                  <a:pt x="6144852" y="235996"/>
                  <a:pt x="6147547" y="238692"/>
                </a:cubicBezTo>
                <a:cubicBezTo>
                  <a:pt x="6150243" y="241388"/>
                  <a:pt x="6155148" y="242736"/>
                  <a:pt x="6162260" y="242736"/>
                </a:cubicBezTo>
                <a:cubicBezTo>
                  <a:pt x="6169144" y="242736"/>
                  <a:pt x="6173905" y="241417"/>
                  <a:pt x="6176543" y="238778"/>
                </a:cubicBezTo>
                <a:cubicBezTo>
                  <a:pt x="6179182" y="236139"/>
                  <a:pt x="6180501" y="230862"/>
                  <a:pt x="6180501" y="222946"/>
                </a:cubicBezTo>
                <a:cubicBezTo>
                  <a:pt x="6180501" y="214801"/>
                  <a:pt x="6179153" y="209381"/>
                  <a:pt x="6176457" y="206685"/>
                </a:cubicBezTo>
                <a:cubicBezTo>
                  <a:pt x="6173761" y="203989"/>
                  <a:pt x="6168857" y="202641"/>
                  <a:pt x="6161744" y="202641"/>
                </a:cubicBezTo>
                <a:close/>
                <a:moveTo>
                  <a:pt x="1582071" y="166331"/>
                </a:moveTo>
                <a:cubicBezTo>
                  <a:pt x="1589872" y="166331"/>
                  <a:pt x="1596640" y="166991"/>
                  <a:pt x="1602377" y="168310"/>
                </a:cubicBezTo>
                <a:cubicBezTo>
                  <a:pt x="1608113" y="169630"/>
                  <a:pt x="1612874" y="171580"/>
                  <a:pt x="1616660" y="174161"/>
                </a:cubicBezTo>
                <a:cubicBezTo>
                  <a:pt x="1620446" y="176742"/>
                  <a:pt x="1623227" y="179840"/>
                  <a:pt x="1625006" y="183454"/>
                </a:cubicBezTo>
                <a:cubicBezTo>
                  <a:pt x="1626784" y="187067"/>
                  <a:pt x="1627673" y="191226"/>
                  <a:pt x="1627673" y="195930"/>
                </a:cubicBezTo>
                <a:cubicBezTo>
                  <a:pt x="1627673" y="203960"/>
                  <a:pt x="1625120" y="210356"/>
                  <a:pt x="1620015" y="215117"/>
                </a:cubicBezTo>
                <a:cubicBezTo>
                  <a:pt x="1614910" y="219878"/>
                  <a:pt x="1607769" y="222258"/>
                  <a:pt x="1598591" y="222258"/>
                </a:cubicBezTo>
                <a:cubicBezTo>
                  <a:pt x="1591133" y="222258"/>
                  <a:pt x="1584222" y="220365"/>
                  <a:pt x="1577855" y="216579"/>
                </a:cubicBezTo>
                <a:cubicBezTo>
                  <a:pt x="1571488" y="212794"/>
                  <a:pt x="1564805" y="207000"/>
                  <a:pt x="1557808" y="199199"/>
                </a:cubicBezTo>
                <a:lnTo>
                  <a:pt x="1557808" y="166331"/>
                </a:lnTo>
                <a:close/>
                <a:moveTo>
                  <a:pt x="2458371" y="166331"/>
                </a:moveTo>
                <a:cubicBezTo>
                  <a:pt x="2466172" y="166331"/>
                  <a:pt x="2472940" y="166991"/>
                  <a:pt x="2478676" y="168310"/>
                </a:cubicBezTo>
                <a:cubicBezTo>
                  <a:pt x="2484413" y="169630"/>
                  <a:pt x="2489173" y="171580"/>
                  <a:pt x="2492959" y="174161"/>
                </a:cubicBezTo>
                <a:cubicBezTo>
                  <a:pt x="2496745" y="176742"/>
                  <a:pt x="2499527" y="179840"/>
                  <a:pt x="2501305" y="183454"/>
                </a:cubicBezTo>
                <a:cubicBezTo>
                  <a:pt x="2503084" y="187067"/>
                  <a:pt x="2503973" y="191226"/>
                  <a:pt x="2503973" y="195930"/>
                </a:cubicBezTo>
                <a:cubicBezTo>
                  <a:pt x="2503973" y="203960"/>
                  <a:pt x="2501420" y="210356"/>
                  <a:pt x="2496315" y="215117"/>
                </a:cubicBezTo>
                <a:cubicBezTo>
                  <a:pt x="2491210" y="219878"/>
                  <a:pt x="2484069" y="222258"/>
                  <a:pt x="2474891" y="222258"/>
                </a:cubicBezTo>
                <a:cubicBezTo>
                  <a:pt x="2467433" y="222258"/>
                  <a:pt x="2460522" y="220365"/>
                  <a:pt x="2454155" y="216579"/>
                </a:cubicBezTo>
                <a:cubicBezTo>
                  <a:pt x="2447788" y="212794"/>
                  <a:pt x="2441105" y="207000"/>
                  <a:pt x="2434107" y="199199"/>
                </a:cubicBezTo>
                <a:lnTo>
                  <a:pt x="2434107" y="166331"/>
                </a:lnTo>
                <a:close/>
                <a:moveTo>
                  <a:pt x="5715920" y="166331"/>
                </a:moveTo>
                <a:cubicBezTo>
                  <a:pt x="5723722" y="166331"/>
                  <a:pt x="5730490" y="166991"/>
                  <a:pt x="5736226" y="168310"/>
                </a:cubicBezTo>
                <a:cubicBezTo>
                  <a:pt x="5741962" y="169630"/>
                  <a:pt x="5746723" y="171580"/>
                  <a:pt x="5750509" y="174161"/>
                </a:cubicBezTo>
                <a:cubicBezTo>
                  <a:pt x="5754295" y="176742"/>
                  <a:pt x="5757077" y="179840"/>
                  <a:pt x="5758855" y="183454"/>
                </a:cubicBezTo>
                <a:cubicBezTo>
                  <a:pt x="5760633" y="187067"/>
                  <a:pt x="5761522" y="191226"/>
                  <a:pt x="5761522" y="195930"/>
                </a:cubicBezTo>
                <a:cubicBezTo>
                  <a:pt x="5761522" y="203960"/>
                  <a:pt x="5758970" y="210356"/>
                  <a:pt x="5753865" y="215117"/>
                </a:cubicBezTo>
                <a:cubicBezTo>
                  <a:pt x="5748759" y="219878"/>
                  <a:pt x="5741618" y="222258"/>
                  <a:pt x="5732440" y="222258"/>
                </a:cubicBezTo>
                <a:cubicBezTo>
                  <a:pt x="5724984" y="222258"/>
                  <a:pt x="5718071" y="220365"/>
                  <a:pt x="5711704" y="216579"/>
                </a:cubicBezTo>
                <a:cubicBezTo>
                  <a:pt x="5705337" y="212794"/>
                  <a:pt x="5698655" y="207000"/>
                  <a:pt x="5691657" y="199199"/>
                </a:cubicBezTo>
                <a:lnTo>
                  <a:pt x="5691657" y="166331"/>
                </a:lnTo>
                <a:close/>
                <a:moveTo>
                  <a:pt x="6287420" y="166331"/>
                </a:moveTo>
                <a:cubicBezTo>
                  <a:pt x="6295221" y="166331"/>
                  <a:pt x="6301990" y="166991"/>
                  <a:pt x="6307726" y="168310"/>
                </a:cubicBezTo>
                <a:cubicBezTo>
                  <a:pt x="6313462" y="169630"/>
                  <a:pt x="6318223" y="171580"/>
                  <a:pt x="6322009" y="174161"/>
                </a:cubicBezTo>
                <a:cubicBezTo>
                  <a:pt x="6325795" y="176742"/>
                  <a:pt x="6328576" y="179840"/>
                  <a:pt x="6330355" y="183454"/>
                </a:cubicBezTo>
                <a:cubicBezTo>
                  <a:pt x="6332133" y="187067"/>
                  <a:pt x="6333022" y="191226"/>
                  <a:pt x="6333022" y="195930"/>
                </a:cubicBezTo>
                <a:cubicBezTo>
                  <a:pt x="6333022" y="203960"/>
                  <a:pt x="6330469" y="210356"/>
                  <a:pt x="6325364" y="215117"/>
                </a:cubicBezTo>
                <a:cubicBezTo>
                  <a:pt x="6320260" y="219878"/>
                  <a:pt x="6313118" y="222258"/>
                  <a:pt x="6303940" y="222258"/>
                </a:cubicBezTo>
                <a:cubicBezTo>
                  <a:pt x="6296483" y="222258"/>
                  <a:pt x="6289571" y="220365"/>
                  <a:pt x="6283204" y="216579"/>
                </a:cubicBezTo>
                <a:cubicBezTo>
                  <a:pt x="6276837" y="212794"/>
                  <a:pt x="6270155" y="207000"/>
                  <a:pt x="6263156" y="199199"/>
                </a:cubicBezTo>
                <a:lnTo>
                  <a:pt x="6263156" y="166331"/>
                </a:lnTo>
                <a:close/>
                <a:moveTo>
                  <a:pt x="6944645" y="166331"/>
                </a:moveTo>
                <a:cubicBezTo>
                  <a:pt x="6952446" y="166331"/>
                  <a:pt x="6959215" y="166991"/>
                  <a:pt x="6964951" y="168310"/>
                </a:cubicBezTo>
                <a:cubicBezTo>
                  <a:pt x="6970687" y="169630"/>
                  <a:pt x="6975448" y="171580"/>
                  <a:pt x="6979234" y="174161"/>
                </a:cubicBezTo>
                <a:cubicBezTo>
                  <a:pt x="6983019" y="176742"/>
                  <a:pt x="6985801" y="179840"/>
                  <a:pt x="6987580" y="183454"/>
                </a:cubicBezTo>
                <a:cubicBezTo>
                  <a:pt x="6989358" y="187067"/>
                  <a:pt x="6990247" y="191226"/>
                  <a:pt x="6990247" y="195930"/>
                </a:cubicBezTo>
                <a:cubicBezTo>
                  <a:pt x="6990247" y="203960"/>
                  <a:pt x="6987694" y="210356"/>
                  <a:pt x="6982589" y="215117"/>
                </a:cubicBezTo>
                <a:cubicBezTo>
                  <a:pt x="6977484" y="219878"/>
                  <a:pt x="6970343" y="222258"/>
                  <a:pt x="6961165" y="222258"/>
                </a:cubicBezTo>
                <a:cubicBezTo>
                  <a:pt x="6953708" y="222258"/>
                  <a:pt x="6946796" y="220365"/>
                  <a:pt x="6940429" y="216579"/>
                </a:cubicBezTo>
                <a:cubicBezTo>
                  <a:pt x="6934062" y="212794"/>
                  <a:pt x="6927379" y="207000"/>
                  <a:pt x="6920382" y="199199"/>
                </a:cubicBezTo>
                <a:lnTo>
                  <a:pt x="6920382" y="166331"/>
                </a:lnTo>
                <a:close/>
                <a:moveTo>
                  <a:pt x="4038075" y="165127"/>
                </a:moveTo>
                <a:lnTo>
                  <a:pt x="4038075" y="220021"/>
                </a:lnTo>
                <a:cubicBezTo>
                  <a:pt x="4035895" y="220365"/>
                  <a:pt x="4033629" y="220623"/>
                  <a:pt x="4031277" y="220795"/>
                </a:cubicBezTo>
                <a:cubicBezTo>
                  <a:pt x="4028925" y="220968"/>
                  <a:pt x="4026516" y="221140"/>
                  <a:pt x="4024050" y="221312"/>
                </a:cubicBezTo>
                <a:cubicBezTo>
                  <a:pt x="4021583" y="221484"/>
                  <a:pt x="4019117" y="221627"/>
                  <a:pt x="4016650" y="221742"/>
                </a:cubicBezTo>
                <a:cubicBezTo>
                  <a:pt x="4014184" y="221857"/>
                  <a:pt x="4011918" y="221914"/>
                  <a:pt x="4009853" y="221914"/>
                </a:cubicBezTo>
                <a:cubicBezTo>
                  <a:pt x="4002396" y="221914"/>
                  <a:pt x="3996029" y="221254"/>
                  <a:pt x="3990752" y="219935"/>
                </a:cubicBezTo>
                <a:cubicBezTo>
                  <a:pt x="3985475" y="218616"/>
                  <a:pt x="3981086" y="216694"/>
                  <a:pt x="3977588" y="214170"/>
                </a:cubicBezTo>
                <a:cubicBezTo>
                  <a:pt x="3974089" y="211646"/>
                  <a:pt x="3971536" y="208578"/>
                  <a:pt x="3969930" y="204964"/>
                </a:cubicBezTo>
                <a:cubicBezTo>
                  <a:pt x="3968324" y="201350"/>
                  <a:pt x="3967521" y="197306"/>
                  <a:pt x="3967521" y="192832"/>
                </a:cubicBezTo>
                <a:cubicBezTo>
                  <a:pt x="3967521" y="188243"/>
                  <a:pt x="3968324" y="184199"/>
                  <a:pt x="3969930" y="180700"/>
                </a:cubicBezTo>
                <a:cubicBezTo>
                  <a:pt x="3971536" y="177201"/>
                  <a:pt x="3974089" y="174304"/>
                  <a:pt x="3977588" y="172010"/>
                </a:cubicBezTo>
                <a:cubicBezTo>
                  <a:pt x="3981086" y="169716"/>
                  <a:pt x="3985561" y="167995"/>
                  <a:pt x="3991010" y="166848"/>
                </a:cubicBezTo>
                <a:cubicBezTo>
                  <a:pt x="3996459" y="165700"/>
                  <a:pt x="4002912" y="165127"/>
                  <a:pt x="4010369" y="165127"/>
                </a:cubicBezTo>
                <a:close/>
                <a:moveTo>
                  <a:pt x="6809849" y="165127"/>
                </a:moveTo>
                <a:lnTo>
                  <a:pt x="6809849" y="220021"/>
                </a:lnTo>
                <a:cubicBezTo>
                  <a:pt x="6807669" y="220365"/>
                  <a:pt x="6805403" y="220623"/>
                  <a:pt x="6803051" y="220795"/>
                </a:cubicBezTo>
                <a:cubicBezTo>
                  <a:pt x="6800699" y="220968"/>
                  <a:pt x="6798291" y="221140"/>
                  <a:pt x="6795824" y="221312"/>
                </a:cubicBezTo>
                <a:cubicBezTo>
                  <a:pt x="6793358" y="221484"/>
                  <a:pt x="6790891" y="221627"/>
                  <a:pt x="6788424" y="221742"/>
                </a:cubicBezTo>
                <a:cubicBezTo>
                  <a:pt x="6785957" y="221857"/>
                  <a:pt x="6783692" y="221914"/>
                  <a:pt x="6781627" y="221914"/>
                </a:cubicBezTo>
                <a:cubicBezTo>
                  <a:pt x="6774170" y="221914"/>
                  <a:pt x="6767803" y="221254"/>
                  <a:pt x="6762526" y="219935"/>
                </a:cubicBezTo>
                <a:cubicBezTo>
                  <a:pt x="6757248" y="218616"/>
                  <a:pt x="6752861" y="216694"/>
                  <a:pt x="6749361" y="214170"/>
                </a:cubicBezTo>
                <a:cubicBezTo>
                  <a:pt x="6745863" y="211646"/>
                  <a:pt x="6743310" y="208578"/>
                  <a:pt x="6741704" y="204964"/>
                </a:cubicBezTo>
                <a:cubicBezTo>
                  <a:pt x="6740098" y="201350"/>
                  <a:pt x="6739295" y="197306"/>
                  <a:pt x="6739295" y="192832"/>
                </a:cubicBezTo>
                <a:cubicBezTo>
                  <a:pt x="6739295" y="188243"/>
                  <a:pt x="6740098" y="184199"/>
                  <a:pt x="6741704" y="180700"/>
                </a:cubicBezTo>
                <a:cubicBezTo>
                  <a:pt x="6743310" y="177201"/>
                  <a:pt x="6745863" y="174304"/>
                  <a:pt x="6749361" y="172010"/>
                </a:cubicBezTo>
                <a:cubicBezTo>
                  <a:pt x="6752861" y="169716"/>
                  <a:pt x="6757335" y="167995"/>
                  <a:pt x="6762784" y="166848"/>
                </a:cubicBezTo>
                <a:cubicBezTo>
                  <a:pt x="6768233" y="165700"/>
                  <a:pt x="6774687" y="165127"/>
                  <a:pt x="6782144" y="165127"/>
                </a:cubicBezTo>
                <a:close/>
                <a:moveTo>
                  <a:pt x="4336284" y="158588"/>
                </a:moveTo>
                <a:cubicBezTo>
                  <a:pt x="4340988" y="158588"/>
                  <a:pt x="4345347" y="158702"/>
                  <a:pt x="4349362" y="158932"/>
                </a:cubicBezTo>
                <a:cubicBezTo>
                  <a:pt x="4353378" y="159161"/>
                  <a:pt x="4357278" y="159448"/>
                  <a:pt x="4361064" y="159792"/>
                </a:cubicBezTo>
                <a:lnTo>
                  <a:pt x="4361064" y="219333"/>
                </a:lnTo>
                <a:cubicBezTo>
                  <a:pt x="4357049" y="219792"/>
                  <a:pt x="4353090" y="220193"/>
                  <a:pt x="4349190" y="220537"/>
                </a:cubicBezTo>
                <a:cubicBezTo>
                  <a:pt x="4345290" y="220881"/>
                  <a:pt x="4340529" y="221054"/>
                  <a:pt x="4334907" y="221054"/>
                </a:cubicBezTo>
                <a:cubicBezTo>
                  <a:pt x="4320911" y="221054"/>
                  <a:pt x="4310644" y="218272"/>
                  <a:pt x="4304105" y="212708"/>
                </a:cubicBezTo>
                <a:cubicBezTo>
                  <a:pt x="4297565" y="207144"/>
                  <a:pt x="4294296" y="199429"/>
                  <a:pt x="4294296" y="189562"/>
                </a:cubicBezTo>
                <a:cubicBezTo>
                  <a:pt x="4294296" y="184859"/>
                  <a:pt x="4295013" y="180586"/>
                  <a:pt x="4296447" y="176742"/>
                </a:cubicBezTo>
                <a:cubicBezTo>
                  <a:pt x="4297881" y="172899"/>
                  <a:pt x="4300233" y="169630"/>
                  <a:pt x="4303503" y="166934"/>
                </a:cubicBezTo>
                <a:cubicBezTo>
                  <a:pt x="4306772" y="164238"/>
                  <a:pt x="4311103" y="162173"/>
                  <a:pt x="4316494" y="160739"/>
                </a:cubicBezTo>
                <a:cubicBezTo>
                  <a:pt x="4321887" y="159305"/>
                  <a:pt x="4328483" y="158588"/>
                  <a:pt x="4336284" y="158588"/>
                </a:cubicBezTo>
                <a:close/>
                <a:moveTo>
                  <a:pt x="4772369" y="158588"/>
                </a:moveTo>
                <a:cubicBezTo>
                  <a:pt x="4777187" y="158588"/>
                  <a:pt x="4781920" y="158702"/>
                  <a:pt x="4786566" y="158932"/>
                </a:cubicBezTo>
                <a:cubicBezTo>
                  <a:pt x="4791212" y="159161"/>
                  <a:pt x="4795428" y="159448"/>
                  <a:pt x="4799214" y="159792"/>
                </a:cubicBezTo>
                <a:lnTo>
                  <a:pt x="4799214" y="219333"/>
                </a:lnTo>
                <a:cubicBezTo>
                  <a:pt x="4795198" y="219792"/>
                  <a:pt x="4790896" y="220193"/>
                  <a:pt x="4786308" y="220537"/>
                </a:cubicBezTo>
                <a:cubicBezTo>
                  <a:pt x="4781719" y="220881"/>
                  <a:pt x="4776614" y="221054"/>
                  <a:pt x="4770992" y="221054"/>
                </a:cubicBezTo>
                <a:cubicBezTo>
                  <a:pt x="4756767" y="221054"/>
                  <a:pt x="4746213" y="218272"/>
                  <a:pt x="4739329" y="212708"/>
                </a:cubicBezTo>
                <a:cubicBezTo>
                  <a:pt x="4732446" y="207144"/>
                  <a:pt x="4729004" y="199429"/>
                  <a:pt x="4729004" y="189562"/>
                </a:cubicBezTo>
                <a:cubicBezTo>
                  <a:pt x="4729004" y="184859"/>
                  <a:pt x="4729750" y="180586"/>
                  <a:pt x="4731241" y="176742"/>
                </a:cubicBezTo>
                <a:cubicBezTo>
                  <a:pt x="4732733" y="172899"/>
                  <a:pt x="4735199" y="169630"/>
                  <a:pt x="4738641" y="166934"/>
                </a:cubicBezTo>
                <a:cubicBezTo>
                  <a:pt x="4742082" y="164238"/>
                  <a:pt x="4746557" y="162173"/>
                  <a:pt x="4752063" y="160739"/>
                </a:cubicBezTo>
                <a:cubicBezTo>
                  <a:pt x="4757570" y="159305"/>
                  <a:pt x="4764338" y="158588"/>
                  <a:pt x="4772369" y="158588"/>
                </a:cubicBezTo>
                <a:close/>
                <a:moveTo>
                  <a:pt x="8636342" y="142584"/>
                </a:moveTo>
                <a:lnTo>
                  <a:pt x="8564411" y="142584"/>
                </a:lnTo>
                <a:cubicBezTo>
                  <a:pt x="8563494" y="142584"/>
                  <a:pt x="8562662" y="142756"/>
                  <a:pt x="8561916" y="143100"/>
                </a:cubicBezTo>
                <a:cubicBezTo>
                  <a:pt x="8561171" y="143444"/>
                  <a:pt x="8560540" y="144104"/>
                  <a:pt x="8560023" y="145079"/>
                </a:cubicBezTo>
                <a:cubicBezTo>
                  <a:pt x="8559507" y="146054"/>
                  <a:pt x="8559106" y="147287"/>
                  <a:pt x="8558819" y="148779"/>
                </a:cubicBezTo>
                <a:cubicBezTo>
                  <a:pt x="8558532" y="150270"/>
                  <a:pt x="8558389" y="152106"/>
                  <a:pt x="8558389" y="154285"/>
                </a:cubicBezTo>
                <a:cubicBezTo>
                  <a:pt x="8558389" y="158760"/>
                  <a:pt x="8558905" y="161857"/>
                  <a:pt x="8559937" y="163578"/>
                </a:cubicBezTo>
                <a:cubicBezTo>
                  <a:pt x="8560970" y="165299"/>
                  <a:pt x="8562461" y="166159"/>
                  <a:pt x="8564411" y="166159"/>
                </a:cubicBezTo>
                <a:lnTo>
                  <a:pt x="8636342" y="166159"/>
                </a:lnTo>
                <a:cubicBezTo>
                  <a:pt x="8638407" y="166159"/>
                  <a:pt x="8639956" y="165270"/>
                  <a:pt x="8640988" y="163492"/>
                </a:cubicBezTo>
                <a:cubicBezTo>
                  <a:pt x="8642021" y="161714"/>
                  <a:pt x="8642537" y="158645"/>
                  <a:pt x="8642537" y="154285"/>
                </a:cubicBezTo>
                <a:cubicBezTo>
                  <a:pt x="8642537" y="149926"/>
                  <a:pt x="8642021" y="146886"/>
                  <a:pt x="8640988" y="145165"/>
                </a:cubicBezTo>
                <a:cubicBezTo>
                  <a:pt x="8639956" y="143444"/>
                  <a:pt x="8638407" y="142584"/>
                  <a:pt x="8636342" y="142584"/>
                </a:cubicBezTo>
                <a:close/>
                <a:moveTo>
                  <a:pt x="4547262" y="138282"/>
                </a:moveTo>
                <a:lnTo>
                  <a:pt x="4547262" y="216752"/>
                </a:lnTo>
                <a:lnTo>
                  <a:pt x="4504327" y="216752"/>
                </a:lnTo>
                <a:cubicBezTo>
                  <a:pt x="4497571" y="216752"/>
                  <a:pt x="4491675" y="215948"/>
                  <a:pt x="4486638" y="214342"/>
                </a:cubicBezTo>
                <a:cubicBezTo>
                  <a:pt x="4481601" y="212736"/>
                  <a:pt x="4477164" y="210356"/>
                  <a:pt x="4473328" y="207201"/>
                </a:cubicBezTo>
                <a:cubicBezTo>
                  <a:pt x="4469492" y="204046"/>
                  <a:pt x="4466487" y="200117"/>
                  <a:pt x="4464311" y="195413"/>
                </a:cubicBezTo>
                <a:cubicBezTo>
                  <a:pt x="4462136" y="190710"/>
                  <a:pt x="4461049" y="185260"/>
                  <a:pt x="4461049" y="179065"/>
                </a:cubicBezTo>
                <a:cubicBezTo>
                  <a:pt x="4461049" y="172412"/>
                  <a:pt x="4462107" y="166561"/>
                  <a:pt x="4464226" y="161513"/>
                </a:cubicBezTo>
                <a:cubicBezTo>
                  <a:pt x="4466343" y="156465"/>
                  <a:pt x="4469435" y="152220"/>
                  <a:pt x="4473499" y="148779"/>
                </a:cubicBezTo>
                <a:cubicBezTo>
                  <a:pt x="4477563" y="145337"/>
                  <a:pt x="4482659" y="142727"/>
                  <a:pt x="4488785" y="140949"/>
                </a:cubicBezTo>
                <a:cubicBezTo>
                  <a:pt x="4494910" y="139171"/>
                  <a:pt x="4502610" y="138282"/>
                  <a:pt x="4511883" y="138282"/>
                </a:cubicBezTo>
                <a:close/>
                <a:moveTo>
                  <a:pt x="3230128" y="102317"/>
                </a:moveTo>
                <a:cubicBezTo>
                  <a:pt x="3234947" y="102317"/>
                  <a:pt x="3239450" y="102919"/>
                  <a:pt x="3243637" y="104123"/>
                </a:cubicBezTo>
                <a:cubicBezTo>
                  <a:pt x="3247824" y="105328"/>
                  <a:pt x="3251926" y="107164"/>
                  <a:pt x="3255941" y="109630"/>
                </a:cubicBezTo>
                <a:cubicBezTo>
                  <a:pt x="3259956" y="112097"/>
                  <a:pt x="3263971" y="115137"/>
                  <a:pt x="3267986" y="118750"/>
                </a:cubicBezTo>
                <a:cubicBezTo>
                  <a:pt x="3272002" y="122364"/>
                  <a:pt x="3276304" y="126638"/>
                  <a:pt x="3280893" y="131571"/>
                </a:cubicBezTo>
                <a:cubicBezTo>
                  <a:pt x="3281008" y="133406"/>
                  <a:pt x="3281065" y="135528"/>
                  <a:pt x="3281065" y="137938"/>
                </a:cubicBezTo>
                <a:cubicBezTo>
                  <a:pt x="3281065" y="140347"/>
                  <a:pt x="3281065" y="142813"/>
                  <a:pt x="3281065" y="145337"/>
                </a:cubicBezTo>
                <a:cubicBezTo>
                  <a:pt x="3281065" y="157727"/>
                  <a:pt x="3280290" y="168626"/>
                  <a:pt x="3278742" y="178033"/>
                </a:cubicBezTo>
                <a:cubicBezTo>
                  <a:pt x="3277193" y="187440"/>
                  <a:pt x="3274641" y="195299"/>
                  <a:pt x="3271084" y="201608"/>
                </a:cubicBezTo>
                <a:cubicBezTo>
                  <a:pt x="3267528" y="207918"/>
                  <a:pt x="3262824" y="212679"/>
                  <a:pt x="3256973" y="215891"/>
                </a:cubicBezTo>
                <a:cubicBezTo>
                  <a:pt x="3251122" y="219103"/>
                  <a:pt x="3243952" y="220709"/>
                  <a:pt x="3235463" y="220709"/>
                </a:cubicBezTo>
                <a:cubicBezTo>
                  <a:pt x="3228006" y="220709"/>
                  <a:pt x="3221352" y="219247"/>
                  <a:pt x="3215501" y="216321"/>
                </a:cubicBezTo>
                <a:cubicBezTo>
                  <a:pt x="3209650" y="213396"/>
                  <a:pt x="3204746" y="209295"/>
                  <a:pt x="3200788" y="204017"/>
                </a:cubicBezTo>
                <a:cubicBezTo>
                  <a:pt x="3196830" y="198740"/>
                  <a:pt x="3193819" y="192316"/>
                  <a:pt x="3191754" y="184744"/>
                </a:cubicBezTo>
                <a:cubicBezTo>
                  <a:pt x="3189689" y="177173"/>
                  <a:pt x="3188656" y="168740"/>
                  <a:pt x="3188656" y="159448"/>
                </a:cubicBezTo>
                <a:cubicBezTo>
                  <a:pt x="3188656" y="151876"/>
                  <a:pt x="3189374" y="144649"/>
                  <a:pt x="3190807" y="137766"/>
                </a:cubicBezTo>
                <a:cubicBezTo>
                  <a:pt x="3192242" y="130882"/>
                  <a:pt x="3194536" y="124831"/>
                  <a:pt x="3197691" y="119611"/>
                </a:cubicBezTo>
                <a:cubicBezTo>
                  <a:pt x="3200846" y="114391"/>
                  <a:pt x="3205090" y="110204"/>
                  <a:pt x="3210425" y="107049"/>
                </a:cubicBezTo>
                <a:cubicBezTo>
                  <a:pt x="3215759" y="103894"/>
                  <a:pt x="3222328" y="102317"/>
                  <a:pt x="3230128" y="102317"/>
                </a:cubicBezTo>
                <a:close/>
                <a:moveTo>
                  <a:pt x="662792" y="100940"/>
                </a:moveTo>
                <a:cubicBezTo>
                  <a:pt x="665201" y="119640"/>
                  <a:pt x="667696" y="135414"/>
                  <a:pt x="670277" y="148263"/>
                </a:cubicBezTo>
                <a:cubicBezTo>
                  <a:pt x="672859" y="161112"/>
                  <a:pt x="675612" y="171953"/>
                  <a:pt x="678537" y="180786"/>
                </a:cubicBezTo>
                <a:cubicBezTo>
                  <a:pt x="681463" y="189620"/>
                  <a:pt x="684532" y="196819"/>
                  <a:pt x="687744" y="202383"/>
                </a:cubicBezTo>
                <a:cubicBezTo>
                  <a:pt x="690956" y="207947"/>
                  <a:pt x="694283" y="212851"/>
                  <a:pt x="697725" y="217096"/>
                </a:cubicBezTo>
                <a:lnTo>
                  <a:pt x="613748" y="217096"/>
                </a:lnTo>
                <a:lnTo>
                  <a:pt x="613748" y="100940"/>
                </a:lnTo>
                <a:close/>
                <a:moveTo>
                  <a:pt x="3063092" y="100940"/>
                </a:moveTo>
                <a:cubicBezTo>
                  <a:pt x="3065501" y="119640"/>
                  <a:pt x="3067996" y="135414"/>
                  <a:pt x="3070577" y="148263"/>
                </a:cubicBezTo>
                <a:cubicBezTo>
                  <a:pt x="3073159" y="161112"/>
                  <a:pt x="3075912" y="171953"/>
                  <a:pt x="3078837" y="180786"/>
                </a:cubicBezTo>
                <a:cubicBezTo>
                  <a:pt x="3081763" y="189620"/>
                  <a:pt x="3084832" y="196819"/>
                  <a:pt x="3088044" y="202383"/>
                </a:cubicBezTo>
                <a:cubicBezTo>
                  <a:pt x="3091256" y="207947"/>
                  <a:pt x="3094583" y="212851"/>
                  <a:pt x="3098025" y="217096"/>
                </a:cubicBezTo>
                <a:lnTo>
                  <a:pt x="3014048" y="217096"/>
                </a:lnTo>
                <a:lnTo>
                  <a:pt x="3014048" y="100940"/>
                </a:lnTo>
                <a:close/>
                <a:moveTo>
                  <a:pt x="5549117" y="100940"/>
                </a:moveTo>
                <a:cubicBezTo>
                  <a:pt x="5551526" y="119640"/>
                  <a:pt x="5554021" y="135414"/>
                  <a:pt x="5556602" y="148263"/>
                </a:cubicBezTo>
                <a:cubicBezTo>
                  <a:pt x="5559184" y="161112"/>
                  <a:pt x="5561937" y="171953"/>
                  <a:pt x="5564862" y="180786"/>
                </a:cubicBezTo>
                <a:cubicBezTo>
                  <a:pt x="5567788" y="189620"/>
                  <a:pt x="5570857" y="196819"/>
                  <a:pt x="5574068" y="202383"/>
                </a:cubicBezTo>
                <a:cubicBezTo>
                  <a:pt x="5577281" y="207947"/>
                  <a:pt x="5580608" y="212851"/>
                  <a:pt x="5584050" y="217096"/>
                </a:cubicBezTo>
                <a:lnTo>
                  <a:pt x="5500073" y="217096"/>
                </a:lnTo>
                <a:lnTo>
                  <a:pt x="5500073" y="100940"/>
                </a:lnTo>
                <a:close/>
                <a:moveTo>
                  <a:pt x="7549366" y="100940"/>
                </a:moveTo>
                <a:cubicBezTo>
                  <a:pt x="7551776" y="119640"/>
                  <a:pt x="7554271" y="135414"/>
                  <a:pt x="7556852" y="148263"/>
                </a:cubicBezTo>
                <a:cubicBezTo>
                  <a:pt x="7559433" y="161112"/>
                  <a:pt x="7562187" y="171953"/>
                  <a:pt x="7565112" y="180786"/>
                </a:cubicBezTo>
                <a:cubicBezTo>
                  <a:pt x="7568037" y="189620"/>
                  <a:pt x="7571106" y="196819"/>
                  <a:pt x="7574318" y="202383"/>
                </a:cubicBezTo>
                <a:cubicBezTo>
                  <a:pt x="7577531" y="207947"/>
                  <a:pt x="7580857" y="212851"/>
                  <a:pt x="7584299" y="217096"/>
                </a:cubicBezTo>
                <a:lnTo>
                  <a:pt x="7500323" y="217096"/>
                </a:lnTo>
                <a:lnTo>
                  <a:pt x="7500323" y="100940"/>
                </a:lnTo>
                <a:close/>
                <a:moveTo>
                  <a:pt x="6457960" y="98703"/>
                </a:moveTo>
                <a:cubicBezTo>
                  <a:pt x="6461654" y="98703"/>
                  <a:pt x="6465290" y="99248"/>
                  <a:pt x="6468868" y="100338"/>
                </a:cubicBezTo>
                <a:cubicBezTo>
                  <a:pt x="6472446" y="101427"/>
                  <a:pt x="6476082" y="103148"/>
                  <a:pt x="6479776" y="105500"/>
                </a:cubicBezTo>
                <a:cubicBezTo>
                  <a:pt x="6483469" y="107852"/>
                  <a:pt x="6487336" y="110949"/>
                  <a:pt x="6491376" y="114793"/>
                </a:cubicBezTo>
                <a:cubicBezTo>
                  <a:pt x="6495416" y="118636"/>
                  <a:pt x="6499687" y="123368"/>
                  <a:pt x="6504188" y="128989"/>
                </a:cubicBezTo>
                <a:lnTo>
                  <a:pt x="6504188" y="190595"/>
                </a:lnTo>
                <a:cubicBezTo>
                  <a:pt x="6496339" y="200117"/>
                  <a:pt x="6488893" y="207402"/>
                  <a:pt x="6481852" y="212449"/>
                </a:cubicBezTo>
                <a:cubicBezTo>
                  <a:pt x="6474811" y="217497"/>
                  <a:pt x="6467425" y="220021"/>
                  <a:pt x="6459691" y="220021"/>
                </a:cubicBezTo>
                <a:cubicBezTo>
                  <a:pt x="6452535" y="220021"/>
                  <a:pt x="6446390" y="218300"/>
                  <a:pt x="6441253" y="214859"/>
                </a:cubicBezTo>
                <a:cubicBezTo>
                  <a:pt x="6436117" y="211417"/>
                  <a:pt x="6431961" y="206828"/>
                  <a:pt x="6428787" y="201092"/>
                </a:cubicBezTo>
                <a:cubicBezTo>
                  <a:pt x="6425612" y="195356"/>
                  <a:pt x="6423274" y="188932"/>
                  <a:pt x="6421774" y="181819"/>
                </a:cubicBezTo>
                <a:cubicBezTo>
                  <a:pt x="6420274" y="174706"/>
                  <a:pt x="6419524" y="167536"/>
                  <a:pt x="6419524" y="160308"/>
                </a:cubicBezTo>
                <a:cubicBezTo>
                  <a:pt x="6419524" y="152393"/>
                  <a:pt x="6420130" y="144735"/>
                  <a:pt x="6421341" y="137335"/>
                </a:cubicBezTo>
                <a:cubicBezTo>
                  <a:pt x="6422553" y="129936"/>
                  <a:pt x="6424631" y="123368"/>
                  <a:pt x="6427574" y="117632"/>
                </a:cubicBezTo>
                <a:cubicBezTo>
                  <a:pt x="6430517" y="111896"/>
                  <a:pt x="6434471" y="107307"/>
                  <a:pt x="6439434" y="103865"/>
                </a:cubicBezTo>
                <a:cubicBezTo>
                  <a:pt x="6444398" y="100424"/>
                  <a:pt x="6450573" y="98703"/>
                  <a:pt x="6457960" y="98703"/>
                </a:cubicBezTo>
                <a:close/>
                <a:moveTo>
                  <a:pt x="7905760" y="98703"/>
                </a:moveTo>
                <a:cubicBezTo>
                  <a:pt x="7909454" y="98703"/>
                  <a:pt x="7913090" y="99248"/>
                  <a:pt x="7916668" y="100338"/>
                </a:cubicBezTo>
                <a:cubicBezTo>
                  <a:pt x="7920246" y="101427"/>
                  <a:pt x="7923882" y="103148"/>
                  <a:pt x="7927575" y="105500"/>
                </a:cubicBezTo>
                <a:cubicBezTo>
                  <a:pt x="7931269" y="107852"/>
                  <a:pt x="7935136" y="110949"/>
                  <a:pt x="7939176" y="114793"/>
                </a:cubicBezTo>
                <a:cubicBezTo>
                  <a:pt x="7943217" y="118636"/>
                  <a:pt x="7947487" y="123368"/>
                  <a:pt x="7951988" y="128989"/>
                </a:cubicBezTo>
                <a:lnTo>
                  <a:pt x="7951988" y="190595"/>
                </a:lnTo>
                <a:cubicBezTo>
                  <a:pt x="7944139" y="200117"/>
                  <a:pt x="7936694" y="207402"/>
                  <a:pt x="7929653" y="212449"/>
                </a:cubicBezTo>
                <a:cubicBezTo>
                  <a:pt x="7922611" y="217497"/>
                  <a:pt x="7915224" y="220021"/>
                  <a:pt x="7907492" y="220021"/>
                </a:cubicBezTo>
                <a:cubicBezTo>
                  <a:pt x="7900336" y="220021"/>
                  <a:pt x="7894190" y="218300"/>
                  <a:pt x="7889053" y="214859"/>
                </a:cubicBezTo>
                <a:cubicBezTo>
                  <a:pt x="7883917" y="211417"/>
                  <a:pt x="7879761" y="206828"/>
                  <a:pt x="7876587" y="201092"/>
                </a:cubicBezTo>
                <a:cubicBezTo>
                  <a:pt x="7873412" y="195356"/>
                  <a:pt x="7871075" y="188932"/>
                  <a:pt x="7869574" y="181819"/>
                </a:cubicBezTo>
                <a:cubicBezTo>
                  <a:pt x="7868074" y="174706"/>
                  <a:pt x="7867324" y="167536"/>
                  <a:pt x="7867324" y="160308"/>
                </a:cubicBezTo>
                <a:cubicBezTo>
                  <a:pt x="7867324" y="152393"/>
                  <a:pt x="7867930" y="144735"/>
                  <a:pt x="7869141" y="137335"/>
                </a:cubicBezTo>
                <a:cubicBezTo>
                  <a:pt x="7870353" y="129936"/>
                  <a:pt x="7872431" y="123368"/>
                  <a:pt x="7875374" y="117632"/>
                </a:cubicBezTo>
                <a:cubicBezTo>
                  <a:pt x="7878317" y="111896"/>
                  <a:pt x="7882271" y="107307"/>
                  <a:pt x="7887234" y="103865"/>
                </a:cubicBezTo>
                <a:cubicBezTo>
                  <a:pt x="7892198" y="100424"/>
                  <a:pt x="7898373" y="98703"/>
                  <a:pt x="7905760" y="98703"/>
                </a:cubicBezTo>
                <a:close/>
                <a:moveTo>
                  <a:pt x="3427078" y="98014"/>
                </a:moveTo>
                <a:cubicBezTo>
                  <a:pt x="3435528" y="98014"/>
                  <a:pt x="3442792" y="99506"/>
                  <a:pt x="3448870" y="102489"/>
                </a:cubicBezTo>
                <a:cubicBezTo>
                  <a:pt x="3454948" y="105471"/>
                  <a:pt x="3459954" y="109687"/>
                  <a:pt x="3463890" y="115137"/>
                </a:cubicBezTo>
                <a:cubicBezTo>
                  <a:pt x="3467825" y="120586"/>
                  <a:pt x="3470748" y="127039"/>
                  <a:pt x="3472658" y="134496"/>
                </a:cubicBezTo>
                <a:cubicBezTo>
                  <a:pt x="3474567" y="141953"/>
                  <a:pt x="3475523" y="150098"/>
                  <a:pt x="3475523" y="158932"/>
                </a:cubicBezTo>
                <a:cubicBezTo>
                  <a:pt x="3475523" y="167421"/>
                  <a:pt x="3474741" y="175394"/>
                  <a:pt x="3473178" y="182851"/>
                </a:cubicBezTo>
                <a:cubicBezTo>
                  <a:pt x="3471615" y="190308"/>
                  <a:pt x="3469010" y="196819"/>
                  <a:pt x="3465364" y="202383"/>
                </a:cubicBezTo>
                <a:cubicBezTo>
                  <a:pt x="3461718" y="207947"/>
                  <a:pt x="3456828" y="212363"/>
                  <a:pt x="3450693" y="215633"/>
                </a:cubicBezTo>
                <a:cubicBezTo>
                  <a:pt x="3444558" y="218903"/>
                  <a:pt x="3436918" y="220537"/>
                  <a:pt x="3427773" y="220537"/>
                </a:cubicBezTo>
                <a:cubicBezTo>
                  <a:pt x="3419437" y="220537"/>
                  <a:pt x="3412202" y="219046"/>
                  <a:pt x="3406067" y="216063"/>
                </a:cubicBezTo>
                <a:cubicBezTo>
                  <a:pt x="3399932" y="213080"/>
                  <a:pt x="3394897" y="208893"/>
                  <a:pt x="3390961" y="203501"/>
                </a:cubicBezTo>
                <a:cubicBezTo>
                  <a:pt x="3387026" y="198109"/>
                  <a:pt x="3384132" y="191685"/>
                  <a:pt x="3382279" y="184228"/>
                </a:cubicBezTo>
                <a:cubicBezTo>
                  <a:pt x="3380427" y="176771"/>
                  <a:pt x="3379500" y="168568"/>
                  <a:pt x="3379500" y="159620"/>
                </a:cubicBezTo>
                <a:cubicBezTo>
                  <a:pt x="3379500" y="151245"/>
                  <a:pt x="3380282" y="143330"/>
                  <a:pt x="3381845" y="135873"/>
                </a:cubicBezTo>
                <a:cubicBezTo>
                  <a:pt x="3383408" y="128416"/>
                  <a:pt x="3385984" y="121877"/>
                  <a:pt x="3389573" y="116255"/>
                </a:cubicBezTo>
                <a:cubicBezTo>
                  <a:pt x="3393161" y="110634"/>
                  <a:pt x="3398023" y="106188"/>
                  <a:pt x="3404158" y="102919"/>
                </a:cubicBezTo>
                <a:cubicBezTo>
                  <a:pt x="3410293" y="99649"/>
                  <a:pt x="3417933" y="98014"/>
                  <a:pt x="3427078" y="98014"/>
                </a:cubicBezTo>
                <a:close/>
                <a:moveTo>
                  <a:pt x="5099344" y="98014"/>
                </a:moveTo>
                <a:cubicBezTo>
                  <a:pt x="5107260" y="98014"/>
                  <a:pt x="5114143" y="99563"/>
                  <a:pt x="5119994" y="102661"/>
                </a:cubicBezTo>
                <a:cubicBezTo>
                  <a:pt x="5125845" y="105758"/>
                  <a:pt x="5130663" y="110003"/>
                  <a:pt x="5134449" y="115395"/>
                </a:cubicBezTo>
                <a:cubicBezTo>
                  <a:pt x="5138235" y="120787"/>
                  <a:pt x="5141017" y="127211"/>
                  <a:pt x="5142795" y="134668"/>
                </a:cubicBezTo>
                <a:cubicBezTo>
                  <a:pt x="5144573" y="142125"/>
                  <a:pt x="5145462" y="150155"/>
                  <a:pt x="5145462" y="158760"/>
                </a:cubicBezTo>
                <a:cubicBezTo>
                  <a:pt x="5145462" y="167479"/>
                  <a:pt x="5144774" y="175595"/>
                  <a:pt x="5143397" y="183109"/>
                </a:cubicBezTo>
                <a:cubicBezTo>
                  <a:pt x="5142020" y="190624"/>
                  <a:pt x="5139640" y="197163"/>
                  <a:pt x="5136256" y="202727"/>
                </a:cubicBezTo>
                <a:cubicBezTo>
                  <a:pt x="5132872" y="208291"/>
                  <a:pt x="5128311" y="212650"/>
                  <a:pt x="5122575" y="215805"/>
                </a:cubicBezTo>
                <a:cubicBezTo>
                  <a:pt x="5116839" y="218960"/>
                  <a:pt x="5109497" y="220537"/>
                  <a:pt x="5100549" y="220537"/>
                </a:cubicBezTo>
                <a:cubicBezTo>
                  <a:pt x="5093092" y="220537"/>
                  <a:pt x="5086495" y="219218"/>
                  <a:pt x="5080759" y="216579"/>
                </a:cubicBezTo>
                <a:cubicBezTo>
                  <a:pt x="5075023" y="213941"/>
                  <a:pt x="5070204" y="210069"/>
                  <a:pt x="5066304" y="204964"/>
                </a:cubicBezTo>
                <a:cubicBezTo>
                  <a:pt x="5062404" y="199859"/>
                  <a:pt x="5059449" y="193463"/>
                  <a:pt x="5057442" y="185777"/>
                </a:cubicBezTo>
                <a:cubicBezTo>
                  <a:pt x="5055434" y="178090"/>
                  <a:pt x="5054430" y="169257"/>
                  <a:pt x="5054430" y="159276"/>
                </a:cubicBezTo>
                <a:cubicBezTo>
                  <a:pt x="5054430" y="151131"/>
                  <a:pt x="5055119" y="143358"/>
                  <a:pt x="5056495" y="135959"/>
                </a:cubicBezTo>
                <a:cubicBezTo>
                  <a:pt x="5057872" y="128559"/>
                  <a:pt x="5060253" y="122049"/>
                  <a:pt x="5063637" y="116427"/>
                </a:cubicBezTo>
                <a:cubicBezTo>
                  <a:pt x="5067022" y="110806"/>
                  <a:pt x="5071610" y="106332"/>
                  <a:pt x="5077403" y="103005"/>
                </a:cubicBezTo>
                <a:cubicBezTo>
                  <a:pt x="5083197" y="99678"/>
                  <a:pt x="5090511" y="98014"/>
                  <a:pt x="5099344" y="98014"/>
                </a:cubicBezTo>
                <a:close/>
                <a:moveTo>
                  <a:pt x="297822" y="96466"/>
                </a:moveTo>
                <a:cubicBezTo>
                  <a:pt x="304863" y="96466"/>
                  <a:pt x="311038" y="97785"/>
                  <a:pt x="316348" y="100424"/>
                </a:cubicBezTo>
                <a:cubicBezTo>
                  <a:pt x="321658" y="103062"/>
                  <a:pt x="326102" y="106561"/>
                  <a:pt x="329681" y="110921"/>
                </a:cubicBezTo>
                <a:cubicBezTo>
                  <a:pt x="333259" y="115280"/>
                  <a:pt x="336029" y="120357"/>
                  <a:pt x="337992" y="126150"/>
                </a:cubicBezTo>
                <a:cubicBezTo>
                  <a:pt x="339954" y="131943"/>
                  <a:pt x="341050" y="137995"/>
                  <a:pt x="341281" y="144305"/>
                </a:cubicBezTo>
                <a:lnTo>
                  <a:pt x="256789" y="144305"/>
                </a:lnTo>
                <a:cubicBezTo>
                  <a:pt x="256444" y="129391"/>
                  <a:pt x="259763" y="117689"/>
                  <a:pt x="266745" y="109200"/>
                </a:cubicBezTo>
                <a:cubicBezTo>
                  <a:pt x="273728" y="100710"/>
                  <a:pt x="284086" y="96466"/>
                  <a:pt x="297822" y="96466"/>
                </a:cubicBezTo>
                <a:close/>
                <a:moveTo>
                  <a:pt x="821697" y="96466"/>
                </a:moveTo>
                <a:cubicBezTo>
                  <a:pt x="828739" y="96466"/>
                  <a:pt x="834913" y="97785"/>
                  <a:pt x="840223" y="100424"/>
                </a:cubicBezTo>
                <a:cubicBezTo>
                  <a:pt x="845533" y="103062"/>
                  <a:pt x="849977" y="106561"/>
                  <a:pt x="853556" y="110921"/>
                </a:cubicBezTo>
                <a:cubicBezTo>
                  <a:pt x="857134" y="115280"/>
                  <a:pt x="859904" y="120357"/>
                  <a:pt x="861866" y="126150"/>
                </a:cubicBezTo>
                <a:cubicBezTo>
                  <a:pt x="863829" y="131943"/>
                  <a:pt x="864925" y="137995"/>
                  <a:pt x="865156" y="144305"/>
                </a:cubicBezTo>
                <a:lnTo>
                  <a:pt x="780664" y="144305"/>
                </a:lnTo>
                <a:cubicBezTo>
                  <a:pt x="780320" y="129391"/>
                  <a:pt x="783639" y="117689"/>
                  <a:pt x="790621" y="109200"/>
                </a:cubicBezTo>
                <a:cubicBezTo>
                  <a:pt x="797602" y="100710"/>
                  <a:pt x="807961" y="96466"/>
                  <a:pt x="821697" y="96466"/>
                </a:cubicBezTo>
                <a:close/>
                <a:moveTo>
                  <a:pt x="1983747" y="96466"/>
                </a:moveTo>
                <a:cubicBezTo>
                  <a:pt x="1990789" y="96466"/>
                  <a:pt x="1996964" y="97785"/>
                  <a:pt x="2002273" y="100424"/>
                </a:cubicBezTo>
                <a:cubicBezTo>
                  <a:pt x="2007582" y="103062"/>
                  <a:pt x="2012026" y="106561"/>
                  <a:pt x="2015605" y="110921"/>
                </a:cubicBezTo>
                <a:cubicBezTo>
                  <a:pt x="2019184" y="115280"/>
                  <a:pt x="2021955" y="120357"/>
                  <a:pt x="2023916" y="126150"/>
                </a:cubicBezTo>
                <a:cubicBezTo>
                  <a:pt x="2025878" y="131943"/>
                  <a:pt x="2026975" y="137995"/>
                  <a:pt x="2027206" y="144305"/>
                </a:cubicBezTo>
                <a:lnTo>
                  <a:pt x="1942714" y="144305"/>
                </a:lnTo>
                <a:cubicBezTo>
                  <a:pt x="1942370" y="129391"/>
                  <a:pt x="1945689" y="117689"/>
                  <a:pt x="1952670" y="109200"/>
                </a:cubicBezTo>
                <a:cubicBezTo>
                  <a:pt x="1959652" y="100710"/>
                  <a:pt x="1970012" y="96466"/>
                  <a:pt x="1983747" y="96466"/>
                </a:cubicBezTo>
                <a:close/>
                <a:moveTo>
                  <a:pt x="2288548" y="96466"/>
                </a:moveTo>
                <a:cubicBezTo>
                  <a:pt x="2295588" y="96466"/>
                  <a:pt x="2301764" y="97785"/>
                  <a:pt x="2307073" y="100424"/>
                </a:cubicBezTo>
                <a:cubicBezTo>
                  <a:pt x="2312382" y="103062"/>
                  <a:pt x="2316827" y="106561"/>
                  <a:pt x="2320406" y="110921"/>
                </a:cubicBezTo>
                <a:cubicBezTo>
                  <a:pt x="2323985" y="115280"/>
                  <a:pt x="2326755" y="120357"/>
                  <a:pt x="2328717" y="126150"/>
                </a:cubicBezTo>
                <a:cubicBezTo>
                  <a:pt x="2330678" y="131943"/>
                  <a:pt x="2331775" y="137995"/>
                  <a:pt x="2332007" y="144305"/>
                </a:cubicBezTo>
                <a:lnTo>
                  <a:pt x="2247514" y="144305"/>
                </a:lnTo>
                <a:cubicBezTo>
                  <a:pt x="2247170" y="129391"/>
                  <a:pt x="2250489" y="117689"/>
                  <a:pt x="2257471" y="109200"/>
                </a:cubicBezTo>
                <a:cubicBezTo>
                  <a:pt x="2264452" y="100710"/>
                  <a:pt x="2274812" y="96466"/>
                  <a:pt x="2288548" y="96466"/>
                </a:cubicBezTo>
                <a:close/>
                <a:moveTo>
                  <a:pt x="3679197" y="96466"/>
                </a:moveTo>
                <a:cubicBezTo>
                  <a:pt x="3686239" y="96466"/>
                  <a:pt x="3692414" y="97785"/>
                  <a:pt x="3697723" y="100424"/>
                </a:cubicBezTo>
                <a:cubicBezTo>
                  <a:pt x="3703033" y="103062"/>
                  <a:pt x="3707477" y="106561"/>
                  <a:pt x="3711056" y="110921"/>
                </a:cubicBezTo>
                <a:cubicBezTo>
                  <a:pt x="3714634" y="115280"/>
                  <a:pt x="3717405" y="120357"/>
                  <a:pt x="3719366" y="126150"/>
                </a:cubicBezTo>
                <a:cubicBezTo>
                  <a:pt x="3721328" y="131943"/>
                  <a:pt x="3722425" y="137995"/>
                  <a:pt x="3722656" y="144305"/>
                </a:cubicBezTo>
                <a:lnTo>
                  <a:pt x="3638164" y="144305"/>
                </a:lnTo>
                <a:cubicBezTo>
                  <a:pt x="3637820" y="129391"/>
                  <a:pt x="3641139" y="117689"/>
                  <a:pt x="3648120" y="109200"/>
                </a:cubicBezTo>
                <a:cubicBezTo>
                  <a:pt x="3655102" y="100710"/>
                  <a:pt x="3665462" y="96466"/>
                  <a:pt x="3679197" y="96466"/>
                </a:cubicBezTo>
                <a:close/>
                <a:moveTo>
                  <a:pt x="4011918" y="96466"/>
                </a:moveTo>
                <a:cubicBezTo>
                  <a:pt x="4017310" y="96466"/>
                  <a:pt x="4022243" y="96609"/>
                  <a:pt x="4026717" y="96896"/>
                </a:cubicBezTo>
                <a:cubicBezTo>
                  <a:pt x="4031191" y="97183"/>
                  <a:pt x="4034977" y="97498"/>
                  <a:pt x="4038075" y="97842"/>
                </a:cubicBezTo>
                <a:lnTo>
                  <a:pt x="4038075" y="146026"/>
                </a:lnTo>
                <a:lnTo>
                  <a:pt x="4009165" y="146026"/>
                </a:lnTo>
                <a:cubicBezTo>
                  <a:pt x="3997348" y="146026"/>
                  <a:pt x="3988314" y="143817"/>
                  <a:pt x="3982062" y="139400"/>
                </a:cubicBezTo>
                <a:cubicBezTo>
                  <a:pt x="3975809" y="134984"/>
                  <a:pt x="3972683" y="128645"/>
                  <a:pt x="3972683" y="120385"/>
                </a:cubicBezTo>
                <a:cubicBezTo>
                  <a:pt x="3972683" y="116599"/>
                  <a:pt x="3973371" y="113215"/>
                  <a:pt x="3974748" y="110232"/>
                </a:cubicBezTo>
                <a:cubicBezTo>
                  <a:pt x="3976125" y="107250"/>
                  <a:pt x="3978391" y="104726"/>
                  <a:pt x="3981545" y="102661"/>
                </a:cubicBezTo>
                <a:cubicBezTo>
                  <a:pt x="3984700" y="100596"/>
                  <a:pt x="3988773" y="99047"/>
                  <a:pt x="3993763" y="98014"/>
                </a:cubicBezTo>
                <a:cubicBezTo>
                  <a:pt x="3998754" y="96982"/>
                  <a:pt x="4004805" y="96466"/>
                  <a:pt x="4011918" y="96466"/>
                </a:cubicBezTo>
                <a:close/>
                <a:moveTo>
                  <a:pt x="5346072" y="96466"/>
                </a:moveTo>
                <a:cubicBezTo>
                  <a:pt x="5353113" y="96466"/>
                  <a:pt x="5359288" y="97785"/>
                  <a:pt x="5364598" y="100424"/>
                </a:cubicBezTo>
                <a:cubicBezTo>
                  <a:pt x="5369907" y="103062"/>
                  <a:pt x="5374351" y="106561"/>
                  <a:pt x="5377930" y="110921"/>
                </a:cubicBezTo>
                <a:cubicBezTo>
                  <a:pt x="5381509" y="115280"/>
                  <a:pt x="5384279" y="120357"/>
                  <a:pt x="5386241" y="126150"/>
                </a:cubicBezTo>
                <a:cubicBezTo>
                  <a:pt x="5388203" y="131943"/>
                  <a:pt x="5389300" y="137995"/>
                  <a:pt x="5389531" y="144305"/>
                </a:cubicBezTo>
                <a:lnTo>
                  <a:pt x="5305038" y="144305"/>
                </a:lnTo>
                <a:cubicBezTo>
                  <a:pt x="5304694" y="129391"/>
                  <a:pt x="5308013" y="117689"/>
                  <a:pt x="5314995" y="109200"/>
                </a:cubicBezTo>
                <a:cubicBezTo>
                  <a:pt x="5321977" y="100710"/>
                  <a:pt x="5332336" y="96466"/>
                  <a:pt x="5346072" y="96466"/>
                </a:cubicBezTo>
                <a:close/>
                <a:moveTo>
                  <a:pt x="6783692" y="96466"/>
                </a:moveTo>
                <a:cubicBezTo>
                  <a:pt x="6789084" y="96466"/>
                  <a:pt x="6794017" y="96609"/>
                  <a:pt x="6798491" y="96896"/>
                </a:cubicBezTo>
                <a:cubicBezTo>
                  <a:pt x="6802965" y="97183"/>
                  <a:pt x="6806751" y="97498"/>
                  <a:pt x="6809849" y="97842"/>
                </a:cubicBezTo>
                <a:lnTo>
                  <a:pt x="6809849" y="146026"/>
                </a:lnTo>
                <a:lnTo>
                  <a:pt x="6780939" y="146026"/>
                </a:lnTo>
                <a:cubicBezTo>
                  <a:pt x="6769123" y="146026"/>
                  <a:pt x="6760088" y="143817"/>
                  <a:pt x="6753836" y="139400"/>
                </a:cubicBezTo>
                <a:cubicBezTo>
                  <a:pt x="6747583" y="134984"/>
                  <a:pt x="6744457" y="128645"/>
                  <a:pt x="6744457" y="120385"/>
                </a:cubicBezTo>
                <a:cubicBezTo>
                  <a:pt x="6744457" y="116599"/>
                  <a:pt x="6745145" y="113215"/>
                  <a:pt x="6746522" y="110232"/>
                </a:cubicBezTo>
                <a:cubicBezTo>
                  <a:pt x="6747899" y="107250"/>
                  <a:pt x="6750165" y="104726"/>
                  <a:pt x="6753320" y="102661"/>
                </a:cubicBezTo>
                <a:cubicBezTo>
                  <a:pt x="6756474" y="100596"/>
                  <a:pt x="6760547" y="99047"/>
                  <a:pt x="6765537" y="98014"/>
                </a:cubicBezTo>
                <a:cubicBezTo>
                  <a:pt x="6770528" y="96982"/>
                  <a:pt x="6776579" y="96466"/>
                  <a:pt x="6783692" y="96466"/>
                </a:cubicBezTo>
                <a:close/>
                <a:moveTo>
                  <a:pt x="1026342" y="77709"/>
                </a:moveTo>
                <a:lnTo>
                  <a:pt x="946840" y="77709"/>
                </a:lnTo>
                <a:cubicBezTo>
                  <a:pt x="944086" y="77709"/>
                  <a:pt x="941935" y="78540"/>
                  <a:pt x="940387" y="80204"/>
                </a:cubicBezTo>
                <a:cubicBezTo>
                  <a:pt x="938838" y="81867"/>
                  <a:pt x="938063" y="84420"/>
                  <a:pt x="938063" y="87862"/>
                </a:cubicBezTo>
                <a:lnTo>
                  <a:pt x="938063" y="236885"/>
                </a:lnTo>
                <a:cubicBezTo>
                  <a:pt x="938063" y="237803"/>
                  <a:pt x="938293" y="238577"/>
                  <a:pt x="938752" y="239208"/>
                </a:cubicBezTo>
                <a:cubicBezTo>
                  <a:pt x="939211" y="239839"/>
                  <a:pt x="939956" y="240384"/>
                  <a:pt x="940989" y="240843"/>
                </a:cubicBezTo>
                <a:cubicBezTo>
                  <a:pt x="942021" y="241302"/>
                  <a:pt x="943455" y="241646"/>
                  <a:pt x="945291" y="241876"/>
                </a:cubicBezTo>
                <a:cubicBezTo>
                  <a:pt x="947127" y="242105"/>
                  <a:pt x="949421" y="242220"/>
                  <a:pt x="952174" y="242220"/>
                </a:cubicBezTo>
                <a:cubicBezTo>
                  <a:pt x="955043" y="242220"/>
                  <a:pt x="957394" y="242105"/>
                  <a:pt x="959230" y="241876"/>
                </a:cubicBezTo>
                <a:cubicBezTo>
                  <a:pt x="961066" y="241646"/>
                  <a:pt x="962528" y="241302"/>
                  <a:pt x="963618" y="240843"/>
                </a:cubicBezTo>
                <a:cubicBezTo>
                  <a:pt x="964707" y="240384"/>
                  <a:pt x="965482" y="239839"/>
                  <a:pt x="965941" y="239208"/>
                </a:cubicBezTo>
                <a:cubicBezTo>
                  <a:pt x="966400" y="238577"/>
                  <a:pt x="966629" y="237803"/>
                  <a:pt x="966629" y="236885"/>
                </a:cubicBezTo>
                <a:lnTo>
                  <a:pt x="966629" y="101628"/>
                </a:lnTo>
                <a:lnTo>
                  <a:pt x="1009306" y="101628"/>
                </a:lnTo>
                <a:cubicBezTo>
                  <a:pt x="1011142" y="119869"/>
                  <a:pt x="1013350" y="136102"/>
                  <a:pt x="1015931" y="150328"/>
                </a:cubicBezTo>
                <a:cubicBezTo>
                  <a:pt x="1018512" y="164553"/>
                  <a:pt x="1021408" y="176943"/>
                  <a:pt x="1024621" y="187497"/>
                </a:cubicBezTo>
                <a:cubicBezTo>
                  <a:pt x="1027834" y="198052"/>
                  <a:pt x="1031447" y="206943"/>
                  <a:pt x="1035462" y="214170"/>
                </a:cubicBezTo>
                <a:cubicBezTo>
                  <a:pt x="1039477" y="221398"/>
                  <a:pt x="1043865" y="227220"/>
                  <a:pt x="1048626" y="231637"/>
                </a:cubicBezTo>
                <a:cubicBezTo>
                  <a:pt x="1053388" y="236053"/>
                  <a:pt x="1058550" y="239237"/>
                  <a:pt x="1064114" y="241187"/>
                </a:cubicBezTo>
                <a:cubicBezTo>
                  <a:pt x="1069678" y="243138"/>
                  <a:pt x="1075614" y="244113"/>
                  <a:pt x="1081924" y="244113"/>
                </a:cubicBezTo>
                <a:cubicBezTo>
                  <a:pt x="1082957" y="244113"/>
                  <a:pt x="1083846" y="243941"/>
                  <a:pt x="1084592" y="243596"/>
                </a:cubicBezTo>
                <a:cubicBezTo>
                  <a:pt x="1085337" y="243252"/>
                  <a:pt x="1085939" y="242621"/>
                  <a:pt x="1086399" y="241703"/>
                </a:cubicBezTo>
                <a:cubicBezTo>
                  <a:pt x="1086858" y="240786"/>
                  <a:pt x="1087202" y="239495"/>
                  <a:pt x="1087431" y="237832"/>
                </a:cubicBezTo>
                <a:cubicBezTo>
                  <a:pt x="1087660" y="236168"/>
                  <a:pt x="1087775" y="234017"/>
                  <a:pt x="1087775" y="231379"/>
                </a:cubicBezTo>
                <a:cubicBezTo>
                  <a:pt x="1087775" y="228625"/>
                  <a:pt x="1087689" y="226388"/>
                  <a:pt x="1087517" y="224667"/>
                </a:cubicBezTo>
                <a:cubicBezTo>
                  <a:pt x="1087345" y="222946"/>
                  <a:pt x="1087058" y="221570"/>
                  <a:pt x="1086657" y="220537"/>
                </a:cubicBezTo>
                <a:cubicBezTo>
                  <a:pt x="1086256" y="219505"/>
                  <a:pt x="1085739" y="218816"/>
                  <a:pt x="1085108" y="218472"/>
                </a:cubicBezTo>
                <a:cubicBezTo>
                  <a:pt x="1084477" y="218128"/>
                  <a:pt x="1083702" y="217956"/>
                  <a:pt x="1082785" y="217956"/>
                </a:cubicBezTo>
                <a:cubicBezTo>
                  <a:pt x="1078999" y="217956"/>
                  <a:pt x="1075385" y="217067"/>
                  <a:pt x="1071944" y="215289"/>
                </a:cubicBezTo>
                <a:cubicBezTo>
                  <a:pt x="1068502" y="213511"/>
                  <a:pt x="1065289" y="210585"/>
                  <a:pt x="1062307" y="206513"/>
                </a:cubicBezTo>
                <a:cubicBezTo>
                  <a:pt x="1059325" y="202440"/>
                  <a:pt x="1056513" y="197105"/>
                  <a:pt x="1053875" y="190509"/>
                </a:cubicBezTo>
                <a:cubicBezTo>
                  <a:pt x="1051237" y="183912"/>
                  <a:pt x="1048828" y="175796"/>
                  <a:pt x="1046648" y="166159"/>
                </a:cubicBezTo>
                <a:cubicBezTo>
                  <a:pt x="1044467" y="156523"/>
                  <a:pt x="1042402" y="145251"/>
                  <a:pt x="1040453" y="132345"/>
                </a:cubicBezTo>
                <a:cubicBezTo>
                  <a:pt x="1038503" y="119439"/>
                  <a:pt x="1036667" y="104611"/>
                  <a:pt x="1034946" y="87862"/>
                </a:cubicBezTo>
                <a:cubicBezTo>
                  <a:pt x="1034717" y="84420"/>
                  <a:pt x="1033884" y="81867"/>
                  <a:pt x="1032451" y="80204"/>
                </a:cubicBezTo>
                <a:cubicBezTo>
                  <a:pt x="1031017" y="78540"/>
                  <a:pt x="1028980" y="77709"/>
                  <a:pt x="1026342" y="77709"/>
                </a:cubicBezTo>
                <a:close/>
                <a:moveTo>
                  <a:pt x="207689" y="77537"/>
                </a:moveTo>
                <a:lnTo>
                  <a:pt x="86371" y="77537"/>
                </a:lnTo>
                <a:cubicBezTo>
                  <a:pt x="85453" y="77537"/>
                  <a:pt x="84621" y="77795"/>
                  <a:pt x="83876" y="78311"/>
                </a:cubicBezTo>
                <a:cubicBezTo>
                  <a:pt x="83130" y="78827"/>
                  <a:pt x="82528" y="79630"/>
                  <a:pt x="82069" y="80720"/>
                </a:cubicBezTo>
                <a:cubicBezTo>
                  <a:pt x="81610" y="81810"/>
                  <a:pt x="81237" y="83187"/>
                  <a:pt x="80950" y="84850"/>
                </a:cubicBezTo>
                <a:cubicBezTo>
                  <a:pt x="80663" y="86514"/>
                  <a:pt x="80520" y="88378"/>
                  <a:pt x="80520" y="90443"/>
                </a:cubicBezTo>
                <a:cubicBezTo>
                  <a:pt x="80520" y="92737"/>
                  <a:pt x="80635" y="94688"/>
                  <a:pt x="80864" y="96294"/>
                </a:cubicBezTo>
                <a:cubicBezTo>
                  <a:pt x="81093" y="97900"/>
                  <a:pt x="81467" y="99219"/>
                  <a:pt x="81983" y="100252"/>
                </a:cubicBezTo>
                <a:cubicBezTo>
                  <a:pt x="82499" y="101284"/>
                  <a:pt x="83101" y="102058"/>
                  <a:pt x="83790" y="102575"/>
                </a:cubicBezTo>
                <a:cubicBezTo>
                  <a:pt x="84478" y="103091"/>
                  <a:pt x="85339" y="103349"/>
                  <a:pt x="86371" y="103349"/>
                </a:cubicBezTo>
                <a:lnTo>
                  <a:pt x="132833" y="103349"/>
                </a:lnTo>
                <a:lnTo>
                  <a:pt x="132833" y="236885"/>
                </a:lnTo>
                <a:cubicBezTo>
                  <a:pt x="132833" y="237803"/>
                  <a:pt x="133062" y="238577"/>
                  <a:pt x="133522" y="239208"/>
                </a:cubicBezTo>
                <a:cubicBezTo>
                  <a:pt x="133980" y="239839"/>
                  <a:pt x="134726" y="240384"/>
                  <a:pt x="135759" y="240843"/>
                </a:cubicBezTo>
                <a:cubicBezTo>
                  <a:pt x="136791" y="241302"/>
                  <a:pt x="138225" y="241646"/>
                  <a:pt x="140061" y="241876"/>
                </a:cubicBezTo>
                <a:cubicBezTo>
                  <a:pt x="141896" y="242105"/>
                  <a:pt x="144248" y="242220"/>
                  <a:pt x="147116" y="242220"/>
                </a:cubicBezTo>
                <a:cubicBezTo>
                  <a:pt x="149869" y="242220"/>
                  <a:pt x="152163" y="242105"/>
                  <a:pt x="153999" y="241876"/>
                </a:cubicBezTo>
                <a:cubicBezTo>
                  <a:pt x="155835" y="241646"/>
                  <a:pt x="157297" y="241302"/>
                  <a:pt x="158388" y="240843"/>
                </a:cubicBezTo>
                <a:cubicBezTo>
                  <a:pt x="159477" y="240384"/>
                  <a:pt x="160223" y="239839"/>
                  <a:pt x="160625" y="239208"/>
                </a:cubicBezTo>
                <a:cubicBezTo>
                  <a:pt x="161026" y="238577"/>
                  <a:pt x="161227" y="237803"/>
                  <a:pt x="161227" y="236885"/>
                </a:cubicBezTo>
                <a:lnTo>
                  <a:pt x="161227" y="103349"/>
                </a:lnTo>
                <a:lnTo>
                  <a:pt x="207689" y="103349"/>
                </a:lnTo>
                <a:cubicBezTo>
                  <a:pt x="208607" y="103349"/>
                  <a:pt x="209438" y="103091"/>
                  <a:pt x="210184" y="102575"/>
                </a:cubicBezTo>
                <a:cubicBezTo>
                  <a:pt x="210930" y="102058"/>
                  <a:pt x="211532" y="101284"/>
                  <a:pt x="211991" y="100252"/>
                </a:cubicBezTo>
                <a:cubicBezTo>
                  <a:pt x="212450" y="99219"/>
                  <a:pt x="212823" y="97871"/>
                  <a:pt x="213110" y="96208"/>
                </a:cubicBezTo>
                <a:cubicBezTo>
                  <a:pt x="213396" y="94544"/>
                  <a:pt x="213540" y="92565"/>
                  <a:pt x="213540" y="90271"/>
                </a:cubicBezTo>
                <a:cubicBezTo>
                  <a:pt x="213540" y="88206"/>
                  <a:pt x="213396" y="86370"/>
                  <a:pt x="213110" y="84764"/>
                </a:cubicBezTo>
                <a:cubicBezTo>
                  <a:pt x="212823" y="83158"/>
                  <a:pt x="212421" y="81810"/>
                  <a:pt x="211905" y="80720"/>
                </a:cubicBezTo>
                <a:cubicBezTo>
                  <a:pt x="211389" y="79630"/>
                  <a:pt x="210787" y="78827"/>
                  <a:pt x="210098" y="78311"/>
                </a:cubicBezTo>
                <a:cubicBezTo>
                  <a:pt x="209410" y="77795"/>
                  <a:pt x="208607" y="77537"/>
                  <a:pt x="207689" y="77537"/>
                </a:cubicBezTo>
                <a:close/>
                <a:moveTo>
                  <a:pt x="680000" y="77537"/>
                </a:moveTo>
                <a:lnTo>
                  <a:pt x="593958" y="77537"/>
                </a:lnTo>
                <a:cubicBezTo>
                  <a:pt x="591206" y="77537"/>
                  <a:pt x="589054" y="78368"/>
                  <a:pt x="587506" y="80032"/>
                </a:cubicBezTo>
                <a:cubicBezTo>
                  <a:pt x="585957" y="81695"/>
                  <a:pt x="585182" y="84248"/>
                  <a:pt x="585182" y="87690"/>
                </a:cubicBezTo>
                <a:lnTo>
                  <a:pt x="585182" y="217096"/>
                </a:lnTo>
                <a:lnTo>
                  <a:pt x="563672" y="217096"/>
                </a:lnTo>
                <a:cubicBezTo>
                  <a:pt x="561263" y="217096"/>
                  <a:pt x="559542" y="217555"/>
                  <a:pt x="558510" y="218472"/>
                </a:cubicBezTo>
                <a:cubicBezTo>
                  <a:pt x="557477" y="219390"/>
                  <a:pt x="556961" y="221283"/>
                  <a:pt x="556961" y="224151"/>
                </a:cubicBezTo>
                <a:lnTo>
                  <a:pt x="556961" y="293156"/>
                </a:lnTo>
                <a:cubicBezTo>
                  <a:pt x="556961" y="293959"/>
                  <a:pt x="557133" y="294619"/>
                  <a:pt x="557477" y="295135"/>
                </a:cubicBezTo>
                <a:cubicBezTo>
                  <a:pt x="557822" y="295651"/>
                  <a:pt x="558481" y="296082"/>
                  <a:pt x="559456" y="296426"/>
                </a:cubicBezTo>
                <a:cubicBezTo>
                  <a:pt x="560431" y="296770"/>
                  <a:pt x="561722" y="297057"/>
                  <a:pt x="563328" y="297286"/>
                </a:cubicBezTo>
                <a:cubicBezTo>
                  <a:pt x="564934" y="297516"/>
                  <a:pt x="566827" y="297630"/>
                  <a:pt x="569006" y="297630"/>
                </a:cubicBezTo>
                <a:cubicBezTo>
                  <a:pt x="571302" y="297630"/>
                  <a:pt x="573194" y="297516"/>
                  <a:pt x="574686" y="297286"/>
                </a:cubicBezTo>
                <a:cubicBezTo>
                  <a:pt x="576176" y="297057"/>
                  <a:pt x="577410" y="296770"/>
                  <a:pt x="578385" y="296426"/>
                </a:cubicBezTo>
                <a:cubicBezTo>
                  <a:pt x="579360" y="296082"/>
                  <a:pt x="580048" y="295651"/>
                  <a:pt x="580450" y="295135"/>
                </a:cubicBezTo>
                <a:cubicBezTo>
                  <a:pt x="580852" y="294619"/>
                  <a:pt x="581052" y="293959"/>
                  <a:pt x="581052" y="293156"/>
                </a:cubicBezTo>
                <a:lnTo>
                  <a:pt x="581052" y="241187"/>
                </a:lnTo>
                <a:lnTo>
                  <a:pt x="720612" y="241187"/>
                </a:lnTo>
                <a:lnTo>
                  <a:pt x="720612" y="293156"/>
                </a:lnTo>
                <a:cubicBezTo>
                  <a:pt x="720612" y="293959"/>
                  <a:pt x="720784" y="294619"/>
                  <a:pt x="721128" y="295135"/>
                </a:cubicBezTo>
                <a:cubicBezTo>
                  <a:pt x="721472" y="295651"/>
                  <a:pt x="722132" y="296082"/>
                  <a:pt x="723107" y="296426"/>
                </a:cubicBezTo>
                <a:cubicBezTo>
                  <a:pt x="724082" y="296770"/>
                  <a:pt x="725315" y="297057"/>
                  <a:pt x="726807" y="297286"/>
                </a:cubicBezTo>
                <a:cubicBezTo>
                  <a:pt x="728298" y="297516"/>
                  <a:pt x="730134" y="297630"/>
                  <a:pt x="732313" y="297630"/>
                </a:cubicBezTo>
                <a:cubicBezTo>
                  <a:pt x="734722" y="297630"/>
                  <a:pt x="736701" y="297516"/>
                  <a:pt x="738250" y="297286"/>
                </a:cubicBezTo>
                <a:cubicBezTo>
                  <a:pt x="739799" y="297057"/>
                  <a:pt x="741061" y="296770"/>
                  <a:pt x="742036" y="296426"/>
                </a:cubicBezTo>
                <a:cubicBezTo>
                  <a:pt x="743011" y="296082"/>
                  <a:pt x="743699" y="295651"/>
                  <a:pt x="744101" y="295135"/>
                </a:cubicBezTo>
                <a:cubicBezTo>
                  <a:pt x="744503" y="294619"/>
                  <a:pt x="744703" y="293959"/>
                  <a:pt x="744703" y="293156"/>
                </a:cubicBezTo>
                <a:lnTo>
                  <a:pt x="744703" y="224151"/>
                </a:lnTo>
                <a:cubicBezTo>
                  <a:pt x="744703" y="221283"/>
                  <a:pt x="744244" y="219390"/>
                  <a:pt x="743326" y="218472"/>
                </a:cubicBezTo>
                <a:cubicBezTo>
                  <a:pt x="742409" y="217555"/>
                  <a:pt x="740631" y="217096"/>
                  <a:pt x="737992" y="217096"/>
                </a:cubicBezTo>
                <a:lnTo>
                  <a:pt x="726979" y="217096"/>
                </a:lnTo>
                <a:cubicBezTo>
                  <a:pt x="722734" y="211933"/>
                  <a:pt x="718776" y="206025"/>
                  <a:pt x="715105" y="199371"/>
                </a:cubicBezTo>
                <a:cubicBezTo>
                  <a:pt x="711434" y="192717"/>
                  <a:pt x="708021" y="184371"/>
                  <a:pt x="704866" y="174333"/>
                </a:cubicBezTo>
                <a:cubicBezTo>
                  <a:pt x="701711" y="164295"/>
                  <a:pt x="698815" y="152220"/>
                  <a:pt x="696176" y="138110"/>
                </a:cubicBezTo>
                <a:cubicBezTo>
                  <a:pt x="693537" y="123999"/>
                  <a:pt x="691128" y="107135"/>
                  <a:pt x="688948" y="87517"/>
                </a:cubicBezTo>
                <a:cubicBezTo>
                  <a:pt x="688719" y="85911"/>
                  <a:pt x="688404" y="84449"/>
                  <a:pt x="688002" y="83129"/>
                </a:cubicBezTo>
                <a:cubicBezTo>
                  <a:pt x="687600" y="81810"/>
                  <a:pt x="687027" y="80778"/>
                  <a:pt x="686281" y="80032"/>
                </a:cubicBezTo>
                <a:cubicBezTo>
                  <a:pt x="685535" y="79286"/>
                  <a:pt x="684646" y="78684"/>
                  <a:pt x="683614" y="78225"/>
                </a:cubicBezTo>
                <a:cubicBezTo>
                  <a:pt x="682581" y="77766"/>
                  <a:pt x="681377" y="77537"/>
                  <a:pt x="680000" y="77537"/>
                </a:cubicBezTo>
                <a:close/>
                <a:moveTo>
                  <a:pt x="2198415" y="77537"/>
                </a:moveTo>
                <a:lnTo>
                  <a:pt x="2077097" y="77537"/>
                </a:lnTo>
                <a:cubicBezTo>
                  <a:pt x="2076178" y="77537"/>
                  <a:pt x="2075347" y="77795"/>
                  <a:pt x="2074602" y="78311"/>
                </a:cubicBezTo>
                <a:cubicBezTo>
                  <a:pt x="2073855" y="78827"/>
                  <a:pt x="2073253" y="79630"/>
                  <a:pt x="2072795" y="80720"/>
                </a:cubicBezTo>
                <a:cubicBezTo>
                  <a:pt x="2072335" y="81810"/>
                  <a:pt x="2071962" y="83187"/>
                  <a:pt x="2071676" y="84850"/>
                </a:cubicBezTo>
                <a:cubicBezTo>
                  <a:pt x="2071389" y="86514"/>
                  <a:pt x="2071246" y="88378"/>
                  <a:pt x="2071246" y="90443"/>
                </a:cubicBezTo>
                <a:cubicBezTo>
                  <a:pt x="2071246" y="92737"/>
                  <a:pt x="2071360" y="94688"/>
                  <a:pt x="2071590" y="96294"/>
                </a:cubicBezTo>
                <a:cubicBezTo>
                  <a:pt x="2071819" y="97900"/>
                  <a:pt x="2072192" y="99219"/>
                  <a:pt x="2072709" y="100252"/>
                </a:cubicBezTo>
                <a:cubicBezTo>
                  <a:pt x="2073225" y="101284"/>
                  <a:pt x="2073827" y="102058"/>
                  <a:pt x="2074516" y="102575"/>
                </a:cubicBezTo>
                <a:cubicBezTo>
                  <a:pt x="2075204" y="103091"/>
                  <a:pt x="2076064" y="103349"/>
                  <a:pt x="2077097" y="103349"/>
                </a:cubicBezTo>
                <a:lnTo>
                  <a:pt x="2123559" y="103349"/>
                </a:lnTo>
                <a:lnTo>
                  <a:pt x="2123559" y="236885"/>
                </a:lnTo>
                <a:cubicBezTo>
                  <a:pt x="2123559" y="237803"/>
                  <a:pt x="2123788" y="238577"/>
                  <a:pt x="2124247" y="239208"/>
                </a:cubicBezTo>
                <a:cubicBezTo>
                  <a:pt x="2124706" y="239839"/>
                  <a:pt x="2125452" y="240384"/>
                  <a:pt x="2126485" y="240843"/>
                </a:cubicBezTo>
                <a:cubicBezTo>
                  <a:pt x="2127517" y="241302"/>
                  <a:pt x="2128951" y="241646"/>
                  <a:pt x="2130787" y="241876"/>
                </a:cubicBezTo>
                <a:cubicBezTo>
                  <a:pt x="2132621" y="242105"/>
                  <a:pt x="2134974" y="242220"/>
                  <a:pt x="2137842" y="242220"/>
                </a:cubicBezTo>
                <a:cubicBezTo>
                  <a:pt x="2140595" y="242220"/>
                  <a:pt x="2142889" y="242105"/>
                  <a:pt x="2144725" y="241876"/>
                </a:cubicBezTo>
                <a:cubicBezTo>
                  <a:pt x="2146560" y="241646"/>
                  <a:pt x="2148023" y="241302"/>
                  <a:pt x="2149113" y="240843"/>
                </a:cubicBezTo>
                <a:cubicBezTo>
                  <a:pt x="2150203" y="240384"/>
                  <a:pt x="2150948" y="239839"/>
                  <a:pt x="2151350" y="239208"/>
                </a:cubicBezTo>
                <a:cubicBezTo>
                  <a:pt x="2151752" y="238577"/>
                  <a:pt x="2151953" y="237803"/>
                  <a:pt x="2151953" y="236885"/>
                </a:cubicBezTo>
                <a:lnTo>
                  <a:pt x="2151953" y="103349"/>
                </a:lnTo>
                <a:lnTo>
                  <a:pt x="2198415" y="103349"/>
                </a:lnTo>
                <a:cubicBezTo>
                  <a:pt x="2199332" y="103349"/>
                  <a:pt x="2200164" y="103091"/>
                  <a:pt x="2200910" y="102575"/>
                </a:cubicBezTo>
                <a:cubicBezTo>
                  <a:pt x="2201656" y="102058"/>
                  <a:pt x="2202258" y="101284"/>
                  <a:pt x="2202717" y="100252"/>
                </a:cubicBezTo>
                <a:cubicBezTo>
                  <a:pt x="2203175" y="99219"/>
                  <a:pt x="2203548" y="97871"/>
                  <a:pt x="2203836" y="96208"/>
                </a:cubicBezTo>
                <a:cubicBezTo>
                  <a:pt x="2204122" y="94544"/>
                  <a:pt x="2204266" y="92565"/>
                  <a:pt x="2204266" y="90271"/>
                </a:cubicBezTo>
                <a:cubicBezTo>
                  <a:pt x="2204266" y="88206"/>
                  <a:pt x="2204122" y="86370"/>
                  <a:pt x="2203836" y="84764"/>
                </a:cubicBezTo>
                <a:cubicBezTo>
                  <a:pt x="2203548" y="83158"/>
                  <a:pt x="2203147" y="81810"/>
                  <a:pt x="2202631" y="80720"/>
                </a:cubicBezTo>
                <a:cubicBezTo>
                  <a:pt x="2202115" y="79630"/>
                  <a:pt x="2201512" y="78827"/>
                  <a:pt x="2200824" y="78311"/>
                </a:cubicBezTo>
                <a:cubicBezTo>
                  <a:pt x="2200136" y="77795"/>
                  <a:pt x="2199332" y="77537"/>
                  <a:pt x="2198415" y="77537"/>
                </a:cubicBezTo>
                <a:close/>
                <a:moveTo>
                  <a:pt x="2740291" y="77537"/>
                </a:moveTo>
                <a:lnTo>
                  <a:pt x="2726696" y="77537"/>
                </a:lnTo>
                <a:cubicBezTo>
                  <a:pt x="2723369" y="77537"/>
                  <a:pt x="2720530" y="77795"/>
                  <a:pt x="2718178" y="78311"/>
                </a:cubicBezTo>
                <a:cubicBezTo>
                  <a:pt x="2715826" y="78827"/>
                  <a:pt x="2713818" y="79716"/>
                  <a:pt x="2712155" y="80978"/>
                </a:cubicBezTo>
                <a:cubicBezTo>
                  <a:pt x="2710492" y="82240"/>
                  <a:pt x="2709086" y="83932"/>
                  <a:pt x="2707939" y="86055"/>
                </a:cubicBezTo>
                <a:cubicBezTo>
                  <a:pt x="2706792" y="88177"/>
                  <a:pt x="2705702" y="90844"/>
                  <a:pt x="2704670" y="94057"/>
                </a:cubicBezTo>
                <a:lnTo>
                  <a:pt x="2681783" y="159964"/>
                </a:lnTo>
                <a:cubicBezTo>
                  <a:pt x="2680520" y="163980"/>
                  <a:pt x="2679201" y="168023"/>
                  <a:pt x="2677825" y="172096"/>
                </a:cubicBezTo>
                <a:cubicBezTo>
                  <a:pt x="2676448" y="176169"/>
                  <a:pt x="2675157" y="180184"/>
                  <a:pt x="2673953" y="184142"/>
                </a:cubicBezTo>
                <a:cubicBezTo>
                  <a:pt x="2672748" y="188100"/>
                  <a:pt x="2671601" y="191972"/>
                  <a:pt x="2670511" y="195757"/>
                </a:cubicBezTo>
                <a:cubicBezTo>
                  <a:pt x="2669421" y="199543"/>
                  <a:pt x="2668418" y="203157"/>
                  <a:pt x="2667500" y="206599"/>
                </a:cubicBezTo>
                <a:lnTo>
                  <a:pt x="2667156" y="206599"/>
                </a:lnTo>
                <a:cubicBezTo>
                  <a:pt x="2666123" y="203042"/>
                  <a:pt x="2665062" y="199285"/>
                  <a:pt x="2663972" y="195327"/>
                </a:cubicBezTo>
                <a:cubicBezTo>
                  <a:pt x="2662882" y="191369"/>
                  <a:pt x="2661706" y="187354"/>
                  <a:pt x="2660444" y="183281"/>
                </a:cubicBezTo>
                <a:cubicBezTo>
                  <a:pt x="2659182" y="179209"/>
                  <a:pt x="2657892" y="175165"/>
                  <a:pt x="2656573" y="171150"/>
                </a:cubicBezTo>
                <a:cubicBezTo>
                  <a:pt x="2655253" y="167134"/>
                  <a:pt x="2653963" y="163291"/>
                  <a:pt x="2652701" y="159620"/>
                </a:cubicBezTo>
                <a:lnTo>
                  <a:pt x="2629814" y="94057"/>
                </a:lnTo>
                <a:cubicBezTo>
                  <a:pt x="2628896" y="91189"/>
                  <a:pt x="2627892" y="88693"/>
                  <a:pt x="2626802" y="86571"/>
                </a:cubicBezTo>
                <a:cubicBezTo>
                  <a:pt x="2625712" y="84449"/>
                  <a:pt x="2624365" y="82728"/>
                  <a:pt x="2622758" y="81409"/>
                </a:cubicBezTo>
                <a:cubicBezTo>
                  <a:pt x="2621152" y="80089"/>
                  <a:pt x="2619231" y="79114"/>
                  <a:pt x="2616994" y="78483"/>
                </a:cubicBezTo>
                <a:cubicBezTo>
                  <a:pt x="2614756" y="77852"/>
                  <a:pt x="2612032" y="77537"/>
                  <a:pt x="2608820" y="77537"/>
                </a:cubicBezTo>
                <a:lnTo>
                  <a:pt x="2595397" y="77537"/>
                </a:lnTo>
                <a:cubicBezTo>
                  <a:pt x="2591267" y="77537"/>
                  <a:pt x="2588141" y="78397"/>
                  <a:pt x="2586019" y="80118"/>
                </a:cubicBezTo>
                <a:cubicBezTo>
                  <a:pt x="2583896" y="81839"/>
                  <a:pt x="2582663" y="84592"/>
                  <a:pt x="2582319" y="88378"/>
                </a:cubicBezTo>
                <a:lnTo>
                  <a:pt x="2565111" y="235336"/>
                </a:lnTo>
                <a:cubicBezTo>
                  <a:pt x="2564996" y="237860"/>
                  <a:pt x="2565799" y="239638"/>
                  <a:pt x="2567520" y="240671"/>
                </a:cubicBezTo>
                <a:cubicBezTo>
                  <a:pt x="2569241" y="241703"/>
                  <a:pt x="2572740" y="242220"/>
                  <a:pt x="2578017" y="242220"/>
                </a:cubicBezTo>
                <a:cubicBezTo>
                  <a:pt x="2580885" y="242220"/>
                  <a:pt x="2583237" y="242162"/>
                  <a:pt x="2585072" y="242048"/>
                </a:cubicBezTo>
                <a:cubicBezTo>
                  <a:pt x="2586908" y="241933"/>
                  <a:pt x="2588342" y="241703"/>
                  <a:pt x="2589374" y="241359"/>
                </a:cubicBezTo>
                <a:cubicBezTo>
                  <a:pt x="2590407" y="241015"/>
                  <a:pt x="2591124" y="240528"/>
                  <a:pt x="2591525" y="239897"/>
                </a:cubicBezTo>
                <a:cubicBezTo>
                  <a:pt x="2591927" y="239266"/>
                  <a:pt x="2592185" y="238434"/>
                  <a:pt x="2592300" y="237401"/>
                </a:cubicBezTo>
                <a:lnTo>
                  <a:pt x="2603485" y="147058"/>
                </a:lnTo>
                <a:cubicBezTo>
                  <a:pt x="2603829" y="143846"/>
                  <a:pt x="2604173" y="140404"/>
                  <a:pt x="2604518" y="136733"/>
                </a:cubicBezTo>
                <a:cubicBezTo>
                  <a:pt x="2604862" y="133062"/>
                  <a:pt x="2605206" y="129334"/>
                  <a:pt x="2605550" y="125548"/>
                </a:cubicBezTo>
                <a:cubicBezTo>
                  <a:pt x="2605894" y="121762"/>
                  <a:pt x="2606210" y="117976"/>
                  <a:pt x="2606496" y="114190"/>
                </a:cubicBezTo>
                <a:cubicBezTo>
                  <a:pt x="2606783" y="110404"/>
                  <a:pt x="2607099" y="106848"/>
                  <a:pt x="2607443" y="103521"/>
                </a:cubicBezTo>
                <a:lnTo>
                  <a:pt x="2607615" y="99563"/>
                </a:lnTo>
                <a:cubicBezTo>
                  <a:pt x="2608648" y="102890"/>
                  <a:pt x="2609738" y="106389"/>
                  <a:pt x="2610885" y="110060"/>
                </a:cubicBezTo>
                <a:cubicBezTo>
                  <a:pt x="2612032" y="113731"/>
                  <a:pt x="2613265" y="117460"/>
                  <a:pt x="2614584" y="121246"/>
                </a:cubicBezTo>
                <a:cubicBezTo>
                  <a:pt x="2615903" y="125031"/>
                  <a:pt x="2617166" y="128817"/>
                  <a:pt x="2618370" y="132603"/>
                </a:cubicBezTo>
                <a:cubicBezTo>
                  <a:pt x="2619575" y="136389"/>
                  <a:pt x="2620693" y="139945"/>
                  <a:pt x="2621726" y="143272"/>
                </a:cubicBezTo>
                <a:lnTo>
                  <a:pt x="2654249" y="234992"/>
                </a:lnTo>
                <a:cubicBezTo>
                  <a:pt x="2654708" y="236369"/>
                  <a:pt x="2655253" y="237516"/>
                  <a:pt x="2655884" y="238434"/>
                </a:cubicBezTo>
                <a:cubicBezTo>
                  <a:pt x="2656515" y="239352"/>
                  <a:pt x="2657375" y="240097"/>
                  <a:pt x="2658465" y="240671"/>
                </a:cubicBezTo>
                <a:cubicBezTo>
                  <a:pt x="2659555" y="241245"/>
                  <a:pt x="2660932" y="241646"/>
                  <a:pt x="2662595" y="241876"/>
                </a:cubicBezTo>
                <a:cubicBezTo>
                  <a:pt x="2664259" y="242105"/>
                  <a:pt x="2666295" y="242220"/>
                  <a:pt x="2668704" y="242220"/>
                </a:cubicBezTo>
                <a:cubicBezTo>
                  <a:pt x="2671113" y="242220"/>
                  <a:pt x="2673121" y="242105"/>
                  <a:pt x="2674727" y="241876"/>
                </a:cubicBezTo>
                <a:cubicBezTo>
                  <a:pt x="2676334" y="241646"/>
                  <a:pt x="2677681" y="241273"/>
                  <a:pt x="2678771" y="240757"/>
                </a:cubicBezTo>
                <a:cubicBezTo>
                  <a:pt x="2679861" y="240241"/>
                  <a:pt x="2680750" y="239524"/>
                  <a:pt x="2681438" y="238606"/>
                </a:cubicBezTo>
                <a:cubicBezTo>
                  <a:pt x="2682127" y="237688"/>
                  <a:pt x="2682701" y="236541"/>
                  <a:pt x="2683159" y="235164"/>
                </a:cubicBezTo>
                <a:lnTo>
                  <a:pt x="2714478" y="143272"/>
                </a:lnTo>
                <a:cubicBezTo>
                  <a:pt x="2715625" y="140060"/>
                  <a:pt x="2716801" y="136618"/>
                  <a:pt x="2718006" y="132947"/>
                </a:cubicBezTo>
                <a:cubicBezTo>
                  <a:pt x="2719211" y="129276"/>
                  <a:pt x="2720415" y="125519"/>
                  <a:pt x="2721620" y="121676"/>
                </a:cubicBezTo>
                <a:cubicBezTo>
                  <a:pt x="2722824" y="117833"/>
                  <a:pt x="2724000" y="114018"/>
                  <a:pt x="2725147" y="110232"/>
                </a:cubicBezTo>
                <a:cubicBezTo>
                  <a:pt x="2726294" y="106447"/>
                  <a:pt x="2727270" y="102890"/>
                  <a:pt x="2728073" y="99563"/>
                </a:cubicBezTo>
                <a:lnTo>
                  <a:pt x="2728245" y="103521"/>
                </a:lnTo>
                <a:cubicBezTo>
                  <a:pt x="2728589" y="106848"/>
                  <a:pt x="2728933" y="110404"/>
                  <a:pt x="2729277" y="114190"/>
                </a:cubicBezTo>
                <a:cubicBezTo>
                  <a:pt x="2729622" y="117976"/>
                  <a:pt x="2729994" y="121762"/>
                  <a:pt x="2730396" y="125548"/>
                </a:cubicBezTo>
                <a:cubicBezTo>
                  <a:pt x="2730798" y="129334"/>
                  <a:pt x="2731199" y="133062"/>
                  <a:pt x="2731600" y="136733"/>
                </a:cubicBezTo>
                <a:cubicBezTo>
                  <a:pt x="2732002" y="140404"/>
                  <a:pt x="2732317" y="143846"/>
                  <a:pt x="2732547" y="147058"/>
                </a:cubicBezTo>
                <a:lnTo>
                  <a:pt x="2743216" y="235853"/>
                </a:lnTo>
                <a:cubicBezTo>
                  <a:pt x="2743331" y="237229"/>
                  <a:pt x="2743589" y="238348"/>
                  <a:pt x="2743990" y="239208"/>
                </a:cubicBezTo>
                <a:cubicBezTo>
                  <a:pt x="2744392" y="240069"/>
                  <a:pt x="2745167" y="240700"/>
                  <a:pt x="2746314" y="241101"/>
                </a:cubicBezTo>
                <a:cubicBezTo>
                  <a:pt x="2747461" y="241503"/>
                  <a:pt x="2748952" y="241790"/>
                  <a:pt x="2750788" y="241962"/>
                </a:cubicBezTo>
                <a:cubicBezTo>
                  <a:pt x="2752623" y="242134"/>
                  <a:pt x="2755032" y="242220"/>
                  <a:pt x="2758015" y="242220"/>
                </a:cubicBezTo>
                <a:cubicBezTo>
                  <a:pt x="2760883" y="242220"/>
                  <a:pt x="2763149" y="242105"/>
                  <a:pt x="2764812" y="241876"/>
                </a:cubicBezTo>
                <a:cubicBezTo>
                  <a:pt x="2766476" y="241646"/>
                  <a:pt x="2767738" y="241245"/>
                  <a:pt x="2768598" y="240671"/>
                </a:cubicBezTo>
                <a:cubicBezTo>
                  <a:pt x="2769459" y="240097"/>
                  <a:pt x="2770003" y="239380"/>
                  <a:pt x="2770233" y="238520"/>
                </a:cubicBezTo>
                <a:cubicBezTo>
                  <a:pt x="2770463" y="237660"/>
                  <a:pt x="2770463" y="236598"/>
                  <a:pt x="2770233" y="235336"/>
                </a:cubicBezTo>
                <a:lnTo>
                  <a:pt x="2753197" y="88722"/>
                </a:lnTo>
                <a:cubicBezTo>
                  <a:pt x="2752623" y="85051"/>
                  <a:pt x="2751332" y="82269"/>
                  <a:pt x="2749325" y="80376"/>
                </a:cubicBezTo>
                <a:cubicBezTo>
                  <a:pt x="2747318" y="78483"/>
                  <a:pt x="2744306" y="77537"/>
                  <a:pt x="2740291" y="77537"/>
                </a:cubicBezTo>
                <a:close/>
                <a:moveTo>
                  <a:pt x="3080300" y="77537"/>
                </a:moveTo>
                <a:lnTo>
                  <a:pt x="2994259" y="77537"/>
                </a:lnTo>
                <a:cubicBezTo>
                  <a:pt x="2991506" y="77537"/>
                  <a:pt x="2989355" y="78368"/>
                  <a:pt x="2987806" y="80032"/>
                </a:cubicBezTo>
                <a:cubicBezTo>
                  <a:pt x="2986257" y="81695"/>
                  <a:pt x="2985483" y="84248"/>
                  <a:pt x="2985483" y="87690"/>
                </a:cubicBezTo>
                <a:lnTo>
                  <a:pt x="2985483" y="217096"/>
                </a:lnTo>
                <a:lnTo>
                  <a:pt x="2963972" y="217096"/>
                </a:lnTo>
                <a:cubicBezTo>
                  <a:pt x="2961563" y="217096"/>
                  <a:pt x="2959842" y="217555"/>
                  <a:pt x="2958810" y="218472"/>
                </a:cubicBezTo>
                <a:cubicBezTo>
                  <a:pt x="2957777" y="219390"/>
                  <a:pt x="2957261" y="221283"/>
                  <a:pt x="2957261" y="224151"/>
                </a:cubicBezTo>
                <a:lnTo>
                  <a:pt x="2957261" y="293156"/>
                </a:lnTo>
                <a:cubicBezTo>
                  <a:pt x="2957261" y="293959"/>
                  <a:pt x="2957433" y="294619"/>
                  <a:pt x="2957777" y="295135"/>
                </a:cubicBezTo>
                <a:cubicBezTo>
                  <a:pt x="2958122" y="295651"/>
                  <a:pt x="2958781" y="296082"/>
                  <a:pt x="2959756" y="296426"/>
                </a:cubicBezTo>
                <a:cubicBezTo>
                  <a:pt x="2960732" y="296770"/>
                  <a:pt x="2962022" y="297057"/>
                  <a:pt x="2963628" y="297286"/>
                </a:cubicBezTo>
                <a:cubicBezTo>
                  <a:pt x="2965234" y="297516"/>
                  <a:pt x="2967127" y="297630"/>
                  <a:pt x="2969307" y="297630"/>
                </a:cubicBezTo>
                <a:cubicBezTo>
                  <a:pt x="2971602" y="297630"/>
                  <a:pt x="2973494" y="297516"/>
                  <a:pt x="2974986" y="297286"/>
                </a:cubicBezTo>
                <a:cubicBezTo>
                  <a:pt x="2976477" y="297057"/>
                  <a:pt x="2977710" y="296770"/>
                  <a:pt x="2978685" y="296426"/>
                </a:cubicBezTo>
                <a:cubicBezTo>
                  <a:pt x="2979661" y="296082"/>
                  <a:pt x="2980349" y="295651"/>
                  <a:pt x="2980750" y="295135"/>
                </a:cubicBezTo>
                <a:cubicBezTo>
                  <a:pt x="2981152" y="294619"/>
                  <a:pt x="2981353" y="293959"/>
                  <a:pt x="2981353" y="293156"/>
                </a:cubicBezTo>
                <a:lnTo>
                  <a:pt x="2981353" y="241187"/>
                </a:lnTo>
                <a:lnTo>
                  <a:pt x="3120912" y="241187"/>
                </a:lnTo>
                <a:lnTo>
                  <a:pt x="3120912" y="293156"/>
                </a:lnTo>
                <a:cubicBezTo>
                  <a:pt x="3120912" y="293959"/>
                  <a:pt x="3121084" y="294619"/>
                  <a:pt x="3121428" y="295135"/>
                </a:cubicBezTo>
                <a:cubicBezTo>
                  <a:pt x="3121772" y="295651"/>
                  <a:pt x="3122432" y="296082"/>
                  <a:pt x="3123407" y="296426"/>
                </a:cubicBezTo>
                <a:cubicBezTo>
                  <a:pt x="3124382" y="296770"/>
                  <a:pt x="3125615" y="297057"/>
                  <a:pt x="3127107" y="297286"/>
                </a:cubicBezTo>
                <a:cubicBezTo>
                  <a:pt x="3128598" y="297516"/>
                  <a:pt x="3130434" y="297630"/>
                  <a:pt x="3132613" y="297630"/>
                </a:cubicBezTo>
                <a:cubicBezTo>
                  <a:pt x="3135022" y="297630"/>
                  <a:pt x="3137001" y="297516"/>
                  <a:pt x="3138550" y="297286"/>
                </a:cubicBezTo>
                <a:cubicBezTo>
                  <a:pt x="3140099" y="297057"/>
                  <a:pt x="3141361" y="296770"/>
                  <a:pt x="3142336" y="296426"/>
                </a:cubicBezTo>
                <a:cubicBezTo>
                  <a:pt x="3143311" y="296082"/>
                  <a:pt x="3144000" y="295651"/>
                  <a:pt x="3144401" y="295135"/>
                </a:cubicBezTo>
                <a:cubicBezTo>
                  <a:pt x="3144803" y="294619"/>
                  <a:pt x="3145003" y="293959"/>
                  <a:pt x="3145003" y="293156"/>
                </a:cubicBezTo>
                <a:lnTo>
                  <a:pt x="3145003" y="224151"/>
                </a:lnTo>
                <a:cubicBezTo>
                  <a:pt x="3145003" y="221283"/>
                  <a:pt x="3144544" y="219390"/>
                  <a:pt x="3143626" y="218472"/>
                </a:cubicBezTo>
                <a:cubicBezTo>
                  <a:pt x="3142709" y="217555"/>
                  <a:pt x="3140931" y="217096"/>
                  <a:pt x="3138292" y="217096"/>
                </a:cubicBezTo>
                <a:lnTo>
                  <a:pt x="3127279" y="217096"/>
                </a:lnTo>
                <a:cubicBezTo>
                  <a:pt x="3123034" y="211933"/>
                  <a:pt x="3119076" y="206025"/>
                  <a:pt x="3115405" y="199371"/>
                </a:cubicBezTo>
                <a:cubicBezTo>
                  <a:pt x="3111734" y="192717"/>
                  <a:pt x="3108321" y="184371"/>
                  <a:pt x="3105166" y="174333"/>
                </a:cubicBezTo>
                <a:cubicBezTo>
                  <a:pt x="3102012" y="164295"/>
                  <a:pt x="3099115" y="152220"/>
                  <a:pt x="3096476" y="138110"/>
                </a:cubicBezTo>
                <a:cubicBezTo>
                  <a:pt x="3093838" y="123999"/>
                  <a:pt x="3091429" y="107135"/>
                  <a:pt x="3089248" y="87517"/>
                </a:cubicBezTo>
                <a:cubicBezTo>
                  <a:pt x="3089019" y="85911"/>
                  <a:pt x="3088704" y="84449"/>
                  <a:pt x="3088302" y="83129"/>
                </a:cubicBezTo>
                <a:cubicBezTo>
                  <a:pt x="3087901" y="81810"/>
                  <a:pt x="3087327" y="80778"/>
                  <a:pt x="3086581" y="80032"/>
                </a:cubicBezTo>
                <a:cubicBezTo>
                  <a:pt x="3085836" y="79286"/>
                  <a:pt x="3084946" y="78684"/>
                  <a:pt x="3083914" y="78225"/>
                </a:cubicBezTo>
                <a:cubicBezTo>
                  <a:pt x="3082881" y="77766"/>
                  <a:pt x="3081677" y="77537"/>
                  <a:pt x="3080300" y="77537"/>
                </a:cubicBezTo>
                <a:close/>
                <a:moveTo>
                  <a:pt x="5566325" y="77537"/>
                </a:moveTo>
                <a:lnTo>
                  <a:pt x="5480284" y="77537"/>
                </a:lnTo>
                <a:cubicBezTo>
                  <a:pt x="5477530" y="77537"/>
                  <a:pt x="5475379" y="78368"/>
                  <a:pt x="5473831" y="80032"/>
                </a:cubicBezTo>
                <a:cubicBezTo>
                  <a:pt x="5472282" y="81695"/>
                  <a:pt x="5471508" y="84248"/>
                  <a:pt x="5471508" y="87690"/>
                </a:cubicBezTo>
                <a:lnTo>
                  <a:pt x="5471508" y="217096"/>
                </a:lnTo>
                <a:lnTo>
                  <a:pt x="5449997" y="217096"/>
                </a:lnTo>
                <a:cubicBezTo>
                  <a:pt x="5447588" y="217096"/>
                  <a:pt x="5445867" y="217555"/>
                  <a:pt x="5444835" y="218472"/>
                </a:cubicBezTo>
                <a:cubicBezTo>
                  <a:pt x="5443802" y="219390"/>
                  <a:pt x="5443286" y="221283"/>
                  <a:pt x="5443286" y="224151"/>
                </a:cubicBezTo>
                <a:lnTo>
                  <a:pt x="5443286" y="293156"/>
                </a:lnTo>
                <a:cubicBezTo>
                  <a:pt x="5443286" y="293959"/>
                  <a:pt x="5443458" y="294619"/>
                  <a:pt x="5443802" y="295135"/>
                </a:cubicBezTo>
                <a:cubicBezTo>
                  <a:pt x="5444146" y="295651"/>
                  <a:pt x="5444806" y="296082"/>
                  <a:pt x="5445781" y="296426"/>
                </a:cubicBezTo>
                <a:cubicBezTo>
                  <a:pt x="5446756" y="296770"/>
                  <a:pt x="5448046" y="297057"/>
                  <a:pt x="5449653" y="297286"/>
                </a:cubicBezTo>
                <a:cubicBezTo>
                  <a:pt x="5451259" y="297516"/>
                  <a:pt x="5453152" y="297630"/>
                  <a:pt x="5455332" y="297630"/>
                </a:cubicBezTo>
                <a:cubicBezTo>
                  <a:pt x="5457626" y="297630"/>
                  <a:pt x="5459519" y="297516"/>
                  <a:pt x="5461010" y="297286"/>
                </a:cubicBezTo>
                <a:cubicBezTo>
                  <a:pt x="5462501" y="297057"/>
                  <a:pt x="5463735" y="296770"/>
                  <a:pt x="5464710" y="296426"/>
                </a:cubicBezTo>
                <a:cubicBezTo>
                  <a:pt x="5465685" y="296082"/>
                  <a:pt x="5466373" y="295651"/>
                  <a:pt x="5466775" y="295135"/>
                </a:cubicBezTo>
                <a:cubicBezTo>
                  <a:pt x="5467177" y="294619"/>
                  <a:pt x="5467377" y="293959"/>
                  <a:pt x="5467377" y="293156"/>
                </a:cubicBezTo>
                <a:lnTo>
                  <a:pt x="5467377" y="241187"/>
                </a:lnTo>
                <a:lnTo>
                  <a:pt x="5606936" y="241187"/>
                </a:lnTo>
                <a:lnTo>
                  <a:pt x="5606936" y="293156"/>
                </a:lnTo>
                <a:cubicBezTo>
                  <a:pt x="5606936" y="293959"/>
                  <a:pt x="5607108" y="294619"/>
                  <a:pt x="5607453" y="295135"/>
                </a:cubicBezTo>
                <a:cubicBezTo>
                  <a:pt x="5607797" y="295651"/>
                  <a:pt x="5608457" y="296082"/>
                  <a:pt x="5609431" y="296426"/>
                </a:cubicBezTo>
                <a:cubicBezTo>
                  <a:pt x="5610407" y="296770"/>
                  <a:pt x="5611640" y="297057"/>
                  <a:pt x="5613131" y="297286"/>
                </a:cubicBezTo>
                <a:cubicBezTo>
                  <a:pt x="5614622" y="297516"/>
                  <a:pt x="5616458" y="297630"/>
                  <a:pt x="5618638" y="297630"/>
                </a:cubicBezTo>
                <a:cubicBezTo>
                  <a:pt x="5621047" y="297630"/>
                  <a:pt x="5623026" y="297516"/>
                  <a:pt x="5624575" y="297286"/>
                </a:cubicBezTo>
                <a:cubicBezTo>
                  <a:pt x="5626123" y="297057"/>
                  <a:pt x="5627386" y="296770"/>
                  <a:pt x="5628361" y="296426"/>
                </a:cubicBezTo>
                <a:cubicBezTo>
                  <a:pt x="5629335" y="296082"/>
                  <a:pt x="5630024" y="295651"/>
                  <a:pt x="5630425" y="295135"/>
                </a:cubicBezTo>
                <a:cubicBezTo>
                  <a:pt x="5630827" y="294619"/>
                  <a:pt x="5631028" y="293959"/>
                  <a:pt x="5631028" y="293156"/>
                </a:cubicBezTo>
                <a:lnTo>
                  <a:pt x="5631028" y="224151"/>
                </a:lnTo>
                <a:cubicBezTo>
                  <a:pt x="5631028" y="221283"/>
                  <a:pt x="5630569" y="219390"/>
                  <a:pt x="5629651" y="218472"/>
                </a:cubicBezTo>
                <a:cubicBezTo>
                  <a:pt x="5628733" y="217555"/>
                  <a:pt x="5626955" y="217096"/>
                  <a:pt x="5624317" y="217096"/>
                </a:cubicBezTo>
                <a:lnTo>
                  <a:pt x="5613303" y="217096"/>
                </a:lnTo>
                <a:cubicBezTo>
                  <a:pt x="5609059" y="211933"/>
                  <a:pt x="5605101" y="206025"/>
                  <a:pt x="5601429" y="199371"/>
                </a:cubicBezTo>
                <a:cubicBezTo>
                  <a:pt x="5597758" y="192717"/>
                  <a:pt x="5594346" y="184371"/>
                  <a:pt x="5591191" y="174333"/>
                </a:cubicBezTo>
                <a:cubicBezTo>
                  <a:pt x="5588036" y="164295"/>
                  <a:pt x="5585139" y="152220"/>
                  <a:pt x="5582501" y="138110"/>
                </a:cubicBezTo>
                <a:cubicBezTo>
                  <a:pt x="5579862" y="123999"/>
                  <a:pt x="5577452" y="107135"/>
                  <a:pt x="5575273" y="87517"/>
                </a:cubicBezTo>
                <a:cubicBezTo>
                  <a:pt x="5575043" y="85911"/>
                  <a:pt x="5574728" y="84449"/>
                  <a:pt x="5574326" y="83129"/>
                </a:cubicBezTo>
                <a:cubicBezTo>
                  <a:pt x="5573925" y="81810"/>
                  <a:pt x="5573352" y="80778"/>
                  <a:pt x="5572606" y="80032"/>
                </a:cubicBezTo>
                <a:cubicBezTo>
                  <a:pt x="5571860" y="79286"/>
                  <a:pt x="5570971" y="78684"/>
                  <a:pt x="5569939" y="78225"/>
                </a:cubicBezTo>
                <a:cubicBezTo>
                  <a:pt x="5568906" y="77766"/>
                  <a:pt x="5567701" y="77537"/>
                  <a:pt x="5566325" y="77537"/>
                </a:cubicBezTo>
                <a:close/>
                <a:moveTo>
                  <a:pt x="6684689" y="77537"/>
                </a:moveTo>
                <a:lnTo>
                  <a:pt x="6563371" y="77537"/>
                </a:lnTo>
                <a:cubicBezTo>
                  <a:pt x="6562453" y="77537"/>
                  <a:pt x="6561622" y="77795"/>
                  <a:pt x="6560875" y="78311"/>
                </a:cubicBezTo>
                <a:cubicBezTo>
                  <a:pt x="6560129" y="78827"/>
                  <a:pt x="6559528" y="79630"/>
                  <a:pt x="6559069" y="80720"/>
                </a:cubicBezTo>
                <a:cubicBezTo>
                  <a:pt x="6558610" y="81810"/>
                  <a:pt x="6558237" y="83187"/>
                  <a:pt x="6557950" y="84850"/>
                </a:cubicBezTo>
                <a:cubicBezTo>
                  <a:pt x="6557663" y="86514"/>
                  <a:pt x="6557520" y="88378"/>
                  <a:pt x="6557520" y="90443"/>
                </a:cubicBezTo>
                <a:cubicBezTo>
                  <a:pt x="6557520" y="92737"/>
                  <a:pt x="6557635" y="94688"/>
                  <a:pt x="6557864" y="96294"/>
                </a:cubicBezTo>
                <a:cubicBezTo>
                  <a:pt x="6558094" y="97900"/>
                  <a:pt x="6558466" y="99219"/>
                  <a:pt x="6558983" y="100252"/>
                </a:cubicBezTo>
                <a:cubicBezTo>
                  <a:pt x="6559499" y="101284"/>
                  <a:pt x="6560101" y="102058"/>
                  <a:pt x="6560789" y="102575"/>
                </a:cubicBezTo>
                <a:cubicBezTo>
                  <a:pt x="6561478" y="103091"/>
                  <a:pt x="6562338" y="103349"/>
                  <a:pt x="6563371" y="103349"/>
                </a:cubicBezTo>
                <a:lnTo>
                  <a:pt x="6609833" y="103349"/>
                </a:lnTo>
                <a:lnTo>
                  <a:pt x="6609833" y="236885"/>
                </a:lnTo>
                <a:cubicBezTo>
                  <a:pt x="6609833" y="237803"/>
                  <a:pt x="6610063" y="238577"/>
                  <a:pt x="6610521" y="239208"/>
                </a:cubicBezTo>
                <a:cubicBezTo>
                  <a:pt x="6610980" y="239839"/>
                  <a:pt x="6611726" y="240384"/>
                  <a:pt x="6612759" y="240843"/>
                </a:cubicBezTo>
                <a:cubicBezTo>
                  <a:pt x="6613791" y="241302"/>
                  <a:pt x="6615225" y="241646"/>
                  <a:pt x="6617061" y="241876"/>
                </a:cubicBezTo>
                <a:cubicBezTo>
                  <a:pt x="6618896" y="242105"/>
                  <a:pt x="6621248" y="242220"/>
                  <a:pt x="6624116" y="242220"/>
                </a:cubicBezTo>
                <a:cubicBezTo>
                  <a:pt x="6626869" y="242220"/>
                  <a:pt x="6629164" y="242105"/>
                  <a:pt x="6630999" y="241876"/>
                </a:cubicBezTo>
                <a:cubicBezTo>
                  <a:pt x="6632835" y="241646"/>
                  <a:pt x="6634297" y="241302"/>
                  <a:pt x="6635387" y="240843"/>
                </a:cubicBezTo>
                <a:cubicBezTo>
                  <a:pt x="6636477" y="240384"/>
                  <a:pt x="6637223" y="239839"/>
                  <a:pt x="6637624" y="239208"/>
                </a:cubicBezTo>
                <a:cubicBezTo>
                  <a:pt x="6638026" y="238577"/>
                  <a:pt x="6638227" y="237803"/>
                  <a:pt x="6638227" y="236885"/>
                </a:cubicBezTo>
                <a:lnTo>
                  <a:pt x="6638227" y="103349"/>
                </a:lnTo>
                <a:lnTo>
                  <a:pt x="6684689" y="103349"/>
                </a:lnTo>
                <a:cubicBezTo>
                  <a:pt x="6685607" y="103349"/>
                  <a:pt x="6686438" y="103091"/>
                  <a:pt x="6687184" y="102575"/>
                </a:cubicBezTo>
                <a:cubicBezTo>
                  <a:pt x="6687930" y="102058"/>
                  <a:pt x="6688532" y="101284"/>
                  <a:pt x="6688991" y="100252"/>
                </a:cubicBezTo>
                <a:cubicBezTo>
                  <a:pt x="6689450" y="99219"/>
                  <a:pt x="6689823" y="97871"/>
                  <a:pt x="6690109" y="96208"/>
                </a:cubicBezTo>
                <a:cubicBezTo>
                  <a:pt x="6690396" y="94544"/>
                  <a:pt x="6690539" y="92565"/>
                  <a:pt x="6690539" y="90271"/>
                </a:cubicBezTo>
                <a:cubicBezTo>
                  <a:pt x="6690539" y="88206"/>
                  <a:pt x="6690396" y="86370"/>
                  <a:pt x="6690109" y="84764"/>
                </a:cubicBezTo>
                <a:cubicBezTo>
                  <a:pt x="6689823" y="83158"/>
                  <a:pt x="6689421" y="81810"/>
                  <a:pt x="6688905" y="80720"/>
                </a:cubicBezTo>
                <a:cubicBezTo>
                  <a:pt x="6688389" y="79630"/>
                  <a:pt x="6687786" y="78827"/>
                  <a:pt x="6687098" y="78311"/>
                </a:cubicBezTo>
                <a:cubicBezTo>
                  <a:pt x="6686410" y="77795"/>
                  <a:pt x="6685607" y="77537"/>
                  <a:pt x="6684689" y="77537"/>
                </a:cubicBezTo>
                <a:close/>
                <a:moveTo>
                  <a:pt x="7566575" y="77537"/>
                </a:moveTo>
                <a:lnTo>
                  <a:pt x="7480533" y="77537"/>
                </a:lnTo>
                <a:cubicBezTo>
                  <a:pt x="7477780" y="77537"/>
                  <a:pt x="7475629" y="78368"/>
                  <a:pt x="7474080" y="80032"/>
                </a:cubicBezTo>
                <a:cubicBezTo>
                  <a:pt x="7472531" y="81695"/>
                  <a:pt x="7471757" y="84248"/>
                  <a:pt x="7471757" y="87690"/>
                </a:cubicBezTo>
                <a:lnTo>
                  <a:pt x="7471757" y="217096"/>
                </a:lnTo>
                <a:lnTo>
                  <a:pt x="7450247" y="217096"/>
                </a:lnTo>
                <a:cubicBezTo>
                  <a:pt x="7447838" y="217096"/>
                  <a:pt x="7446117" y="217555"/>
                  <a:pt x="7445084" y="218472"/>
                </a:cubicBezTo>
                <a:cubicBezTo>
                  <a:pt x="7444052" y="219390"/>
                  <a:pt x="7443536" y="221283"/>
                  <a:pt x="7443536" y="224151"/>
                </a:cubicBezTo>
                <a:lnTo>
                  <a:pt x="7443536" y="293156"/>
                </a:lnTo>
                <a:cubicBezTo>
                  <a:pt x="7443536" y="293959"/>
                  <a:pt x="7443708" y="294619"/>
                  <a:pt x="7444052" y="295135"/>
                </a:cubicBezTo>
                <a:cubicBezTo>
                  <a:pt x="7444396" y="295651"/>
                  <a:pt x="7445056" y="296082"/>
                  <a:pt x="7446031" y="296426"/>
                </a:cubicBezTo>
                <a:cubicBezTo>
                  <a:pt x="7447006" y="296770"/>
                  <a:pt x="7448297" y="297057"/>
                  <a:pt x="7449903" y="297286"/>
                </a:cubicBezTo>
                <a:cubicBezTo>
                  <a:pt x="7451509" y="297516"/>
                  <a:pt x="7453402" y="297630"/>
                  <a:pt x="7455581" y="297630"/>
                </a:cubicBezTo>
                <a:cubicBezTo>
                  <a:pt x="7457876" y="297630"/>
                  <a:pt x="7459769" y="297516"/>
                  <a:pt x="7461260" y="297286"/>
                </a:cubicBezTo>
                <a:cubicBezTo>
                  <a:pt x="7462752" y="297057"/>
                  <a:pt x="7463985" y="296770"/>
                  <a:pt x="7464960" y="296426"/>
                </a:cubicBezTo>
                <a:cubicBezTo>
                  <a:pt x="7465935" y="296082"/>
                  <a:pt x="7466623" y="295651"/>
                  <a:pt x="7467025" y="295135"/>
                </a:cubicBezTo>
                <a:cubicBezTo>
                  <a:pt x="7467426" y="294619"/>
                  <a:pt x="7467627" y="293959"/>
                  <a:pt x="7467627" y="293156"/>
                </a:cubicBezTo>
                <a:lnTo>
                  <a:pt x="7467627" y="241187"/>
                </a:lnTo>
                <a:lnTo>
                  <a:pt x="7607186" y="241187"/>
                </a:lnTo>
                <a:lnTo>
                  <a:pt x="7607186" y="293156"/>
                </a:lnTo>
                <a:cubicBezTo>
                  <a:pt x="7607186" y="293959"/>
                  <a:pt x="7607358" y="294619"/>
                  <a:pt x="7607702" y="295135"/>
                </a:cubicBezTo>
                <a:cubicBezTo>
                  <a:pt x="7608047" y="295651"/>
                  <a:pt x="7608706" y="296082"/>
                  <a:pt x="7609681" y="296426"/>
                </a:cubicBezTo>
                <a:cubicBezTo>
                  <a:pt x="7610657" y="296770"/>
                  <a:pt x="7611890" y="297057"/>
                  <a:pt x="7613381" y="297286"/>
                </a:cubicBezTo>
                <a:cubicBezTo>
                  <a:pt x="7614872" y="297516"/>
                  <a:pt x="7616708" y="297630"/>
                  <a:pt x="7618888" y="297630"/>
                </a:cubicBezTo>
                <a:cubicBezTo>
                  <a:pt x="7621297" y="297630"/>
                  <a:pt x="7623276" y="297516"/>
                  <a:pt x="7624825" y="297286"/>
                </a:cubicBezTo>
                <a:cubicBezTo>
                  <a:pt x="7626373" y="297057"/>
                  <a:pt x="7627635" y="296770"/>
                  <a:pt x="7628610" y="296426"/>
                </a:cubicBezTo>
                <a:cubicBezTo>
                  <a:pt x="7629586" y="296082"/>
                  <a:pt x="7630274" y="295651"/>
                  <a:pt x="7630675" y="295135"/>
                </a:cubicBezTo>
                <a:cubicBezTo>
                  <a:pt x="7631077" y="294619"/>
                  <a:pt x="7631278" y="293959"/>
                  <a:pt x="7631278" y="293156"/>
                </a:cubicBezTo>
                <a:lnTo>
                  <a:pt x="7631278" y="224151"/>
                </a:lnTo>
                <a:cubicBezTo>
                  <a:pt x="7631278" y="221283"/>
                  <a:pt x="7630819" y="219390"/>
                  <a:pt x="7629901" y="218472"/>
                </a:cubicBezTo>
                <a:cubicBezTo>
                  <a:pt x="7628983" y="217555"/>
                  <a:pt x="7627205" y="217096"/>
                  <a:pt x="7624567" y="217096"/>
                </a:cubicBezTo>
                <a:lnTo>
                  <a:pt x="7613553" y="217096"/>
                </a:lnTo>
                <a:cubicBezTo>
                  <a:pt x="7609308" y="211933"/>
                  <a:pt x="7605350" y="206025"/>
                  <a:pt x="7601679" y="199371"/>
                </a:cubicBezTo>
                <a:cubicBezTo>
                  <a:pt x="7598008" y="192717"/>
                  <a:pt x="7594595" y="184371"/>
                  <a:pt x="7591441" y="174333"/>
                </a:cubicBezTo>
                <a:cubicBezTo>
                  <a:pt x="7588286" y="164295"/>
                  <a:pt x="7585389" y="152220"/>
                  <a:pt x="7582750" y="138110"/>
                </a:cubicBezTo>
                <a:cubicBezTo>
                  <a:pt x="7580112" y="123999"/>
                  <a:pt x="7577703" y="107135"/>
                  <a:pt x="7575523" y="87517"/>
                </a:cubicBezTo>
                <a:cubicBezTo>
                  <a:pt x="7575293" y="85911"/>
                  <a:pt x="7574978" y="84449"/>
                  <a:pt x="7574576" y="83129"/>
                </a:cubicBezTo>
                <a:cubicBezTo>
                  <a:pt x="7574175" y="81810"/>
                  <a:pt x="7573601" y="80778"/>
                  <a:pt x="7572856" y="80032"/>
                </a:cubicBezTo>
                <a:cubicBezTo>
                  <a:pt x="7572110" y="79286"/>
                  <a:pt x="7571221" y="78684"/>
                  <a:pt x="7570188" y="78225"/>
                </a:cubicBezTo>
                <a:cubicBezTo>
                  <a:pt x="7569156" y="77766"/>
                  <a:pt x="7567951" y="77537"/>
                  <a:pt x="7566575" y="77537"/>
                </a:cubicBezTo>
                <a:close/>
                <a:moveTo>
                  <a:pt x="8152581" y="77537"/>
                </a:moveTo>
                <a:lnTo>
                  <a:pt x="8039178" y="77537"/>
                </a:lnTo>
                <a:cubicBezTo>
                  <a:pt x="8036425" y="77537"/>
                  <a:pt x="8034303" y="78368"/>
                  <a:pt x="8032811" y="80032"/>
                </a:cubicBezTo>
                <a:cubicBezTo>
                  <a:pt x="8031320" y="81695"/>
                  <a:pt x="8030574" y="84248"/>
                  <a:pt x="8030574" y="87690"/>
                </a:cubicBezTo>
                <a:lnTo>
                  <a:pt x="8030574" y="236885"/>
                </a:lnTo>
                <a:cubicBezTo>
                  <a:pt x="8030574" y="237803"/>
                  <a:pt x="8030804" y="238577"/>
                  <a:pt x="8031262" y="239208"/>
                </a:cubicBezTo>
                <a:cubicBezTo>
                  <a:pt x="8031721" y="239839"/>
                  <a:pt x="8032467" y="240384"/>
                  <a:pt x="8033500" y="240843"/>
                </a:cubicBezTo>
                <a:cubicBezTo>
                  <a:pt x="8034532" y="241302"/>
                  <a:pt x="8035966" y="241646"/>
                  <a:pt x="8037802" y="241876"/>
                </a:cubicBezTo>
                <a:cubicBezTo>
                  <a:pt x="8039637" y="242105"/>
                  <a:pt x="8041932" y="242220"/>
                  <a:pt x="8044685" y="242220"/>
                </a:cubicBezTo>
                <a:cubicBezTo>
                  <a:pt x="8047553" y="242220"/>
                  <a:pt x="8049905" y="242105"/>
                  <a:pt x="8051740" y="241876"/>
                </a:cubicBezTo>
                <a:cubicBezTo>
                  <a:pt x="8053576" y="241646"/>
                  <a:pt x="8055039" y="241302"/>
                  <a:pt x="8056128" y="240843"/>
                </a:cubicBezTo>
                <a:cubicBezTo>
                  <a:pt x="8057218" y="240384"/>
                  <a:pt x="8057993" y="239839"/>
                  <a:pt x="8058452" y="239208"/>
                </a:cubicBezTo>
                <a:cubicBezTo>
                  <a:pt x="8058910" y="238577"/>
                  <a:pt x="8059140" y="237803"/>
                  <a:pt x="8059140" y="236885"/>
                </a:cubicBezTo>
                <a:lnTo>
                  <a:pt x="8059140" y="101628"/>
                </a:lnTo>
                <a:lnTo>
                  <a:pt x="8132963" y="101628"/>
                </a:lnTo>
                <a:lnTo>
                  <a:pt x="8132963" y="236885"/>
                </a:lnTo>
                <a:cubicBezTo>
                  <a:pt x="8132963" y="237803"/>
                  <a:pt x="8133193" y="238577"/>
                  <a:pt x="8133652" y="239208"/>
                </a:cubicBezTo>
                <a:cubicBezTo>
                  <a:pt x="8134111" y="239839"/>
                  <a:pt x="8134885" y="240384"/>
                  <a:pt x="8135975" y="240843"/>
                </a:cubicBezTo>
                <a:cubicBezTo>
                  <a:pt x="8137065" y="241302"/>
                  <a:pt x="8138527" y="241646"/>
                  <a:pt x="8140363" y="241876"/>
                </a:cubicBezTo>
                <a:cubicBezTo>
                  <a:pt x="8142198" y="242105"/>
                  <a:pt x="8144493" y="242220"/>
                  <a:pt x="8147246" y="242220"/>
                </a:cubicBezTo>
                <a:cubicBezTo>
                  <a:pt x="8149999" y="242220"/>
                  <a:pt x="8152294" y="242105"/>
                  <a:pt x="8154129" y="241876"/>
                </a:cubicBezTo>
                <a:cubicBezTo>
                  <a:pt x="8155965" y="241646"/>
                  <a:pt x="8157428" y="241302"/>
                  <a:pt x="8158518" y="240843"/>
                </a:cubicBezTo>
                <a:cubicBezTo>
                  <a:pt x="8159608" y="240384"/>
                  <a:pt x="8160353" y="239839"/>
                  <a:pt x="8160755" y="239208"/>
                </a:cubicBezTo>
                <a:cubicBezTo>
                  <a:pt x="8161156" y="238577"/>
                  <a:pt x="8161357" y="237803"/>
                  <a:pt x="8161357" y="236885"/>
                </a:cubicBezTo>
                <a:lnTo>
                  <a:pt x="8161357" y="87690"/>
                </a:lnTo>
                <a:cubicBezTo>
                  <a:pt x="8161357" y="84248"/>
                  <a:pt x="8160583" y="81695"/>
                  <a:pt x="8159034" y="80032"/>
                </a:cubicBezTo>
                <a:cubicBezTo>
                  <a:pt x="8157485" y="78368"/>
                  <a:pt x="8155334" y="77537"/>
                  <a:pt x="8152581" y="77537"/>
                </a:cubicBezTo>
                <a:close/>
                <a:moveTo>
                  <a:pt x="528674" y="76676"/>
                </a:moveTo>
                <a:cubicBezTo>
                  <a:pt x="525232" y="76676"/>
                  <a:pt x="522536" y="76762"/>
                  <a:pt x="520586" y="76934"/>
                </a:cubicBezTo>
                <a:cubicBezTo>
                  <a:pt x="518636" y="77106"/>
                  <a:pt x="517088" y="77422"/>
                  <a:pt x="515940" y="77881"/>
                </a:cubicBezTo>
                <a:cubicBezTo>
                  <a:pt x="514792" y="78340"/>
                  <a:pt x="513961" y="78999"/>
                  <a:pt x="513445" y="79860"/>
                </a:cubicBezTo>
                <a:cubicBezTo>
                  <a:pt x="512928" y="80720"/>
                  <a:pt x="512384" y="81896"/>
                  <a:pt x="511810" y="83387"/>
                </a:cubicBezTo>
                <a:lnTo>
                  <a:pt x="467585" y="207631"/>
                </a:lnTo>
                <a:lnTo>
                  <a:pt x="467068" y="207631"/>
                </a:lnTo>
                <a:lnTo>
                  <a:pt x="424392" y="82699"/>
                </a:lnTo>
                <a:cubicBezTo>
                  <a:pt x="423704" y="80519"/>
                  <a:pt x="422872" y="79114"/>
                  <a:pt x="421897" y="78483"/>
                </a:cubicBezTo>
                <a:cubicBezTo>
                  <a:pt x="420922" y="77852"/>
                  <a:pt x="419459" y="77393"/>
                  <a:pt x="417509" y="77106"/>
                </a:cubicBezTo>
                <a:cubicBezTo>
                  <a:pt x="415559" y="76820"/>
                  <a:pt x="412748" y="76676"/>
                  <a:pt x="409077" y="76676"/>
                </a:cubicBezTo>
                <a:cubicBezTo>
                  <a:pt x="405864" y="76676"/>
                  <a:pt x="403226" y="76820"/>
                  <a:pt x="401161" y="77106"/>
                </a:cubicBezTo>
                <a:cubicBezTo>
                  <a:pt x="399096" y="77393"/>
                  <a:pt x="397576" y="77938"/>
                  <a:pt x="396601" y="78741"/>
                </a:cubicBezTo>
                <a:cubicBezTo>
                  <a:pt x="395626" y="79544"/>
                  <a:pt x="395138" y="80634"/>
                  <a:pt x="395138" y="82011"/>
                </a:cubicBezTo>
                <a:cubicBezTo>
                  <a:pt x="395138" y="83387"/>
                  <a:pt x="395482" y="85108"/>
                  <a:pt x="396170" y="87173"/>
                </a:cubicBezTo>
                <a:lnTo>
                  <a:pt x="451754" y="241187"/>
                </a:lnTo>
                <a:lnTo>
                  <a:pt x="472404" y="298147"/>
                </a:lnTo>
                <a:cubicBezTo>
                  <a:pt x="473092" y="299982"/>
                  <a:pt x="474842" y="301387"/>
                  <a:pt x="477652" y="302363"/>
                </a:cubicBezTo>
                <a:cubicBezTo>
                  <a:pt x="480462" y="303338"/>
                  <a:pt x="484736" y="303825"/>
                  <a:pt x="490472" y="303825"/>
                </a:cubicBezTo>
                <a:cubicBezTo>
                  <a:pt x="493454" y="303825"/>
                  <a:pt x="495864" y="303682"/>
                  <a:pt x="497700" y="303395"/>
                </a:cubicBezTo>
                <a:cubicBezTo>
                  <a:pt x="499536" y="303108"/>
                  <a:pt x="500940" y="302621"/>
                  <a:pt x="501916" y="301932"/>
                </a:cubicBezTo>
                <a:cubicBezTo>
                  <a:pt x="502891" y="301244"/>
                  <a:pt x="503435" y="300326"/>
                  <a:pt x="503550" y="299179"/>
                </a:cubicBezTo>
                <a:cubicBezTo>
                  <a:pt x="503666" y="298032"/>
                  <a:pt x="503378" y="296655"/>
                  <a:pt x="502690" y="295049"/>
                </a:cubicBezTo>
                <a:lnTo>
                  <a:pt x="481352" y="241187"/>
                </a:lnTo>
                <a:cubicBezTo>
                  <a:pt x="482384" y="240728"/>
                  <a:pt x="483360" y="239983"/>
                  <a:pt x="484277" y="238950"/>
                </a:cubicBezTo>
                <a:cubicBezTo>
                  <a:pt x="485194" y="237918"/>
                  <a:pt x="485826" y="236828"/>
                  <a:pt x="486170" y="235681"/>
                </a:cubicBezTo>
                <a:lnTo>
                  <a:pt x="541408" y="87690"/>
                </a:lnTo>
                <a:cubicBezTo>
                  <a:pt x="542326" y="85280"/>
                  <a:pt x="542785" y="83387"/>
                  <a:pt x="542785" y="82011"/>
                </a:cubicBezTo>
                <a:cubicBezTo>
                  <a:pt x="542785" y="80634"/>
                  <a:pt x="542326" y="79544"/>
                  <a:pt x="541408" y="78741"/>
                </a:cubicBezTo>
                <a:cubicBezTo>
                  <a:pt x="540491" y="77938"/>
                  <a:pt x="538999" y="77393"/>
                  <a:pt x="536934" y="77106"/>
                </a:cubicBezTo>
                <a:cubicBezTo>
                  <a:pt x="534869" y="76820"/>
                  <a:pt x="532116" y="76676"/>
                  <a:pt x="528674" y="76676"/>
                </a:cubicBezTo>
                <a:close/>
                <a:moveTo>
                  <a:pt x="1460697" y="76676"/>
                </a:moveTo>
                <a:cubicBezTo>
                  <a:pt x="1458288" y="76676"/>
                  <a:pt x="1456165" y="76762"/>
                  <a:pt x="1454330" y="76934"/>
                </a:cubicBezTo>
                <a:cubicBezTo>
                  <a:pt x="1452494" y="77106"/>
                  <a:pt x="1451002" y="77365"/>
                  <a:pt x="1449856" y="77709"/>
                </a:cubicBezTo>
                <a:cubicBezTo>
                  <a:pt x="1448708" y="78053"/>
                  <a:pt x="1447848" y="78483"/>
                  <a:pt x="1447275" y="78999"/>
                </a:cubicBezTo>
                <a:cubicBezTo>
                  <a:pt x="1446700" y="79516"/>
                  <a:pt x="1446414" y="80061"/>
                  <a:pt x="1446414" y="80634"/>
                </a:cubicBezTo>
                <a:lnTo>
                  <a:pt x="1446414" y="145509"/>
                </a:lnTo>
                <a:lnTo>
                  <a:pt x="1434369" y="145509"/>
                </a:lnTo>
                <a:cubicBezTo>
                  <a:pt x="1430008" y="145509"/>
                  <a:pt x="1426023" y="145022"/>
                  <a:pt x="1422409" y="144047"/>
                </a:cubicBezTo>
                <a:cubicBezTo>
                  <a:pt x="1418795" y="143071"/>
                  <a:pt x="1415497" y="141465"/>
                  <a:pt x="1412514" y="139228"/>
                </a:cubicBezTo>
                <a:cubicBezTo>
                  <a:pt x="1409531" y="136991"/>
                  <a:pt x="1406863" y="134094"/>
                  <a:pt x="1404512" y="130538"/>
                </a:cubicBezTo>
                <a:cubicBezTo>
                  <a:pt x="1402160" y="126982"/>
                  <a:pt x="1400009" y="122680"/>
                  <a:pt x="1398059" y="117632"/>
                </a:cubicBezTo>
                <a:lnTo>
                  <a:pt x="1383604" y="82011"/>
                </a:lnTo>
                <a:cubicBezTo>
                  <a:pt x="1383374" y="81093"/>
                  <a:pt x="1382973" y="80290"/>
                  <a:pt x="1382400" y="79602"/>
                </a:cubicBezTo>
                <a:cubicBezTo>
                  <a:pt x="1381825" y="78913"/>
                  <a:pt x="1380965" y="78340"/>
                  <a:pt x="1379818" y="77881"/>
                </a:cubicBezTo>
                <a:cubicBezTo>
                  <a:pt x="1378671" y="77422"/>
                  <a:pt x="1377151" y="77106"/>
                  <a:pt x="1375258" y="76934"/>
                </a:cubicBezTo>
                <a:cubicBezTo>
                  <a:pt x="1373365" y="76762"/>
                  <a:pt x="1370870" y="76676"/>
                  <a:pt x="1367773" y="76676"/>
                </a:cubicBezTo>
                <a:cubicBezTo>
                  <a:pt x="1365019" y="76676"/>
                  <a:pt x="1362753" y="76762"/>
                  <a:pt x="1360975" y="76934"/>
                </a:cubicBezTo>
                <a:cubicBezTo>
                  <a:pt x="1359196" y="77106"/>
                  <a:pt x="1357820" y="77365"/>
                  <a:pt x="1356845" y="77709"/>
                </a:cubicBezTo>
                <a:cubicBezTo>
                  <a:pt x="1355870" y="78053"/>
                  <a:pt x="1355211" y="78483"/>
                  <a:pt x="1354866" y="78999"/>
                </a:cubicBezTo>
                <a:cubicBezTo>
                  <a:pt x="1354522" y="79516"/>
                  <a:pt x="1354350" y="80061"/>
                  <a:pt x="1354350" y="80634"/>
                </a:cubicBezTo>
                <a:cubicBezTo>
                  <a:pt x="1354350" y="81667"/>
                  <a:pt x="1354493" y="82756"/>
                  <a:pt x="1354780" y="83904"/>
                </a:cubicBezTo>
                <a:cubicBezTo>
                  <a:pt x="1355066" y="85051"/>
                  <a:pt x="1355497" y="86370"/>
                  <a:pt x="1356071" y="87862"/>
                </a:cubicBezTo>
                <a:lnTo>
                  <a:pt x="1370870" y="121934"/>
                </a:lnTo>
                <a:cubicBezTo>
                  <a:pt x="1373164" y="127670"/>
                  <a:pt x="1375659" y="132488"/>
                  <a:pt x="1378356" y="136389"/>
                </a:cubicBezTo>
                <a:cubicBezTo>
                  <a:pt x="1381051" y="140289"/>
                  <a:pt x="1383776" y="143530"/>
                  <a:pt x="1386530" y="146112"/>
                </a:cubicBezTo>
                <a:cubicBezTo>
                  <a:pt x="1389283" y="148693"/>
                  <a:pt x="1392093" y="150700"/>
                  <a:pt x="1394962" y="152134"/>
                </a:cubicBezTo>
                <a:cubicBezTo>
                  <a:pt x="1397829" y="153568"/>
                  <a:pt x="1400582" y="154687"/>
                  <a:pt x="1403222" y="155490"/>
                </a:cubicBezTo>
                <a:lnTo>
                  <a:pt x="1403222" y="155834"/>
                </a:lnTo>
                <a:cubicBezTo>
                  <a:pt x="1399206" y="157211"/>
                  <a:pt x="1395506" y="158874"/>
                  <a:pt x="1392122" y="160825"/>
                </a:cubicBezTo>
                <a:cubicBezTo>
                  <a:pt x="1388738" y="162775"/>
                  <a:pt x="1385583" y="165184"/>
                  <a:pt x="1382658" y="168052"/>
                </a:cubicBezTo>
                <a:cubicBezTo>
                  <a:pt x="1379732" y="170920"/>
                  <a:pt x="1377007" y="174333"/>
                  <a:pt x="1374484" y="178291"/>
                </a:cubicBezTo>
                <a:cubicBezTo>
                  <a:pt x="1371960" y="182249"/>
                  <a:pt x="1369607" y="186809"/>
                  <a:pt x="1367429" y="191972"/>
                </a:cubicBezTo>
                <a:lnTo>
                  <a:pt x="1350392" y="231206"/>
                </a:lnTo>
                <a:cubicBezTo>
                  <a:pt x="1349933" y="232009"/>
                  <a:pt x="1349589" y="232755"/>
                  <a:pt x="1349360" y="233444"/>
                </a:cubicBezTo>
                <a:cubicBezTo>
                  <a:pt x="1349130" y="234132"/>
                  <a:pt x="1348958" y="234792"/>
                  <a:pt x="1348844" y="235422"/>
                </a:cubicBezTo>
                <a:cubicBezTo>
                  <a:pt x="1348728" y="236053"/>
                  <a:pt x="1348642" y="236570"/>
                  <a:pt x="1348585" y="236971"/>
                </a:cubicBezTo>
                <a:cubicBezTo>
                  <a:pt x="1348527" y="237373"/>
                  <a:pt x="1348499" y="237746"/>
                  <a:pt x="1348499" y="238090"/>
                </a:cubicBezTo>
                <a:cubicBezTo>
                  <a:pt x="1348499" y="238778"/>
                  <a:pt x="1348699" y="239380"/>
                  <a:pt x="1349102" y="239897"/>
                </a:cubicBezTo>
                <a:cubicBezTo>
                  <a:pt x="1349503" y="240413"/>
                  <a:pt x="1350248" y="240843"/>
                  <a:pt x="1351339" y="241187"/>
                </a:cubicBezTo>
                <a:cubicBezTo>
                  <a:pt x="1352428" y="241531"/>
                  <a:pt x="1353862" y="241790"/>
                  <a:pt x="1355641" y="241962"/>
                </a:cubicBezTo>
                <a:cubicBezTo>
                  <a:pt x="1357419" y="242134"/>
                  <a:pt x="1359685" y="242220"/>
                  <a:pt x="1362438" y="242220"/>
                </a:cubicBezTo>
                <a:cubicBezTo>
                  <a:pt x="1365650" y="242220"/>
                  <a:pt x="1368260" y="242105"/>
                  <a:pt x="1370268" y="241876"/>
                </a:cubicBezTo>
                <a:cubicBezTo>
                  <a:pt x="1372275" y="241646"/>
                  <a:pt x="1373910" y="241331"/>
                  <a:pt x="1375172" y="240929"/>
                </a:cubicBezTo>
                <a:cubicBezTo>
                  <a:pt x="1376434" y="240528"/>
                  <a:pt x="1377351" y="240011"/>
                  <a:pt x="1377926" y="239380"/>
                </a:cubicBezTo>
                <a:cubicBezTo>
                  <a:pt x="1378499" y="238749"/>
                  <a:pt x="1378900" y="238032"/>
                  <a:pt x="1379130" y="237229"/>
                </a:cubicBezTo>
                <a:lnTo>
                  <a:pt x="1395650" y="197134"/>
                </a:lnTo>
                <a:cubicBezTo>
                  <a:pt x="1397715" y="191972"/>
                  <a:pt x="1399923" y="187526"/>
                  <a:pt x="1402275" y="183798"/>
                </a:cubicBezTo>
                <a:cubicBezTo>
                  <a:pt x="1404626" y="180069"/>
                  <a:pt x="1407352" y="177058"/>
                  <a:pt x="1410449" y="174763"/>
                </a:cubicBezTo>
                <a:cubicBezTo>
                  <a:pt x="1413547" y="172469"/>
                  <a:pt x="1417045" y="170805"/>
                  <a:pt x="1420946" y="169773"/>
                </a:cubicBezTo>
                <a:cubicBezTo>
                  <a:pt x="1424846" y="168740"/>
                  <a:pt x="1429320" y="168224"/>
                  <a:pt x="1434369" y="168224"/>
                </a:cubicBezTo>
                <a:lnTo>
                  <a:pt x="1446414" y="168224"/>
                </a:lnTo>
                <a:lnTo>
                  <a:pt x="1446414" y="237918"/>
                </a:lnTo>
                <a:cubicBezTo>
                  <a:pt x="1446414" y="238491"/>
                  <a:pt x="1446700" y="239065"/>
                  <a:pt x="1447275" y="239638"/>
                </a:cubicBezTo>
                <a:cubicBezTo>
                  <a:pt x="1447848" y="240212"/>
                  <a:pt x="1448708" y="240671"/>
                  <a:pt x="1449856" y="241015"/>
                </a:cubicBezTo>
                <a:cubicBezTo>
                  <a:pt x="1451002" y="241359"/>
                  <a:pt x="1452494" y="241646"/>
                  <a:pt x="1454330" y="241876"/>
                </a:cubicBezTo>
                <a:cubicBezTo>
                  <a:pt x="1456165" y="242105"/>
                  <a:pt x="1458288" y="242220"/>
                  <a:pt x="1460697" y="242220"/>
                </a:cubicBezTo>
                <a:cubicBezTo>
                  <a:pt x="1463106" y="242220"/>
                  <a:pt x="1465228" y="242105"/>
                  <a:pt x="1467064" y="241876"/>
                </a:cubicBezTo>
                <a:cubicBezTo>
                  <a:pt x="1468899" y="241646"/>
                  <a:pt x="1470391" y="241359"/>
                  <a:pt x="1471538" y="241015"/>
                </a:cubicBezTo>
                <a:cubicBezTo>
                  <a:pt x="1472685" y="240671"/>
                  <a:pt x="1473517" y="240212"/>
                  <a:pt x="1474034" y="239638"/>
                </a:cubicBezTo>
                <a:cubicBezTo>
                  <a:pt x="1474550" y="239065"/>
                  <a:pt x="1474808" y="238491"/>
                  <a:pt x="1474808" y="237918"/>
                </a:cubicBezTo>
                <a:lnTo>
                  <a:pt x="1474808" y="80634"/>
                </a:lnTo>
                <a:cubicBezTo>
                  <a:pt x="1474808" y="80061"/>
                  <a:pt x="1474550" y="79516"/>
                  <a:pt x="1474034" y="78999"/>
                </a:cubicBezTo>
                <a:cubicBezTo>
                  <a:pt x="1473517" y="78483"/>
                  <a:pt x="1472685" y="78053"/>
                  <a:pt x="1471538" y="77709"/>
                </a:cubicBezTo>
                <a:cubicBezTo>
                  <a:pt x="1470391" y="77365"/>
                  <a:pt x="1468899" y="77106"/>
                  <a:pt x="1467064" y="76934"/>
                </a:cubicBezTo>
                <a:cubicBezTo>
                  <a:pt x="1465228" y="76762"/>
                  <a:pt x="1463106" y="76676"/>
                  <a:pt x="1460697" y="76676"/>
                </a:cubicBezTo>
                <a:close/>
                <a:moveTo>
                  <a:pt x="1784547" y="76676"/>
                </a:moveTo>
                <a:cubicBezTo>
                  <a:pt x="1782138" y="76676"/>
                  <a:pt x="1780015" y="76762"/>
                  <a:pt x="1778180" y="76934"/>
                </a:cubicBezTo>
                <a:cubicBezTo>
                  <a:pt x="1776344" y="77106"/>
                  <a:pt x="1774852" y="77365"/>
                  <a:pt x="1773705" y="77709"/>
                </a:cubicBezTo>
                <a:cubicBezTo>
                  <a:pt x="1772558" y="78053"/>
                  <a:pt x="1771698" y="78483"/>
                  <a:pt x="1771124" y="78999"/>
                </a:cubicBezTo>
                <a:cubicBezTo>
                  <a:pt x="1770550" y="79516"/>
                  <a:pt x="1770264" y="80061"/>
                  <a:pt x="1770264" y="80634"/>
                </a:cubicBezTo>
                <a:lnTo>
                  <a:pt x="1770264" y="145509"/>
                </a:lnTo>
                <a:lnTo>
                  <a:pt x="1758218" y="145509"/>
                </a:lnTo>
                <a:cubicBezTo>
                  <a:pt x="1753858" y="145509"/>
                  <a:pt x="1749872" y="145022"/>
                  <a:pt x="1746258" y="144047"/>
                </a:cubicBezTo>
                <a:cubicBezTo>
                  <a:pt x="1742645" y="143071"/>
                  <a:pt x="1739347" y="141465"/>
                  <a:pt x="1736364" y="139228"/>
                </a:cubicBezTo>
                <a:cubicBezTo>
                  <a:pt x="1733381" y="136991"/>
                  <a:pt x="1730713" y="134094"/>
                  <a:pt x="1728362" y="130538"/>
                </a:cubicBezTo>
                <a:cubicBezTo>
                  <a:pt x="1726010" y="126982"/>
                  <a:pt x="1723859" y="122680"/>
                  <a:pt x="1721909" y="117632"/>
                </a:cubicBezTo>
                <a:lnTo>
                  <a:pt x="1707454" y="82011"/>
                </a:lnTo>
                <a:cubicBezTo>
                  <a:pt x="1707224" y="81093"/>
                  <a:pt x="1706823" y="80290"/>
                  <a:pt x="1706249" y="79602"/>
                </a:cubicBezTo>
                <a:cubicBezTo>
                  <a:pt x="1705675" y="78913"/>
                  <a:pt x="1704815" y="78340"/>
                  <a:pt x="1703668" y="77881"/>
                </a:cubicBezTo>
                <a:cubicBezTo>
                  <a:pt x="1702521" y="77422"/>
                  <a:pt x="1701001" y="77106"/>
                  <a:pt x="1699108" y="76934"/>
                </a:cubicBezTo>
                <a:cubicBezTo>
                  <a:pt x="1697215" y="76762"/>
                  <a:pt x="1694720" y="76676"/>
                  <a:pt x="1691622" y="76676"/>
                </a:cubicBezTo>
                <a:cubicBezTo>
                  <a:pt x="1688869" y="76676"/>
                  <a:pt x="1686603" y="76762"/>
                  <a:pt x="1684825" y="76934"/>
                </a:cubicBezTo>
                <a:cubicBezTo>
                  <a:pt x="1683046" y="77106"/>
                  <a:pt x="1681670" y="77365"/>
                  <a:pt x="1680695" y="77709"/>
                </a:cubicBezTo>
                <a:cubicBezTo>
                  <a:pt x="1679720" y="78053"/>
                  <a:pt x="1679060" y="78483"/>
                  <a:pt x="1678716" y="78999"/>
                </a:cubicBezTo>
                <a:cubicBezTo>
                  <a:pt x="1678372" y="79516"/>
                  <a:pt x="1678200" y="80061"/>
                  <a:pt x="1678200" y="80634"/>
                </a:cubicBezTo>
                <a:cubicBezTo>
                  <a:pt x="1678200" y="81667"/>
                  <a:pt x="1678343" y="82756"/>
                  <a:pt x="1678630" y="83904"/>
                </a:cubicBezTo>
                <a:cubicBezTo>
                  <a:pt x="1678916" y="85051"/>
                  <a:pt x="1679347" y="86370"/>
                  <a:pt x="1679920" y="87862"/>
                </a:cubicBezTo>
                <a:lnTo>
                  <a:pt x="1694720" y="121934"/>
                </a:lnTo>
                <a:cubicBezTo>
                  <a:pt x="1697014" y="127670"/>
                  <a:pt x="1699509" y="132488"/>
                  <a:pt x="1702205" y="136389"/>
                </a:cubicBezTo>
                <a:cubicBezTo>
                  <a:pt x="1704901" y="140289"/>
                  <a:pt x="1707626" y="143530"/>
                  <a:pt x="1710379" y="146112"/>
                </a:cubicBezTo>
                <a:cubicBezTo>
                  <a:pt x="1713132" y="148693"/>
                  <a:pt x="1715943" y="150700"/>
                  <a:pt x="1718811" y="152134"/>
                </a:cubicBezTo>
                <a:cubicBezTo>
                  <a:pt x="1721679" y="153568"/>
                  <a:pt x="1724432" y="154687"/>
                  <a:pt x="1727071" y="155490"/>
                </a:cubicBezTo>
                <a:lnTo>
                  <a:pt x="1727071" y="155834"/>
                </a:lnTo>
                <a:cubicBezTo>
                  <a:pt x="1723056" y="157211"/>
                  <a:pt x="1719356" y="158874"/>
                  <a:pt x="1715972" y="160825"/>
                </a:cubicBezTo>
                <a:cubicBezTo>
                  <a:pt x="1712588" y="162775"/>
                  <a:pt x="1709433" y="165184"/>
                  <a:pt x="1706507" y="168052"/>
                </a:cubicBezTo>
                <a:cubicBezTo>
                  <a:pt x="1703582" y="170920"/>
                  <a:pt x="1700857" y="174333"/>
                  <a:pt x="1698333" y="178291"/>
                </a:cubicBezTo>
                <a:cubicBezTo>
                  <a:pt x="1695810" y="182249"/>
                  <a:pt x="1693457" y="186809"/>
                  <a:pt x="1691278" y="191972"/>
                </a:cubicBezTo>
                <a:lnTo>
                  <a:pt x="1674242" y="231206"/>
                </a:lnTo>
                <a:cubicBezTo>
                  <a:pt x="1673783" y="232009"/>
                  <a:pt x="1673439" y="232755"/>
                  <a:pt x="1673209" y="233444"/>
                </a:cubicBezTo>
                <a:cubicBezTo>
                  <a:pt x="1672980" y="234132"/>
                  <a:pt x="1672808" y="234792"/>
                  <a:pt x="1672693" y="235422"/>
                </a:cubicBezTo>
                <a:cubicBezTo>
                  <a:pt x="1672578" y="236053"/>
                  <a:pt x="1672492" y="236570"/>
                  <a:pt x="1672435" y="236971"/>
                </a:cubicBezTo>
                <a:cubicBezTo>
                  <a:pt x="1672377" y="237373"/>
                  <a:pt x="1672349" y="237746"/>
                  <a:pt x="1672349" y="238090"/>
                </a:cubicBezTo>
                <a:cubicBezTo>
                  <a:pt x="1672349" y="238778"/>
                  <a:pt x="1672549" y="239380"/>
                  <a:pt x="1672951" y="239897"/>
                </a:cubicBezTo>
                <a:cubicBezTo>
                  <a:pt x="1673353" y="240413"/>
                  <a:pt x="1674098" y="240843"/>
                  <a:pt x="1675188" y="241187"/>
                </a:cubicBezTo>
                <a:cubicBezTo>
                  <a:pt x="1676278" y="241531"/>
                  <a:pt x="1677712" y="241790"/>
                  <a:pt x="1679490" y="241962"/>
                </a:cubicBezTo>
                <a:cubicBezTo>
                  <a:pt x="1681269" y="242134"/>
                  <a:pt x="1683534" y="242220"/>
                  <a:pt x="1686288" y="242220"/>
                </a:cubicBezTo>
                <a:cubicBezTo>
                  <a:pt x="1689500" y="242220"/>
                  <a:pt x="1692110" y="242105"/>
                  <a:pt x="1694117" y="241876"/>
                </a:cubicBezTo>
                <a:cubicBezTo>
                  <a:pt x="1696125" y="241646"/>
                  <a:pt x="1697760" y="241331"/>
                  <a:pt x="1699022" y="240929"/>
                </a:cubicBezTo>
                <a:cubicBezTo>
                  <a:pt x="1700284" y="240528"/>
                  <a:pt x="1701201" y="240011"/>
                  <a:pt x="1701775" y="239380"/>
                </a:cubicBezTo>
                <a:cubicBezTo>
                  <a:pt x="1702349" y="238749"/>
                  <a:pt x="1702750" y="238032"/>
                  <a:pt x="1702980" y="237229"/>
                </a:cubicBezTo>
                <a:lnTo>
                  <a:pt x="1719499" y="197134"/>
                </a:lnTo>
                <a:cubicBezTo>
                  <a:pt x="1721564" y="191972"/>
                  <a:pt x="1723773" y="187526"/>
                  <a:pt x="1726125" y="183798"/>
                </a:cubicBezTo>
                <a:cubicBezTo>
                  <a:pt x="1728476" y="180069"/>
                  <a:pt x="1731201" y="177058"/>
                  <a:pt x="1734299" y="174763"/>
                </a:cubicBezTo>
                <a:cubicBezTo>
                  <a:pt x="1737396" y="172469"/>
                  <a:pt x="1740895" y="170805"/>
                  <a:pt x="1744796" y="169773"/>
                </a:cubicBezTo>
                <a:cubicBezTo>
                  <a:pt x="1748696" y="168740"/>
                  <a:pt x="1753170" y="168224"/>
                  <a:pt x="1758218" y="168224"/>
                </a:cubicBezTo>
                <a:lnTo>
                  <a:pt x="1770264" y="168224"/>
                </a:lnTo>
                <a:lnTo>
                  <a:pt x="1770264" y="237918"/>
                </a:lnTo>
                <a:cubicBezTo>
                  <a:pt x="1770264" y="238491"/>
                  <a:pt x="1770550" y="239065"/>
                  <a:pt x="1771124" y="239638"/>
                </a:cubicBezTo>
                <a:cubicBezTo>
                  <a:pt x="1771698" y="240212"/>
                  <a:pt x="1772558" y="240671"/>
                  <a:pt x="1773705" y="241015"/>
                </a:cubicBezTo>
                <a:cubicBezTo>
                  <a:pt x="1774852" y="241359"/>
                  <a:pt x="1776344" y="241646"/>
                  <a:pt x="1778180" y="241876"/>
                </a:cubicBezTo>
                <a:cubicBezTo>
                  <a:pt x="1780015" y="242105"/>
                  <a:pt x="1782138" y="242220"/>
                  <a:pt x="1784547" y="242220"/>
                </a:cubicBezTo>
                <a:cubicBezTo>
                  <a:pt x="1786956" y="242220"/>
                  <a:pt x="1789078" y="242105"/>
                  <a:pt x="1790914" y="241876"/>
                </a:cubicBezTo>
                <a:cubicBezTo>
                  <a:pt x="1792749" y="241646"/>
                  <a:pt x="1794241" y="241359"/>
                  <a:pt x="1795388" y="241015"/>
                </a:cubicBezTo>
                <a:cubicBezTo>
                  <a:pt x="1796535" y="240671"/>
                  <a:pt x="1797367" y="240212"/>
                  <a:pt x="1797883" y="239638"/>
                </a:cubicBezTo>
                <a:cubicBezTo>
                  <a:pt x="1798399" y="239065"/>
                  <a:pt x="1798657" y="238491"/>
                  <a:pt x="1798657" y="237918"/>
                </a:cubicBezTo>
                <a:lnTo>
                  <a:pt x="1798657" y="80634"/>
                </a:lnTo>
                <a:cubicBezTo>
                  <a:pt x="1798657" y="80061"/>
                  <a:pt x="1798399" y="79516"/>
                  <a:pt x="1797883" y="78999"/>
                </a:cubicBezTo>
                <a:cubicBezTo>
                  <a:pt x="1797367" y="78483"/>
                  <a:pt x="1796535" y="78053"/>
                  <a:pt x="1795388" y="77709"/>
                </a:cubicBezTo>
                <a:cubicBezTo>
                  <a:pt x="1794241" y="77365"/>
                  <a:pt x="1792749" y="77106"/>
                  <a:pt x="1790914" y="76934"/>
                </a:cubicBezTo>
                <a:cubicBezTo>
                  <a:pt x="1789078" y="76762"/>
                  <a:pt x="1786956" y="76676"/>
                  <a:pt x="1784547" y="76676"/>
                </a:cubicBezTo>
                <a:close/>
                <a:moveTo>
                  <a:pt x="2928974" y="76676"/>
                </a:moveTo>
                <a:cubicBezTo>
                  <a:pt x="2925533" y="76676"/>
                  <a:pt x="2922837" y="76762"/>
                  <a:pt x="2920887" y="76934"/>
                </a:cubicBezTo>
                <a:cubicBezTo>
                  <a:pt x="2918936" y="77106"/>
                  <a:pt x="2917387" y="77422"/>
                  <a:pt x="2916240" y="77881"/>
                </a:cubicBezTo>
                <a:cubicBezTo>
                  <a:pt x="2915093" y="78340"/>
                  <a:pt x="2914261" y="78999"/>
                  <a:pt x="2913745" y="79860"/>
                </a:cubicBezTo>
                <a:cubicBezTo>
                  <a:pt x="2913229" y="80720"/>
                  <a:pt x="2912684" y="81896"/>
                  <a:pt x="2912110" y="83387"/>
                </a:cubicBezTo>
                <a:lnTo>
                  <a:pt x="2867885" y="207631"/>
                </a:lnTo>
                <a:lnTo>
                  <a:pt x="2867369" y="207631"/>
                </a:lnTo>
                <a:lnTo>
                  <a:pt x="2824692" y="82699"/>
                </a:lnTo>
                <a:cubicBezTo>
                  <a:pt x="2824004" y="80519"/>
                  <a:pt x="2823172" y="79114"/>
                  <a:pt x="2822197" y="78483"/>
                </a:cubicBezTo>
                <a:cubicBezTo>
                  <a:pt x="2821222" y="77852"/>
                  <a:pt x="2819760" y="77393"/>
                  <a:pt x="2817809" y="77106"/>
                </a:cubicBezTo>
                <a:cubicBezTo>
                  <a:pt x="2815859" y="76820"/>
                  <a:pt x="2813048" y="76676"/>
                  <a:pt x="2809377" y="76676"/>
                </a:cubicBezTo>
                <a:cubicBezTo>
                  <a:pt x="2806165" y="76676"/>
                  <a:pt x="2803526" y="76820"/>
                  <a:pt x="2801461" y="77106"/>
                </a:cubicBezTo>
                <a:cubicBezTo>
                  <a:pt x="2799396" y="77393"/>
                  <a:pt x="2797876" y="77938"/>
                  <a:pt x="2796901" y="78741"/>
                </a:cubicBezTo>
                <a:cubicBezTo>
                  <a:pt x="2795926" y="79544"/>
                  <a:pt x="2795438" y="80634"/>
                  <a:pt x="2795438" y="82011"/>
                </a:cubicBezTo>
                <a:cubicBezTo>
                  <a:pt x="2795438" y="83387"/>
                  <a:pt x="2795783" y="85108"/>
                  <a:pt x="2796471" y="87173"/>
                </a:cubicBezTo>
                <a:lnTo>
                  <a:pt x="2852054" y="241187"/>
                </a:lnTo>
                <a:lnTo>
                  <a:pt x="2872704" y="298147"/>
                </a:lnTo>
                <a:cubicBezTo>
                  <a:pt x="2873392" y="299982"/>
                  <a:pt x="2875141" y="301387"/>
                  <a:pt x="2877952" y="302363"/>
                </a:cubicBezTo>
                <a:cubicBezTo>
                  <a:pt x="2880763" y="303338"/>
                  <a:pt x="2885036" y="303825"/>
                  <a:pt x="2890772" y="303825"/>
                </a:cubicBezTo>
                <a:cubicBezTo>
                  <a:pt x="2893755" y="303825"/>
                  <a:pt x="2896164" y="303682"/>
                  <a:pt x="2898000" y="303395"/>
                </a:cubicBezTo>
                <a:cubicBezTo>
                  <a:pt x="2899835" y="303108"/>
                  <a:pt x="2901241" y="302621"/>
                  <a:pt x="2902216" y="301932"/>
                </a:cubicBezTo>
                <a:cubicBezTo>
                  <a:pt x="2903191" y="301244"/>
                  <a:pt x="2903736" y="300326"/>
                  <a:pt x="2903850" y="299179"/>
                </a:cubicBezTo>
                <a:cubicBezTo>
                  <a:pt x="2903965" y="298032"/>
                  <a:pt x="2903678" y="296655"/>
                  <a:pt x="2902990" y="295049"/>
                </a:cubicBezTo>
                <a:lnTo>
                  <a:pt x="2881652" y="241187"/>
                </a:lnTo>
                <a:cubicBezTo>
                  <a:pt x="2882684" y="240728"/>
                  <a:pt x="2883659" y="239983"/>
                  <a:pt x="2884577" y="238950"/>
                </a:cubicBezTo>
                <a:cubicBezTo>
                  <a:pt x="2885495" y="237918"/>
                  <a:pt x="2886126" y="236828"/>
                  <a:pt x="2886470" y="235681"/>
                </a:cubicBezTo>
                <a:lnTo>
                  <a:pt x="2941709" y="87690"/>
                </a:lnTo>
                <a:cubicBezTo>
                  <a:pt x="2942627" y="85280"/>
                  <a:pt x="2943085" y="83387"/>
                  <a:pt x="2943085" y="82011"/>
                </a:cubicBezTo>
                <a:cubicBezTo>
                  <a:pt x="2943085" y="80634"/>
                  <a:pt x="2942627" y="79544"/>
                  <a:pt x="2941709" y="78741"/>
                </a:cubicBezTo>
                <a:cubicBezTo>
                  <a:pt x="2940791" y="77938"/>
                  <a:pt x="2939299" y="77393"/>
                  <a:pt x="2937234" y="77106"/>
                </a:cubicBezTo>
                <a:cubicBezTo>
                  <a:pt x="2935169" y="76820"/>
                  <a:pt x="2932416" y="76676"/>
                  <a:pt x="2928974" y="76676"/>
                </a:cubicBezTo>
                <a:close/>
                <a:moveTo>
                  <a:pt x="4221677" y="76676"/>
                </a:moveTo>
                <a:cubicBezTo>
                  <a:pt x="4218809" y="76676"/>
                  <a:pt x="4216457" y="76762"/>
                  <a:pt x="4214622" y="76934"/>
                </a:cubicBezTo>
                <a:cubicBezTo>
                  <a:pt x="4212787" y="77106"/>
                  <a:pt x="4211352" y="77451"/>
                  <a:pt x="4210320" y="77967"/>
                </a:cubicBezTo>
                <a:cubicBezTo>
                  <a:pt x="4209287" y="78483"/>
                  <a:pt x="4208541" y="79057"/>
                  <a:pt x="4208083" y="79688"/>
                </a:cubicBezTo>
                <a:cubicBezTo>
                  <a:pt x="4207624" y="80319"/>
                  <a:pt x="4207394" y="81093"/>
                  <a:pt x="4207394" y="82011"/>
                </a:cubicBezTo>
                <a:lnTo>
                  <a:pt x="4207394" y="236885"/>
                </a:lnTo>
                <a:cubicBezTo>
                  <a:pt x="4207394" y="237803"/>
                  <a:pt x="4207624" y="238577"/>
                  <a:pt x="4208083" y="239208"/>
                </a:cubicBezTo>
                <a:cubicBezTo>
                  <a:pt x="4208541" y="239839"/>
                  <a:pt x="4209287" y="240384"/>
                  <a:pt x="4210320" y="240843"/>
                </a:cubicBezTo>
                <a:cubicBezTo>
                  <a:pt x="4211352" y="241302"/>
                  <a:pt x="4212787" y="241646"/>
                  <a:pt x="4214622" y="241876"/>
                </a:cubicBezTo>
                <a:cubicBezTo>
                  <a:pt x="4216457" y="242105"/>
                  <a:pt x="4218809" y="242220"/>
                  <a:pt x="4221677" y="242220"/>
                </a:cubicBezTo>
                <a:cubicBezTo>
                  <a:pt x="4224431" y="242220"/>
                  <a:pt x="4226725" y="242105"/>
                  <a:pt x="4228560" y="241876"/>
                </a:cubicBezTo>
                <a:cubicBezTo>
                  <a:pt x="4230396" y="241646"/>
                  <a:pt x="4231859" y="241302"/>
                  <a:pt x="4232949" y="240843"/>
                </a:cubicBezTo>
                <a:cubicBezTo>
                  <a:pt x="4234039" y="240384"/>
                  <a:pt x="4234784" y="239839"/>
                  <a:pt x="4235186" y="239208"/>
                </a:cubicBezTo>
                <a:cubicBezTo>
                  <a:pt x="4235587" y="238577"/>
                  <a:pt x="4235788" y="237803"/>
                  <a:pt x="4235788" y="236885"/>
                </a:cubicBezTo>
                <a:lnTo>
                  <a:pt x="4235788" y="82011"/>
                </a:lnTo>
                <a:cubicBezTo>
                  <a:pt x="4235788" y="81093"/>
                  <a:pt x="4235587" y="80319"/>
                  <a:pt x="4235186" y="79688"/>
                </a:cubicBezTo>
                <a:cubicBezTo>
                  <a:pt x="4234784" y="79057"/>
                  <a:pt x="4234039" y="78483"/>
                  <a:pt x="4232949" y="77967"/>
                </a:cubicBezTo>
                <a:cubicBezTo>
                  <a:pt x="4231859" y="77451"/>
                  <a:pt x="4230396" y="77106"/>
                  <a:pt x="4228560" y="76934"/>
                </a:cubicBezTo>
                <a:cubicBezTo>
                  <a:pt x="4226725" y="76762"/>
                  <a:pt x="4224431" y="76676"/>
                  <a:pt x="4221677" y="76676"/>
                </a:cubicBezTo>
                <a:close/>
                <a:moveTo>
                  <a:pt x="4375691" y="76676"/>
                </a:moveTo>
                <a:cubicBezTo>
                  <a:pt x="4370184" y="76676"/>
                  <a:pt x="4366370" y="77106"/>
                  <a:pt x="4364248" y="77967"/>
                </a:cubicBezTo>
                <a:cubicBezTo>
                  <a:pt x="4362125" y="78827"/>
                  <a:pt x="4361064" y="80175"/>
                  <a:pt x="4361064" y="82011"/>
                </a:cubicBezTo>
                <a:lnTo>
                  <a:pt x="4361064" y="136561"/>
                </a:lnTo>
                <a:cubicBezTo>
                  <a:pt x="4356820" y="136217"/>
                  <a:pt x="4352546" y="135959"/>
                  <a:pt x="4348244" y="135787"/>
                </a:cubicBezTo>
                <a:cubicBezTo>
                  <a:pt x="4343942" y="135615"/>
                  <a:pt x="4339267" y="135528"/>
                  <a:pt x="4334219" y="135528"/>
                </a:cubicBezTo>
                <a:cubicBezTo>
                  <a:pt x="4321944" y="135528"/>
                  <a:pt x="4311446" y="136762"/>
                  <a:pt x="4302728" y="139228"/>
                </a:cubicBezTo>
                <a:cubicBezTo>
                  <a:pt x="4294009" y="141695"/>
                  <a:pt x="4286810" y="145222"/>
                  <a:pt x="4281132" y="149811"/>
                </a:cubicBezTo>
                <a:cubicBezTo>
                  <a:pt x="4275453" y="154400"/>
                  <a:pt x="4271294" y="159878"/>
                  <a:pt x="4268656" y="166245"/>
                </a:cubicBezTo>
                <a:cubicBezTo>
                  <a:pt x="4266017" y="172612"/>
                  <a:pt x="4264698" y="179754"/>
                  <a:pt x="4264698" y="187670"/>
                </a:cubicBezTo>
                <a:cubicBezTo>
                  <a:pt x="4264698" y="195585"/>
                  <a:pt x="4266103" y="202985"/>
                  <a:pt x="4268914" y="209868"/>
                </a:cubicBezTo>
                <a:cubicBezTo>
                  <a:pt x="4271725" y="216752"/>
                  <a:pt x="4276141" y="222717"/>
                  <a:pt x="4282164" y="227765"/>
                </a:cubicBezTo>
                <a:cubicBezTo>
                  <a:pt x="4288187" y="232813"/>
                  <a:pt x="4295902" y="236799"/>
                  <a:pt x="4305309" y="239725"/>
                </a:cubicBezTo>
                <a:cubicBezTo>
                  <a:pt x="4314716" y="242650"/>
                  <a:pt x="4326017" y="244113"/>
                  <a:pt x="4339210" y="244113"/>
                </a:cubicBezTo>
                <a:cubicBezTo>
                  <a:pt x="4342307" y="244113"/>
                  <a:pt x="4345405" y="244084"/>
                  <a:pt x="4348502" y="244027"/>
                </a:cubicBezTo>
                <a:cubicBezTo>
                  <a:pt x="4351600" y="243969"/>
                  <a:pt x="4354639" y="243855"/>
                  <a:pt x="4357622" y="243682"/>
                </a:cubicBezTo>
                <a:cubicBezTo>
                  <a:pt x="4360605" y="243510"/>
                  <a:pt x="4363559" y="243310"/>
                  <a:pt x="4366485" y="243080"/>
                </a:cubicBezTo>
                <a:cubicBezTo>
                  <a:pt x="4369410" y="242851"/>
                  <a:pt x="4372364" y="242564"/>
                  <a:pt x="4375347" y="242220"/>
                </a:cubicBezTo>
                <a:cubicBezTo>
                  <a:pt x="4380165" y="241646"/>
                  <a:pt x="4383721" y="240097"/>
                  <a:pt x="4386016" y="237573"/>
                </a:cubicBezTo>
                <a:cubicBezTo>
                  <a:pt x="4388311" y="235050"/>
                  <a:pt x="4389458" y="231206"/>
                  <a:pt x="4389458" y="226044"/>
                </a:cubicBezTo>
                <a:lnTo>
                  <a:pt x="4389458" y="82011"/>
                </a:lnTo>
                <a:cubicBezTo>
                  <a:pt x="4389458" y="81093"/>
                  <a:pt x="4389257" y="80319"/>
                  <a:pt x="4388855" y="79688"/>
                </a:cubicBezTo>
                <a:cubicBezTo>
                  <a:pt x="4388454" y="79057"/>
                  <a:pt x="4387708" y="78483"/>
                  <a:pt x="4386618" y="77967"/>
                </a:cubicBezTo>
                <a:cubicBezTo>
                  <a:pt x="4385528" y="77451"/>
                  <a:pt x="4384094" y="77106"/>
                  <a:pt x="4382316" y="76934"/>
                </a:cubicBezTo>
                <a:cubicBezTo>
                  <a:pt x="4380538" y="76762"/>
                  <a:pt x="4378330" y="76676"/>
                  <a:pt x="4375691" y="76676"/>
                </a:cubicBezTo>
                <a:close/>
                <a:moveTo>
                  <a:pt x="4813496" y="76676"/>
                </a:moveTo>
                <a:cubicBezTo>
                  <a:pt x="4810743" y="76676"/>
                  <a:pt x="4808449" y="76762"/>
                  <a:pt x="4806614" y="76934"/>
                </a:cubicBezTo>
                <a:cubicBezTo>
                  <a:pt x="4804778" y="77106"/>
                  <a:pt x="4803315" y="77451"/>
                  <a:pt x="4802225" y="77967"/>
                </a:cubicBezTo>
                <a:cubicBezTo>
                  <a:pt x="4801135" y="78483"/>
                  <a:pt x="4800361" y="79057"/>
                  <a:pt x="4799902" y="79688"/>
                </a:cubicBezTo>
                <a:cubicBezTo>
                  <a:pt x="4799444" y="80319"/>
                  <a:pt x="4799214" y="81093"/>
                  <a:pt x="4799214" y="82011"/>
                </a:cubicBezTo>
                <a:lnTo>
                  <a:pt x="4799214" y="136561"/>
                </a:lnTo>
                <a:cubicBezTo>
                  <a:pt x="4794969" y="136217"/>
                  <a:pt x="4790380" y="135959"/>
                  <a:pt x="4785447" y="135787"/>
                </a:cubicBezTo>
                <a:cubicBezTo>
                  <a:pt x="4780515" y="135615"/>
                  <a:pt x="4775467" y="135528"/>
                  <a:pt x="4770304" y="135528"/>
                </a:cubicBezTo>
                <a:cubicBezTo>
                  <a:pt x="4757800" y="135528"/>
                  <a:pt x="4747044" y="136762"/>
                  <a:pt x="4738039" y="139228"/>
                </a:cubicBezTo>
                <a:cubicBezTo>
                  <a:pt x="4729033" y="141695"/>
                  <a:pt x="4721662" y="145222"/>
                  <a:pt x="4715926" y="149811"/>
                </a:cubicBezTo>
                <a:cubicBezTo>
                  <a:pt x="4710189" y="154400"/>
                  <a:pt x="4705945" y="159878"/>
                  <a:pt x="4703192" y="166245"/>
                </a:cubicBezTo>
                <a:cubicBezTo>
                  <a:pt x="4700439" y="172612"/>
                  <a:pt x="4699062" y="179754"/>
                  <a:pt x="4699062" y="187670"/>
                </a:cubicBezTo>
                <a:cubicBezTo>
                  <a:pt x="4699062" y="195585"/>
                  <a:pt x="4700525" y="202985"/>
                  <a:pt x="4703450" y="209868"/>
                </a:cubicBezTo>
                <a:cubicBezTo>
                  <a:pt x="4706375" y="216752"/>
                  <a:pt x="4710935" y="222717"/>
                  <a:pt x="4717130" y="227765"/>
                </a:cubicBezTo>
                <a:cubicBezTo>
                  <a:pt x="4723326" y="232813"/>
                  <a:pt x="4731241" y="236799"/>
                  <a:pt x="4740878" y="239725"/>
                </a:cubicBezTo>
                <a:cubicBezTo>
                  <a:pt x="4750515" y="242650"/>
                  <a:pt x="4762044" y="244113"/>
                  <a:pt x="4775467" y="244113"/>
                </a:cubicBezTo>
                <a:cubicBezTo>
                  <a:pt x="4778564" y="244113"/>
                  <a:pt x="4781776" y="244084"/>
                  <a:pt x="4785103" y="244027"/>
                </a:cubicBezTo>
                <a:cubicBezTo>
                  <a:pt x="4788430" y="243969"/>
                  <a:pt x="4791700" y="243855"/>
                  <a:pt x="4794912" y="243682"/>
                </a:cubicBezTo>
                <a:cubicBezTo>
                  <a:pt x="4798124" y="243510"/>
                  <a:pt x="4801279" y="243310"/>
                  <a:pt x="4804376" y="243080"/>
                </a:cubicBezTo>
                <a:cubicBezTo>
                  <a:pt x="4807474" y="242851"/>
                  <a:pt x="4810513" y="242564"/>
                  <a:pt x="4813496" y="242220"/>
                </a:cubicBezTo>
                <a:cubicBezTo>
                  <a:pt x="4818315" y="241646"/>
                  <a:pt x="4821871" y="240097"/>
                  <a:pt x="4824165" y="237573"/>
                </a:cubicBezTo>
                <a:cubicBezTo>
                  <a:pt x="4826460" y="235050"/>
                  <a:pt x="4827607" y="231206"/>
                  <a:pt x="4827607" y="226044"/>
                </a:cubicBezTo>
                <a:lnTo>
                  <a:pt x="4827607" y="82011"/>
                </a:lnTo>
                <a:cubicBezTo>
                  <a:pt x="4827607" y="81093"/>
                  <a:pt x="4827407" y="80319"/>
                  <a:pt x="4827005" y="79688"/>
                </a:cubicBezTo>
                <a:cubicBezTo>
                  <a:pt x="4826603" y="79057"/>
                  <a:pt x="4825858" y="78483"/>
                  <a:pt x="4824768" y="77967"/>
                </a:cubicBezTo>
                <a:cubicBezTo>
                  <a:pt x="4823677" y="77451"/>
                  <a:pt x="4822215" y="77106"/>
                  <a:pt x="4820379" y="76934"/>
                </a:cubicBezTo>
                <a:cubicBezTo>
                  <a:pt x="4818544" y="76762"/>
                  <a:pt x="4816250" y="76676"/>
                  <a:pt x="4813496" y="76676"/>
                </a:cubicBezTo>
                <a:close/>
                <a:moveTo>
                  <a:pt x="7415249" y="76676"/>
                </a:moveTo>
                <a:cubicBezTo>
                  <a:pt x="7411807" y="76676"/>
                  <a:pt x="7409111" y="76762"/>
                  <a:pt x="7407161" y="76934"/>
                </a:cubicBezTo>
                <a:cubicBezTo>
                  <a:pt x="7405211" y="77106"/>
                  <a:pt x="7403662" y="77422"/>
                  <a:pt x="7402515" y="77881"/>
                </a:cubicBezTo>
                <a:cubicBezTo>
                  <a:pt x="7401368" y="78340"/>
                  <a:pt x="7400536" y="78999"/>
                  <a:pt x="7400020" y="79860"/>
                </a:cubicBezTo>
                <a:cubicBezTo>
                  <a:pt x="7399503" y="80720"/>
                  <a:pt x="7398958" y="81896"/>
                  <a:pt x="7398385" y="83387"/>
                </a:cubicBezTo>
                <a:lnTo>
                  <a:pt x="7354160" y="207631"/>
                </a:lnTo>
                <a:lnTo>
                  <a:pt x="7353643" y="207631"/>
                </a:lnTo>
                <a:lnTo>
                  <a:pt x="7310967" y="82699"/>
                </a:lnTo>
                <a:cubicBezTo>
                  <a:pt x="7310279" y="80519"/>
                  <a:pt x="7309447" y="79114"/>
                  <a:pt x="7308472" y="78483"/>
                </a:cubicBezTo>
                <a:cubicBezTo>
                  <a:pt x="7307496" y="77852"/>
                  <a:pt x="7306034" y="77393"/>
                  <a:pt x="7304084" y="77106"/>
                </a:cubicBezTo>
                <a:cubicBezTo>
                  <a:pt x="7302133" y="76820"/>
                  <a:pt x="7299323" y="76676"/>
                  <a:pt x="7295652" y="76676"/>
                </a:cubicBezTo>
                <a:cubicBezTo>
                  <a:pt x="7292439" y="76676"/>
                  <a:pt x="7289801" y="76820"/>
                  <a:pt x="7287736" y="77106"/>
                </a:cubicBezTo>
                <a:cubicBezTo>
                  <a:pt x="7285671" y="77393"/>
                  <a:pt x="7284151" y="77938"/>
                  <a:pt x="7283176" y="78741"/>
                </a:cubicBezTo>
                <a:cubicBezTo>
                  <a:pt x="7282201" y="79544"/>
                  <a:pt x="7281713" y="80634"/>
                  <a:pt x="7281713" y="82011"/>
                </a:cubicBezTo>
                <a:cubicBezTo>
                  <a:pt x="7281713" y="83387"/>
                  <a:pt x="7282057" y="85108"/>
                  <a:pt x="7282745" y="87173"/>
                </a:cubicBezTo>
                <a:lnTo>
                  <a:pt x="7338328" y="241187"/>
                </a:lnTo>
                <a:lnTo>
                  <a:pt x="7358978" y="298147"/>
                </a:lnTo>
                <a:cubicBezTo>
                  <a:pt x="7359666" y="299982"/>
                  <a:pt x="7361416" y="301387"/>
                  <a:pt x="7364226" y="302363"/>
                </a:cubicBezTo>
                <a:cubicBezTo>
                  <a:pt x="7367037" y="303338"/>
                  <a:pt x="7371311" y="303825"/>
                  <a:pt x="7377047" y="303825"/>
                </a:cubicBezTo>
                <a:cubicBezTo>
                  <a:pt x="7380029" y="303825"/>
                  <a:pt x="7382439" y="303682"/>
                  <a:pt x="7384274" y="303395"/>
                </a:cubicBezTo>
                <a:cubicBezTo>
                  <a:pt x="7386110" y="303108"/>
                  <a:pt x="7387515" y="302621"/>
                  <a:pt x="7388490" y="301932"/>
                </a:cubicBezTo>
                <a:cubicBezTo>
                  <a:pt x="7389465" y="301244"/>
                  <a:pt x="7390010" y="300326"/>
                  <a:pt x="7390125" y="299179"/>
                </a:cubicBezTo>
                <a:cubicBezTo>
                  <a:pt x="7390240" y="298032"/>
                  <a:pt x="7389953" y="296655"/>
                  <a:pt x="7389264" y="295049"/>
                </a:cubicBezTo>
                <a:lnTo>
                  <a:pt x="7367926" y="241187"/>
                </a:lnTo>
                <a:cubicBezTo>
                  <a:pt x="7368959" y="240728"/>
                  <a:pt x="7369934" y="239983"/>
                  <a:pt x="7370852" y="238950"/>
                </a:cubicBezTo>
                <a:cubicBezTo>
                  <a:pt x="7371769" y="237918"/>
                  <a:pt x="7372400" y="236828"/>
                  <a:pt x="7372745" y="235681"/>
                </a:cubicBezTo>
                <a:lnTo>
                  <a:pt x="7427983" y="87690"/>
                </a:lnTo>
                <a:cubicBezTo>
                  <a:pt x="7428901" y="85280"/>
                  <a:pt x="7429360" y="83387"/>
                  <a:pt x="7429360" y="82011"/>
                </a:cubicBezTo>
                <a:cubicBezTo>
                  <a:pt x="7429360" y="80634"/>
                  <a:pt x="7428901" y="79544"/>
                  <a:pt x="7427983" y="78741"/>
                </a:cubicBezTo>
                <a:cubicBezTo>
                  <a:pt x="7427065" y="77938"/>
                  <a:pt x="7425574" y="77393"/>
                  <a:pt x="7423509" y="77106"/>
                </a:cubicBezTo>
                <a:cubicBezTo>
                  <a:pt x="7421444" y="76820"/>
                  <a:pt x="7418691" y="76676"/>
                  <a:pt x="7415249" y="76676"/>
                </a:cubicBezTo>
                <a:close/>
                <a:moveTo>
                  <a:pt x="7785468" y="76676"/>
                </a:moveTo>
                <a:cubicBezTo>
                  <a:pt x="7779962" y="76676"/>
                  <a:pt x="7776176" y="77106"/>
                  <a:pt x="7774111" y="77967"/>
                </a:cubicBezTo>
                <a:cubicBezTo>
                  <a:pt x="7772046" y="78827"/>
                  <a:pt x="7771013" y="80118"/>
                  <a:pt x="7771013" y="81839"/>
                </a:cubicBezTo>
                <a:lnTo>
                  <a:pt x="7771013" y="171494"/>
                </a:lnTo>
                <a:cubicBezTo>
                  <a:pt x="7771013" y="175968"/>
                  <a:pt x="7771128" y="180413"/>
                  <a:pt x="7771357" y="184830"/>
                </a:cubicBezTo>
                <a:cubicBezTo>
                  <a:pt x="7771587" y="189247"/>
                  <a:pt x="7771874" y="193635"/>
                  <a:pt x="7772218" y="197995"/>
                </a:cubicBezTo>
                <a:cubicBezTo>
                  <a:pt x="7769579" y="193635"/>
                  <a:pt x="7766912" y="189362"/>
                  <a:pt x="7764216" y="185174"/>
                </a:cubicBezTo>
                <a:cubicBezTo>
                  <a:pt x="7761520" y="180987"/>
                  <a:pt x="7758623" y="176886"/>
                  <a:pt x="7755526" y="172870"/>
                </a:cubicBezTo>
                <a:lnTo>
                  <a:pt x="7688930" y="81839"/>
                </a:lnTo>
                <a:cubicBezTo>
                  <a:pt x="7688242" y="80921"/>
                  <a:pt x="7687525" y="80118"/>
                  <a:pt x="7686779" y="79430"/>
                </a:cubicBezTo>
                <a:cubicBezTo>
                  <a:pt x="7686033" y="78741"/>
                  <a:pt x="7685116" y="78196"/>
                  <a:pt x="7684026" y="77795"/>
                </a:cubicBezTo>
                <a:cubicBezTo>
                  <a:pt x="7682936" y="77393"/>
                  <a:pt x="7681645" y="77106"/>
                  <a:pt x="7680154" y="76934"/>
                </a:cubicBezTo>
                <a:cubicBezTo>
                  <a:pt x="7678662" y="76762"/>
                  <a:pt x="7676712" y="76676"/>
                  <a:pt x="7674303" y="76676"/>
                </a:cubicBezTo>
                <a:cubicBezTo>
                  <a:pt x="7671894" y="76676"/>
                  <a:pt x="7669857" y="76762"/>
                  <a:pt x="7668194" y="76934"/>
                </a:cubicBezTo>
                <a:cubicBezTo>
                  <a:pt x="7666531" y="77106"/>
                  <a:pt x="7665211" y="77422"/>
                  <a:pt x="7664236" y="77881"/>
                </a:cubicBezTo>
                <a:cubicBezTo>
                  <a:pt x="7663261" y="78340"/>
                  <a:pt x="7662573" y="78913"/>
                  <a:pt x="7662171" y="79602"/>
                </a:cubicBezTo>
                <a:cubicBezTo>
                  <a:pt x="7661770" y="80290"/>
                  <a:pt x="7661569" y="81093"/>
                  <a:pt x="7661569" y="82011"/>
                </a:cubicBezTo>
                <a:lnTo>
                  <a:pt x="7661569" y="237057"/>
                </a:lnTo>
                <a:cubicBezTo>
                  <a:pt x="7661569" y="237860"/>
                  <a:pt x="7661798" y="238606"/>
                  <a:pt x="7662257" y="239294"/>
                </a:cubicBezTo>
                <a:cubicBezTo>
                  <a:pt x="7662716" y="239983"/>
                  <a:pt x="7663462" y="240528"/>
                  <a:pt x="7664494" y="240929"/>
                </a:cubicBezTo>
                <a:cubicBezTo>
                  <a:pt x="7665527" y="241331"/>
                  <a:pt x="7666961" y="241646"/>
                  <a:pt x="7668796" y="241876"/>
                </a:cubicBezTo>
                <a:cubicBezTo>
                  <a:pt x="7670632" y="242105"/>
                  <a:pt x="7672926" y="242220"/>
                  <a:pt x="7675679" y="242220"/>
                </a:cubicBezTo>
                <a:cubicBezTo>
                  <a:pt x="7678433" y="242220"/>
                  <a:pt x="7680727" y="242105"/>
                  <a:pt x="7682563" y="241876"/>
                </a:cubicBezTo>
                <a:cubicBezTo>
                  <a:pt x="7684398" y="241646"/>
                  <a:pt x="7685890" y="241331"/>
                  <a:pt x="7687037" y="240929"/>
                </a:cubicBezTo>
                <a:cubicBezTo>
                  <a:pt x="7688184" y="240528"/>
                  <a:pt x="7688987" y="239983"/>
                  <a:pt x="7689446" y="239294"/>
                </a:cubicBezTo>
                <a:cubicBezTo>
                  <a:pt x="7689905" y="238606"/>
                  <a:pt x="7690135" y="237860"/>
                  <a:pt x="7690135" y="237057"/>
                </a:cubicBezTo>
                <a:lnTo>
                  <a:pt x="7690135" y="147918"/>
                </a:lnTo>
                <a:cubicBezTo>
                  <a:pt x="7690135" y="143444"/>
                  <a:pt x="7690020" y="138884"/>
                  <a:pt x="7689790" y="134238"/>
                </a:cubicBezTo>
                <a:cubicBezTo>
                  <a:pt x="7689561" y="129592"/>
                  <a:pt x="7689274" y="125031"/>
                  <a:pt x="7688930" y="120557"/>
                </a:cubicBezTo>
                <a:cubicBezTo>
                  <a:pt x="7691569" y="125146"/>
                  <a:pt x="7694465" y="129649"/>
                  <a:pt x="7697620" y="134066"/>
                </a:cubicBezTo>
                <a:cubicBezTo>
                  <a:pt x="7700775" y="138483"/>
                  <a:pt x="7703958" y="142871"/>
                  <a:pt x="7707171" y="147230"/>
                </a:cubicBezTo>
                <a:lnTo>
                  <a:pt x="7772906" y="237057"/>
                </a:lnTo>
                <a:cubicBezTo>
                  <a:pt x="7773709" y="237975"/>
                  <a:pt x="7774426" y="238778"/>
                  <a:pt x="7775057" y="239466"/>
                </a:cubicBezTo>
                <a:cubicBezTo>
                  <a:pt x="7775688" y="240155"/>
                  <a:pt x="7776491" y="240700"/>
                  <a:pt x="7777466" y="241101"/>
                </a:cubicBezTo>
                <a:cubicBezTo>
                  <a:pt x="7778442" y="241503"/>
                  <a:pt x="7779675" y="241790"/>
                  <a:pt x="7781166" y="241962"/>
                </a:cubicBezTo>
                <a:cubicBezTo>
                  <a:pt x="7782658" y="242134"/>
                  <a:pt x="7784493" y="242220"/>
                  <a:pt x="7786673" y="242220"/>
                </a:cubicBezTo>
                <a:cubicBezTo>
                  <a:pt x="7789197" y="242220"/>
                  <a:pt x="7791262" y="242105"/>
                  <a:pt x="7792868" y="241876"/>
                </a:cubicBezTo>
                <a:cubicBezTo>
                  <a:pt x="7794474" y="241646"/>
                  <a:pt x="7795765" y="241331"/>
                  <a:pt x="7796740" y="240929"/>
                </a:cubicBezTo>
                <a:cubicBezTo>
                  <a:pt x="7797715" y="240528"/>
                  <a:pt x="7798403" y="239983"/>
                  <a:pt x="7798805" y="239294"/>
                </a:cubicBezTo>
                <a:cubicBezTo>
                  <a:pt x="7799206" y="238606"/>
                  <a:pt x="7799407" y="237860"/>
                  <a:pt x="7799407" y="237057"/>
                </a:cubicBezTo>
                <a:lnTo>
                  <a:pt x="7799407" y="81839"/>
                </a:lnTo>
                <a:cubicBezTo>
                  <a:pt x="7799407" y="81036"/>
                  <a:pt x="7799206" y="80290"/>
                  <a:pt x="7798805" y="79602"/>
                </a:cubicBezTo>
                <a:cubicBezTo>
                  <a:pt x="7798403" y="78913"/>
                  <a:pt x="7797657" y="78340"/>
                  <a:pt x="7796568" y="77881"/>
                </a:cubicBezTo>
                <a:cubicBezTo>
                  <a:pt x="7795478" y="77422"/>
                  <a:pt x="7794015" y="77106"/>
                  <a:pt x="7792179" y="76934"/>
                </a:cubicBezTo>
                <a:cubicBezTo>
                  <a:pt x="7790344" y="76762"/>
                  <a:pt x="7788107" y="76676"/>
                  <a:pt x="7785468" y="76676"/>
                </a:cubicBezTo>
                <a:close/>
                <a:moveTo>
                  <a:pt x="4010197" y="75127"/>
                </a:moveTo>
                <a:cubicBezTo>
                  <a:pt x="3999069" y="75127"/>
                  <a:pt x="3989432" y="76045"/>
                  <a:pt x="3981287" y="77881"/>
                </a:cubicBezTo>
                <a:cubicBezTo>
                  <a:pt x="3973142" y="79716"/>
                  <a:pt x="3966373" y="82412"/>
                  <a:pt x="3960982" y="85969"/>
                </a:cubicBezTo>
                <a:cubicBezTo>
                  <a:pt x="3955590" y="89525"/>
                  <a:pt x="3951603" y="93885"/>
                  <a:pt x="3949022" y="99047"/>
                </a:cubicBezTo>
                <a:cubicBezTo>
                  <a:pt x="3946441" y="104209"/>
                  <a:pt x="3945150" y="110118"/>
                  <a:pt x="3945150" y="116771"/>
                </a:cubicBezTo>
                <a:cubicBezTo>
                  <a:pt x="3945150" y="125490"/>
                  <a:pt x="3947473" y="132947"/>
                  <a:pt x="3952119" y="139142"/>
                </a:cubicBezTo>
                <a:cubicBezTo>
                  <a:pt x="3956766" y="145337"/>
                  <a:pt x="3963620" y="149754"/>
                  <a:pt x="3972683" y="152393"/>
                </a:cubicBezTo>
                <a:cubicBezTo>
                  <a:pt x="3961326" y="154802"/>
                  <a:pt x="3952779" y="159448"/>
                  <a:pt x="3947043" y="166331"/>
                </a:cubicBezTo>
                <a:cubicBezTo>
                  <a:pt x="3941307" y="173215"/>
                  <a:pt x="3938439" y="181876"/>
                  <a:pt x="3938439" y="192316"/>
                </a:cubicBezTo>
                <a:cubicBezTo>
                  <a:pt x="3938439" y="200461"/>
                  <a:pt x="3939987" y="207717"/>
                  <a:pt x="3943085" y="214084"/>
                </a:cubicBezTo>
                <a:cubicBezTo>
                  <a:pt x="3946182" y="220451"/>
                  <a:pt x="3950771" y="225786"/>
                  <a:pt x="3956852" y="230088"/>
                </a:cubicBezTo>
                <a:cubicBezTo>
                  <a:pt x="3962932" y="234390"/>
                  <a:pt x="3970503" y="237660"/>
                  <a:pt x="3979566" y="239897"/>
                </a:cubicBezTo>
                <a:cubicBezTo>
                  <a:pt x="3988630" y="242134"/>
                  <a:pt x="3999184" y="243252"/>
                  <a:pt x="4011230" y="243252"/>
                </a:cubicBezTo>
                <a:cubicBezTo>
                  <a:pt x="4015015" y="243252"/>
                  <a:pt x="4018686" y="243224"/>
                  <a:pt x="4022243" y="243166"/>
                </a:cubicBezTo>
                <a:cubicBezTo>
                  <a:pt x="4025799" y="243109"/>
                  <a:pt x="4029241" y="242994"/>
                  <a:pt x="4032568" y="242822"/>
                </a:cubicBezTo>
                <a:cubicBezTo>
                  <a:pt x="4035895" y="242650"/>
                  <a:pt x="4039193" y="242449"/>
                  <a:pt x="4042463" y="242220"/>
                </a:cubicBezTo>
                <a:cubicBezTo>
                  <a:pt x="4045732" y="241990"/>
                  <a:pt x="4048973" y="241703"/>
                  <a:pt x="4052185" y="241359"/>
                </a:cubicBezTo>
                <a:cubicBezTo>
                  <a:pt x="4056774" y="240786"/>
                  <a:pt x="4060158" y="239266"/>
                  <a:pt x="4062338" y="236799"/>
                </a:cubicBezTo>
                <a:cubicBezTo>
                  <a:pt x="4064518" y="234333"/>
                  <a:pt x="4065608" y="230690"/>
                  <a:pt x="4065608" y="225872"/>
                </a:cubicBezTo>
                <a:lnTo>
                  <a:pt x="4065608" y="92508"/>
                </a:lnTo>
                <a:cubicBezTo>
                  <a:pt x="4065608" y="87804"/>
                  <a:pt x="4064546" y="84191"/>
                  <a:pt x="4062424" y="81667"/>
                </a:cubicBezTo>
                <a:cubicBezTo>
                  <a:pt x="4060302" y="79143"/>
                  <a:pt x="4057061" y="77651"/>
                  <a:pt x="4052702" y="77192"/>
                </a:cubicBezTo>
                <a:cubicBezTo>
                  <a:pt x="4049719" y="76848"/>
                  <a:pt x="4046535" y="76562"/>
                  <a:pt x="4043151" y="76332"/>
                </a:cubicBezTo>
                <a:cubicBezTo>
                  <a:pt x="4039767" y="76103"/>
                  <a:pt x="4036296" y="75902"/>
                  <a:pt x="4032740" y="75730"/>
                </a:cubicBezTo>
                <a:cubicBezTo>
                  <a:pt x="4029183" y="75558"/>
                  <a:pt x="4025512" y="75414"/>
                  <a:pt x="4021727" y="75300"/>
                </a:cubicBezTo>
                <a:cubicBezTo>
                  <a:pt x="4017941" y="75185"/>
                  <a:pt x="4014098" y="75127"/>
                  <a:pt x="4010197" y="75127"/>
                </a:cubicBezTo>
                <a:close/>
                <a:moveTo>
                  <a:pt x="6781971" y="75127"/>
                </a:moveTo>
                <a:cubicBezTo>
                  <a:pt x="6770843" y="75127"/>
                  <a:pt x="6761207" y="76045"/>
                  <a:pt x="6753062" y="77881"/>
                </a:cubicBezTo>
                <a:cubicBezTo>
                  <a:pt x="6744916" y="79716"/>
                  <a:pt x="6738148" y="82412"/>
                  <a:pt x="6732756" y="85969"/>
                </a:cubicBezTo>
                <a:cubicBezTo>
                  <a:pt x="6727364" y="89525"/>
                  <a:pt x="6723377" y="93885"/>
                  <a:pt x="6720796" y="99047"/>
                </a:cubicBezTo>
                <a:cubicBezTo>
                  <a:pt x="6718214" y="104209"/>
                  <a:pt x="6716924" y="110118"/>
                  <a:pt x="6716924" y="116771"/>
                </a:cubicBezTo>
                <a:cubicBezTo>
                  <a:pt x="6716924" y="125490"/>
                  <a:pt x="6719247" y="132947"/>
                  <a:pt x="6723893" y="139142"/>
                </a:cubicBezTo>
                <a:cubicBezTo>
                  <a:pt x="6728540" y="145337"/>
                  <a:pt x="6735394" y="149754"/>
                  <a:pt x="6744457" y="152393"/>
                </a:cubicBezTo>
                <a:cubicBezTo>
                  <a:pt x="6733100" y="154802"/>
                  <a:pt x="6724553" y="159448"/>
                  <a:pt x="6718817" y="166331"/>
                </a:cubicBezTo>
                <a:cubicBezTo>
                  <a:pt x="6713081" y="173215"/>
                  <a:pt x="6710213" y="181876"/>
                  <a:pt x="6710213" y="192316"/>
                </a:cubicBezTo>
                <a:cubicBezTo>
                  <a:pt x="6710213" y="200461"/>
                  <a:pt x="6711762" y="207717"/>
                  <a:pt x="6714859" y="214084"/>
                </a:cubicBezTo>
                <a:cubicBezTo>
                  <a:pt x="6717957" y="220451"/>
                  <a:pt x="6722545" y="225786"/>
                  <a:pt x="6728625" y="230088"/>
                </a:cubicBezTo>
                <a:cubicBezTo>
                  <a:pt x="6734706" y="234390"/>
                  <a:pt x="6742277" y="237660"/>
                  <a:pt x="6751341" y="239897"/>
                </a:cubicBezTo>
                <a:cubicBezTo>
                  <a:pt x="6760404" y="242134"/>
                  <a:pt x="6770958" y="243252"/>
                  <a:pt x="6783004" y="243252"/>
                </a:cubicBezTo>
                <a:cubicBezTo>
                  <a:pt x="6786790" y="243252"/>
                  <a:pt x="6790461" y="243224"/>
                  <a:pt x="6794017" y="243166"/>
                </a:cubicBezTo>
                <a:cubicBezTo>
                  <a:pt x="6797573" y="243109"/>
                  <a:pt x="6801015" y="242994"/>
                  <a:pt x="6804342" y="242822"/>
                </a:cubicBezTo>
                <a:cubicBezTo>
                  <a:pt x="6807669" y="242650"/>
                  <a:pt x="6810967" y="242449"/>
                  <a:pt x="6814236" y="242220"/>
                </a:cubicBezTo>
                <a:cubicBezTo>
                  <a:pt x="6817506" y="241990"/>
                  <a:pt x="6820747" y="241703"/>
                  <a:pt x="6823960" y="241359"/>
                </a:cubicBezTo>
                <a:cubicBezTo>
                  <a:pt x="6828548" y="240786"/>
                  <a:pt x="6831933" y="239266"/>
                  <a:pt x="6834112" y="236799"/>
                </a:cubicBezTo>
                <a:cubicBezTo>
                  <a:pt x="6836292" y="234333"/>
                  <a:pt x="6837382" y="230690"/>
                  <a:pt x="6837382" y="225872"/>
                </a:cubicBezTo>
                <a:lnTo>
                  <a:pt x="6837382" y="92508"/>
                </a:lnTo>
                <a:cubicBezTo>
                  <a:pt x="6837382" y="87804"/>
                  <a:pt x="6836321" y="84191"/>
                  <a:pt x="6834198" y="81667"/>
                </a:cubicBezTo>
                <a:cubicBezTo>
                  <a:pt x="6832076" y="79143"/>
                  <a:pt x="6828835" y="77651"/>
                  <a:pt x="6824476" y="77192"/>
                </a:cubicBezTo>
                <a:cubicBezTo>
                  <a:pt x="6821493" y="76848"/>
                  <a:pt x="6818309" y="76562"/>
                  <a:pt x="6814925" y="76332"/>
                </a:cubicBezTo>
                <a:cubicBezTo>
                  <a:pt x="6811541" y="76103"/>
                  <a:pt x="6808071" y="75902"/>
                  <a:pt x="6804514" y="75730"/>
                </a:cubicBezTo>
                <a:cubicBezTo>
                  <a:pt x="6800958" y="75558"/>
                  <a:pt x="6797287" y="75414"/>
                  <a:pt x="6793500" y="75300"/>
                </a:cubicBezTo>
                <a:cubicBezTo>
                  <a:pt x="6789715" y="75185"/>
                  <a:pt x="6785872" y="75127"/>
                  <a:pt x="6781971" y="75127"/>
                </a:cubicBezTo>
                <a:close/>
                <a:moveTo>
                  <a:pt x="1156199" y="74439"/>
                </a:moveTo>
                <a:cubicBezTo>
                  <a:pt x="1151266" y="74439"/>
                  <a:pt x="1146476" y="74898"/>
                  <a:pt x="1141830" y="75816"/>
                </a:cubicBezTo>
                <a:cubicBezTo>
                  <a:pt x="1137184" y="76734"/>
                  <a:pt x="1132911" y="77938"/>
                  <a:pt x="1129010" y="79430"/>
                </a:cubicBezTo>
                <a:cubicBezTo>
                  <a:pt x="1125109" y="80921"/>
                  <a:pt x="1121639" y="82642"/>
                  <a:pt x="1118599" y="84592"/>
                </a:cubicBezTo>
                <a:cubicBezTo>
                  <a:pt x="1115558" y="86542"/>
                  <a:pt x="1113350" y="88206"/>
                  <a:pt x="1111974" y="89582"/>
                </a:cubicBezTo>
                <a:cubicBezTo>
                  <a:pt x="1110597" y="90959"/>
                  <a:pt x="1109651" y="92049"/>
                  <a:pt x="1109134" y="92852"/>
                </a:cubicBezTo>
                <a:cubicBezTo>
                  <a:pt x="1108618" y="93655"/>
                  <a:pt x="1108188" y="94602"/>
                  <a:pt x="1107844" y="95691"/>
                </a:cubicBezTo>
                <a:cubicBezTo>
                  <a:pt x="1107500" y="96781"/>
                  <a:pt x="1107271" y="98014"/>
                  <a:pt x="1107155" y="99391"/>
                </a:cubicBezTo>
                <a:cubicBezTo>
                  <a:pt x="1107040" y="100768"/>
                  <a:pt x="1106983" y="102489"/>
                  <a:pt x="1106983" y="104554"/>
                </a:cubicBezTo>
                <a:cubicBezTo>
                  <a:pt x="1106983" y="109028"/>
                  <a:pt x="1107500" y="112154"/>
                  <a:pt x="1108532" y="113932"/>
                </a:cubicBezTo>
                <a:cubicBezTo>
                  <a:pt x="1109565" y="115710"/>
                  <a:pt x="1110826" y="116599"/>
                  <a:pt x="1112318" y="116599"/>
                </a:cubicBezTo>
                <a:cubicBezTo>
                  <a:pt x="1114039" y="116599"/>
                  <a:pt x="1116018" y="115653"/>
                  <a:pt x="1118255" y="113760"/>
                </a:cubicBezTo>
                <a:cubicBezTo>
                  <a:pt x="1120492" y="111867"/>
                  <a:pt x="1123331" y="109773"/>
                  <a:pt x="1126773" y="107479"/>
                </a:cubicBezTo>
                <a:cubicBezTo>
                  <a:pt x="1130215" y="105185"/>
                  <a:pt x="1134374" y="103091"/>
                  <a:pt x="1139249" y="101198"/>
                </a:cubicBezTo>
                <a:cubicBezTo>
                  <a:pt x="1144124" y="99305"/>
                  <a:pt x="1149889" y="98359"/>
                  <a:pt x="1156543" y="98359"/>
                </a:cubicBezTo>
                <a:cubicBezTo>
                  <a:pt x="1170195" y="98359"/>
                  <a:pt x="1180664" y="103607"/>
                  <a:pt x="1187948" y="114104"/>
                </a:cubicBezTo>
                <a:cubicBezTo>
                  <a:pt x="1195233" y="124601"/>
                  <a:pt x="1198875" y="139831"/>
                  <a:pt x="1198875" y="159792"/>
                </a:cubicBezTo>
                <a:cubicBezTo>
                  <a:pt x="1198875" y="169773"/>
                  <a:pt x="1197929" y="178521"/>
                  <a:pt x="1196036" y="186035"/>
                </a:cubicBezTo>
                <a:cubicBezTo>
                  <a:pt x="1194143" y="193549"/>
                  <a:pt x="1191361" y="199830"/>
                  <a:pt x="1187690" y="204878"/>
                </a:cubicBezTo>
                <a:cubicBezTo>
                  <a:pt x="1184019" y="209926"/>
                  <a:pt x="1179516" y="213683"/>
                  <a:pt x="1174182" y="216149"/>
                </a:cubicBezTo>
                <a:cubicBezTo>
                  <a:pt x="1168847" y="218616"/>
                  <a:pt x="1162738" y="219849"/>
                  <a:pt x="1155855" y="219849"/>
                </a:cubicBezTo>
                <a:cubicBezTo>
                  <a:pt x="1149316" y="219849"/>
                  <a:pt x="1143580" y="218816"/>
                  <a:pt x="1138647" y="216752"/>
                </a:cubicBezTo>
                <a:cubicBezTo>
                  <a:pt x="1133713" y="214687"/>
                  <a:pt x="1129440" y="212421"/>
                  <a:pt x="1125826" y="209954"/>
                </a:cubicBezTo>
                <a:cubicBezTo>
                  <a:pt x="1122213" y="207488"/>
                  <a:pt x="1119172" y="205251"/>
                  <a:pt x="1116706" y="203243"/>
                </a:cubicBezTo>
                <a:cubicBezTo>
                  <a:pt x="1114240" y="201235"/>
                  <a:pt x="1112318" y="200232"/>
                  <a:pt x="1110941" y="200232"/>
                </a:cubicBezTo>
                <a:cubicBezTo>
                  <a:pt x="1110138" y="200232"/>
                  <a:pt x="1109449" y="200461"/>
                  <a:pt x="1108876" y="200920"/>
                </a:cubicBezTo>
                <a:cubicBezTo>
                  <a:pt x="1108303" y="201379"/>
                  <a:pt x="1107815" y="202153"/>
                  <a:pt x="1107414" y="203243"/>
                </a:cubicBezTo>
                <a:cubicBezTo>
                  <a:pt x="1107012" y="204333"/>
                  <a:pt x="1106725" y="205710"/>
                  <a:pt x="1106553" y="207373"/>
                </a:cubicBezTo>
                <a:cubicBezTo>
                  <a:pt x="1106381" y="209037"/>
                  <a:pt x="1106295" y="211015"/>
                  <a:pt x="1106295" y="213310"/>
                </a:cubicBezTo>
                <a:cubicBezTo>
                  <a:pt x="1106295" y="215260"/>
                  <a:pt x="1106352" y="216952"/>
                  <a:pt x="1106467" y="218386"/>
                </a:cubicBezTo>
                <a:cubicBezTo>
                  <a:pt x="1106582" y="219820"/>
                  <a:pt x="1106782" y="221025"/>
                  <a:pt x="1107069" y="222000"/>
                </a:cubicBezTo>
                <a:cubicBezTo>
                  <a:pt x="1107357" y="222975"/>
                  <a:pt x="1107701" y="223836"/>
                  <a:pt x="1108102" y="224581"/>
                </a:cubicBezTo>
                <a:cubicBezTo>
                  <a:pt x="1108503" y="225327"/>
                  <a:pt x="1109422" y="226417"/>
                  <a:pt x="1110855" y="227851"/>
                </a:cubicBezTo>
                <a:cubicBezTo>
                  <a:pt x="1112289" y="229285"/>
                  <a:pt x="1114727" y="231063"/>
                  <a:pt x="1118169" y="233185"/>
                </a:cubicBezTo>
                <a:cubicBezTo>
                  <a:pt x="1121610" y="235308"/>
                  <a:pt x="1125482" y="237201"/>
                  <a:pt x="1129784" y="238864"/>
                </a:cubicBezTo>
                <a:cubicBezTo>
                  <a:pt x="1134086" y="240528"/>
                  <a:pt x="1138762" y="241876"/>
                  <a:pt x="1143809" y="242908"/>
                </a:cubicBezTo>
                <a:cubicBezTo>
                  <a:pt x="1148856" y="243941"/>
                  <a:pt x="1154077" y="244457"/>
                  <a:pt x="1159469" y="244457"/>
                </a:cubicBezTo>
                <a:cubicBezTo>
                  <a:pt x="1170597" y="244457"/>
                  <a:pt x="1180463" y="242621"/>
                  <a:pt x="1189067" y="238950"/>
                </a:cubicBezTo>
                <a:cubicBezTo>
                  <a:pt x="1197671" y="235279"/>
                  <a:pt x="1204869" y="229916"/>
                  <a:pt x="1210663" y="222860"/>
                </a:cubicBezTo>
                <a:cubicBezTo>
                  <a:pt x="1216457" y="215805"/>
                  <a:pt x="1220873" y="207144"/>
                  <a:pt x="1223913" y="196876"/>
                </a:cubicBezTo>
                <a:cubicBezTo>
                  <a:pt x="1226954" y="186608"/>
                  <a:pt x="1228474" y="174763"/>
                  <a:pt x="1228474" y="161341"/>
                </a:cubicBezTo>
                <a:cubicBezTo>
                  <a:pt x="1228474" y="146083"/>
                  <a:pt x="1226610" y="132976"/>
                  <a:pt x="1222881" y="122020"/>
                </a:cubicBezTo>
                <a:cubicBezTo>
                  <a:pt x="1219152" y="111064"/>
                  <a:pt x="1214048" y="102087"/>
                  <a:pt x="1207566" y="95089"/>
                </a:cubicBezTo>
                <a:cubicBezTo>
                  <a:pt x="1201083" y="88091"/>
                  <a:pt x="1193455" y="82900"/>
                  <a:pt x="1184679" y="79516"/>
                </a:cubicBezTo>
                <a:cubicBezTo>
                  <a:pt x="1175902" y="76131"/>
                  <a:pt x="1166409" y="74439"/>
                  <a:pt x="1156199" y="74439"/>
                </a:cubicBezTo>
                <a:close/>
                <a:moveTo>
                  <a:pt x="3832724" y="74439"/>
                </a:moveTo>
                <a:cubicBezTo>
                  <a:pt x="3827791" y="74439"/>
                  <a:pt x="3823001" y="74898"/>
                  <a:pt x="3818355" y="75816"/>
                </a:cubicBezTo>
                <a:cubicBezTo>
                  <a:pt x="3813709" y="76734"/>
                  <a:pt x="3809436" y="77938"/>
                  <a:pt x="3805535" y="79430"/>
                </a:cubicBezTo>
                <a:cubicBezTo>
                  <a:pt x="3801635" y="80921"/>
                  <a:pt x="3798164" y="82642"/>
                  <a:pt x="3795124" y="84592"/>
                </a:cubicBezTo>
                <a:cubicBezTo>
                  <a:pt x="3792084" y="86542"/>
                  <a:pt x="3789875" y="88206"/>
                  <a:pt x="3788499" y="89582"/>
                </a:cubicBezTo>
                <a:cubicBezTo>
                  <a:pt x="3787122" y="90959"/>
                  <a:pt x="3786176" y="92049"/>
                  <a:pt x="3785659" y="92852"/>
                </a:cubicBezTo>
                <a:cubicBezTo>
                  <a:pt x="3785143" y="93655"/>
                  <a:pt x="3784713" y="94602"/>
                  <a:pt x="3784369" y="95691"/>
                </a:cubicBezTo>
                <a:cubicBezTo>
                  <a:pt x="3784025" y="96781"/>
                  <a:pt x="3783796" y="98014"/>
                  <a:pt x="3783680" y="99391"/>
                </a:cubicBezTo>
                <a:cubicBezTo>
                  <a:pt x="3783566" y="100768"/>
                  <a:pt x="3783508" y="102489"/>
                  <a:pt x="3783508" y="104554"/>
                </a:cubicBezTo>
                <a:cubicBezTo>
                  <a:pt x="3783508" y="109028"/>
                  <a:pt x="3784025" y="112154"/>
                  <a:pt x="3785057" y="113932"/>
                </a:cubicBezTo>
                <a:cubicBezTo>
                  <a:pt x="3786090" y="115710"/>
                  <a:pt x="3787352" y="116599"/>
                  <a:pt x="3788843" y="116599"/>
                </a:cubicBezTo>
                <a:cubicBezTo>
                  <a:pt x="3790564" y="116599"/>
                  <a:pt x="3792543" y="115653"/>
                  <a:pt x="3794780" y="113760"/>
                </a:cubicBezTo>
                <a:cubicBezTo>
                  <a:pt x="3797017" y="111867"/>
                  <a:pt x="3799856" y="109773"/>
                  <a:pt x="3803298" y="107479"/>
                </a:cubicBezTo>
                <a:cubicBezTo>
                  <a:pt x="3806740" y="105185"/>
                  <a:pt x="3810899" y="103091"/>
                  <a:pt x="3815774" y="101198"/>
                </a:cubicBezTo>
                <a:cubicBezTo>
                  <a:pt x="3820650" y="99305"/>
                  <a:pt x="3826414" y="98359"/>
                  <a:pt x="3833068" y="98359"/>
                </a:cubicBezTo>
                <a:cubicBezTo>
                  <a:pt x="3846720" y="98359"/>
                  <a:pt x="3857189" y="103607"/>
                  <a:pt x="3864473" y="114104"/>
                </a:cubicBezTo>
                <a:cubicBezTo>
                  <a:pt x="3871758" y="124601"/>
                  <a:pt x="3875400" y="139831"/>
                  <a:pt x="3875400" y="159792"/>
                </a:cubicBezTo>
                <a:cubicBezTo>
                  <a:pt x="3875400" y="169773"/>
                  <a:pt x="3874454" y="178521"/>
                  <a:pt x="3872561" y="186035"/>
                </a:cubicBezTo>
                <a:cubicBezTo>
                  <a:pt x="3870668" y="193549"/>
                  <a:pt x="3867886" y="199830"/>
                  <a:pt x="3864215" y="204878"/>
                </a:cubicBezTo>
                <a:cubicBezTo>
                  <a:pt x="3860544" y="209926"/>
                  <a:pt x="3856041" y="213683"/>
                  <a:pt x="3850707" y="216149"/>
                </a:cubicBezTo>
                <a:cubicBezTo>
                  <a:pt x="3845372" y="218616"/>
                  <a:pt x="3839263" y="219849"/>
                  <a:pt x="3832380" y="219849"/>
                </a:cubicBezTo>
                <a:cubicBezTo>
                  <a:pt x="3825841" y="219849"/>
                  <a:pt x="3820105" y="218816"/>
                  <a:pt x="3815172" y="216752"/>
                </a:cubicBezTo>
                <a:cubicBezTo>
                  <a:pt x="3810239" y="214687"/>
                  <a:pt x="3805965" y="212421"/>
                  <a:pt x="3802351" y="209954"/>
                </a:cubicBezTo>
                <a:cubicBezTo>
                  <a:pt x="3798738" y="207488"/>
                  <a:pt x="3795698" y="205251"/>
                  <a:pt x="3793231" y="203243"/>
                </a:cubicBezTo>
                <a:cubicBezTo>
                  <a:pt x="3790765" y="201235"/>
                  <a:pt x="3788843" y="200232"/>
                  <a:pt x="3787466" y="200232"/>
                </a:cubicBezTo>
                <a:cubicBezTo>
                  <a:pt x="3786663" y="200232"/>
                  <a:pt x="3785975" y="200461"/>
                  <a:pt x="3785401" y="200920"/>
                </a:cubicBezTo>
                <a:cubicBezTo>
                  <a:pt x="3784828" y="201379"/>
                  <a:pt x="3784340" y="202153"/>
                  <a:pt x="3783939" y="203243"/>
                </a:cubicBezTo>
                <a:cubicBezTo>
                  <a:pt x="3783537" y="204333"/>
                  <a:pt x="3783250" y="205710"/>
                  <a:pt x="3783078" y="207373"/>
                </a:cubicBezTo>
                <a:cubicBezTo>
                  <a:pt x="3782906" y="209037"/>
                  <a:pt x="3782820" y="211015"/>
                  <a:pt x="3782820" y="213310"/>
                </a:cubicBezTo>
                <a:cubicBezTo>
                  <a:pt x="3782820" y="215260"/>
                  <a:pt x="3782878" y="216952"/>
                  <a:pt x="3782992" y="218386"/>
                </a:cubicBezTo>
                <a:cubicBezTo>
                  <a:pt x="3783107" y="219820"/>
                  <a:pt x="3783308" y="221025"/>
                  <a:pt x="3783594" y="222000"/>
                </a:cubicBezTo>
                <a:cubicBezTo>
                  <a:pt x="3783882" y="222975"/>
                  <a:pt x="3784226" y="223836"/>
                  <a:pt x="3784627" y="224581"/>
                </a:cubicBezTo>
                <a:cubicBezTo>
                  <a:pt x="3785029" y="225327"/>
                  <a:pt x="3785947" y="226417"/>
                  <a:pt x="3787380" y="227851"/>
                </a:cubicBezTo>
                <a:cubicBezTo>
                  <a:pt x="3788814" y="229285"/>
                  <a:pt x="3791252" y="231063"/>
                  <a:pt x="3794694" y="233185"/>
                </a:cubicBezTo>
                <a:cubicBezTo>
                  <a:pt x="3798135" y="235308"/>
                  <a:pt x="3802007" y="237201"/>
                  <a:pt x="3806309" y="238864"/>
                </a:cubicBezTo>
                <a:cubicBezTo>
                  <a:pt x="3810611" y="240528"/>
                  <a:pt x="3815287" y="241876"/>
                  <a:pt x="3820334" y="242908"/>
                </a:cubicBezTo>
                <a:cubicBezTo>
                  <a:pt x="3825382" y="243941"/>
                  <a:pt x="3830602" y="244457"/>
                  <a:pt x="3835994" y="244457"/>
                </a:cubicBezTo>
                <a:cubicBezTo>
                  <a:pt x="3847122" y="244457"/>
                  <a:pt x="3856988" y="242621"/>
                  <a:pt x="3865592" y="238950"/>
                </a:cubicBezTo>
                <a:cubicBezTo>
                  <a:pt x="3874196" y="235279"/>
                  <a:pt x="3881395" y="229916"/>
                  <a:pt x="3887188" y="222860"/>
                </a:cubicBezTo>
                <a:cubicBezTo>
                  <a:pt x="3892982" y="215805"/>
                  <a:pt x="3897399" y="207144"/>
                  <a:pt x="3900439" y="196876"/>
                </a:cubicBezTo>
                <a:cubicBezTo>
                  <a:pt x="3903479" y="186608"/>
                  <a:pt x="3904999" y="174763"/>
                  <a:pt x="3904999" y="161341"/>
                </a:cubicBezTo>
                <a:cubicBezTo>
                  <a:pt x="3904999" y="146083"/>
                  <a:pt x="3903135" y="132976"/>
                  <a:pt x="3899406" y="122020"/>
                </a:cubicBezTo>
                <a:cubicBezTo>
                  <a:pt x="3895678" y="111064"/>
                  <a:pt x="3890573" y="102087"/>
                  <a:pt x="3884091" y="95089"/>
                </a:cubicBezTo>
                <a:cubicBezTo>
                  <a:pt x="3877609" y="88091"/>
                  <a:pt x="3869980" y="82900"/>
                  <a:pt x="3861204" y="79516"/>
                </a:cubicBezTo>
                <a:cubicBezTo>
                  <a:pt x="3852427" y="76131"/>
                  <a:pt x="3842934" y="74439"/>
                  <a:pt x="3832724" y="74439"/>
                </a:cubicBezTo>
                <a:close/>
                <a:moveTo>
                  <a:pt x="4918573" y="74439"/>
                </a:moveTo>
                <a:cubicBezTo>
                  <a:pt x="4913640" y="74439"/>
                  <a:pt x="4908851" y="74898"/>
                  <a:pt x="4904205" y="75816"/>
                </a:cubicBezTo>
                <a:cubicBezTo>
                  <a:pt x="4899559" y="76734"/>
                  <a:pt x="4895285" y="77938"/>
                  <a:pt x="4891385" y="79430"/>
                </a:cubicBezTo>
                <a:cubicBezTo>
                  <a:pt x="4887484" y="80921"/>
                  <a:pt x="4884014" y="82642"/>
                  <a:pt x="4880973" y="84592"/>
                </a:cubicBezTo>
                <a:cubicBezTo>
                  <a:pt x="4877933" y="86542"/>
                  <a:pt x="4875725" y="88206"/>
                  <a:pt x="4874349" y="89582"/>
                </a:cubicBezTo>
                <a:cubicBezTo>
                  <a:pt x="4872972" y="90959"/>
                  <a:pt x="4872026" y="92049"/>
                  <a:pt x="4871509" y="92852"/>
                </a:cubicBezTo>
                <a:cubicBezTo>
                  <a:pt x="4870993" y="93655"/>
                  <a:pt x="4870563" y="94602"/>
                  <a:pt x="4870218" y="95691"/>
                </a:cubicBezTo>
                <a:cubicBezTo>
                  <a:pt x="4869874" y="96781"/>
                  <a:pt x="4869645" y="98014"/>
                  <a:pt x="4869530" y="99391"/>
                </a:cubicBezTo>
                <a:cubicBezTo>
                  <a:pt x="4869415" y="100768"/>
                  <a:pt x="4869358" y="102489"/>
                  <a:pt x="4869358" y="104554"/>
                </a:cubicBezTo>
                <a:cubicBezTo>
                  <a:pt x="4869358" y="109028"/>
                  <a:pt x="4869874" y="112154"/>
                  <a:pt x="4870907" y="113932"/>
                </a:cubicBezTo>
                <a:cubicBezTo>
                  <a:pt x="4871939" y="115710"/>
                  <a:pt x="4873201" y="116599"/>
                  <a:pt x="4874693" y="116599"/>
                </a:cubicBezTo>
                <a:cubicBezTo>
                  <a:pt x="4876413" y="116599"/>
                  <a:pt x="4878392" y="115653"/>
                  <a:pt x="4880629" y="113760"/>
                </a:cubicBezTo>
                <a:cubicBezTo>
                  <a:pt x="4882866" y="111867"/>
                  <a:pt x="4885706" y="109773"/>
                  <a:pt x="4889148" y="107479"/>
                </a:cubicBezTo>
                <a:cubicBezTo>
                  <a:pt x="4892589" y="105185"/>
                  <a:pt x="4896748" y="103091"/>
                  <a:pt x="4901624" y="101198"/>
                </a:cubicBezTo>
                <a:cubicBezTo>
                  <a:pt x="4906499" y="99305"/>
                  <a:pt x="4912264" y="98359"/>
                  <a:pt x="4918918" y="98359"/>
                </a:cubicBezTo>
                <a:cubicBezTo>
                  <a:pt x="4932570" y="98359"/>
                  <a:pt x="4943038" y="103607"/>
                  <a:pt x="4950323" y="114104"/>
                </a:cubicBezTo>
                <a:cubicBezTo>
                  <a:pt x="4957608" y="124601"/>
                  <a:pt x="4961250" y="139831"/>
                  <a:pt x="4961250" y="159792"/>
                </a:cubicBezTo>
                <a:cubicBezTo>
                  <a:pt x="4961250" y="169773"/>
                  <a:pt x="4960304" y="178521"/>
                  <a:pt x="4958411" y="186035"/>
                </a:cubicBezTo>
                <a:cubicBezTo>
                  <a:pt x="4956518" y="193549"/>
                  <a:pt x="4953736" y="199830"/>
                  <a:pt x="4950065" y="204878"/>
                </a:cubicBezTo>
                <a:cubicBezTo>
                  <a:pt x="4946394" y="209926"/>
                  <a:pt x="4941891" y="213683"/>
                  <a:pt x="4936556" y="216149"/>
                </a:cubicBezTo>
                <a:cubicBezTo>
                  <a:pt x="4931221" y="218616"/>
                  <a:pt x="4925113" y="219849"/>
                  <a:pt x="4918229" y="219849"/>
                </a:cubicBezTo>
                <a:cubicBezTo>
                  <a:pt x="4911690" y="219849"/>
                  <a:pt x="4905955" y="218816"/>
                  <a:pt x="4901021" y="216752"/>
                </a:cubicBezTo>
                <a:cubicBezTo>
                  <a:pt x="4896088" y="214687"/>
                  <a:pt x="4891815" y="212421"/>
                  <a:pt x="4888201" y="209954"/>
                </a:cubicBezTo>
                <a:cubicBezTo>
                  <a:pt x="4884587" y="207488"/>
                  <a:pt x="4881547" y="205251"/>
                  <a:pt x="4879080" y="203243"/>
                </a:cubicBezTo>
                <a:cubicBezTo>
                  <a:pt x="4876615" y="201235"/>
                  <a:pt x="4874693" y="200232"/>
                  <a:pt x="4873316" y="200232"/>
                </a:cubicBezTo>
                <a:cubicBezTo>
                  <a:pt x="4872513" y="200232"/>
                  <a:pt x="4871824" y="200461"/>
                  <a:pt x="4871251" y="200920"/>
                </a:cubicBezTo>
                <a:cubicBezTo>
                  <a:pt x="4870677" y="201379"/>
                  <a:pt x="4870190" y="202153"/>
                  <a:pt x="4869788" y="203243"/>
                </a:cubicBezTo>
                <a:cubicBezTo>
                  <a:pt x="4869387" y="204333"/>
                  <a:pt x="4869100" y="205710"/>
                  <a:pt x="4868928" y="207373"/>
                </a:cubicBezTo>
                <a:cubicBezTo>
                  <a:pt x="4868755" y="209037"/>
                  <a:pt x="4868670" y="211015"/>
                  <a:pt x="4868670" y="213310"/>
                </a:cubicBezTo>
                <a:cubicBezTo>
                  <a:pt x="4868670" y="215260"/>
                  <a:pt x="4868727" y="216952"/>
                  <a:pt x="4868842" y="218386"/>
                </a:cubicBezTo>
                <a:cubicBezTo>
                  <a:pt x="4868957" y="219820"/>
                  <a:pt x="4869157" y="221025"/>
                  <a:pt x="4869444" y="222000"/>
                </a:cubicBezTo>
                <a:cubicBezTo>
                  <a:pt x="4869731" y="222975"/>
                  <a:pt x="4870075" y="223836"/>
                  <a:pt x="4870477" y="224581"/>
                </a:cubicBezTo>
                <a:cubicBezTo>
                  <a:pt x="4870878" y="225327"/>
                  <a:pt x="4871796" y="226417"/>
                  <a:pt x="4873230" y="227851"/>
                </a:cubicBezTo>
                <a:cubicBezTo>
                  <a:pt x="4874664" y="229285"/>
                  <a:pt x="4877101" y="231063"/>
                  <a:pt x="4880543" y="233185"/>
                </a:cubicBezTo>
                <a:cubicBezTo>
                  <a:pt x="4883985" y="235308"/>
                  <a:pt x="4887857" y="237201"/>
                  <a:pt x="4892159" y="238864"/>
                </a:cubicBezTo>
                <a:cubicBezTo>
                  <a:pt x="4896461" y="240528"/>
                  <a:pt x="4901136" y="241876"/>
                  <a:pt x="4906184" y="242908"/>
                </a:cubicBezTo>
                <a:cubicBezTo>
                  <a:pt x="4911231" y="243941"/>
                  <a:pt x="4916451" y="244457"/>
                  <a:pt x="4921843" y="244457"/>
                </a:cubicBezTo>
                <a:cubicBezTo>
                  <a:pt x="4932971" y="244457"/>
                  <a:pt x="4942837" y="242621"/>
                  <a:pt x="4951441" y="238950"/>
                </a:cubicBezTo>
                <a:cubicBezTo>
                  <a:pt x="4960045" y="235279"/>
                  <a:pt x="4967244" y="229916"/>
                  <a:pt x="4973038" y="222860"/>
                </a:cubicBezTo>
                <a:cubicBezTo>
                  <a:pt x="4978831" y="215805"/>
                  <a:pt x="4983248" y="207144"/>
                  <a:pt x="4986288" y="196876"/>
                </a:cubicBezTo>
                <a:cubicBezTo>
                  <a:pt x="4989328" y="186608"/>
                  <a:pt x="4990848" y="174763"/>
                  <a:pt x="4990848" y="161341"/>
                </a:cubicBezTo>
                <a:cubicBezTo>
                  <a:pt x="4990848" y="146083"/>
                  <a:pt x="4988984" y="132976"/>
                  <a:pt x="4985256" y="122020"/>
                </a:cubicBezTo>
                <a:cubicBezTo>
                  <a:pt x="4981527" y="111064"/>
                  <a:pt x="4976422" y="102087"/>
                  <a:pt x="4969941" y="95089"/>
                </a:cubicBezTo>
                <a:cubicBezTo>
                  <a:pt x="4963458" y="88091"/>
                  <a:pt x="4955830" y="82900"/>
                  <a:pt x="4947053" y="79516"/>
                </a:cubicBezTo>
                <a:cubicBezTo>
                  <a:pt x="4938277" y="76131"/>
                  <a:pt x="4928784" y="74439"/>
                  <a:pt x="4918573" y="74439"/>
                </a:cubicBezTo>
                <a:close/>
                <a:moveTo>
                  <a:pt x="296367" y="74267"/>
                </a:moveTo>
                <a:cubicBezTo>
                  <a:pt x="284207" y="74267"/>
                  <a:pt x="273854" y="76217"/>
                  <a:pt x="265307" y="80118"/>
                </a:cubicBezTo>
                <a:cubicBezTo>
                  <a:pt x="256759" y="84018"/>
                  <a:pt x="249733" y="89267"/>
                  <a:pt x="244226" y="95863"/>
                </a:cubicBezTo>
                <a:cubicBezTo>
                  <a:pt x="238720" y="102460"/>
                  <a:pt x="234676" y="110204"/>
                  <a:pt x="232095" y="119095"/>
                </a:cubicBezTo>
                <a:cubicBezTo>
                  <a:pt x="229513" y="127986"/>
                  <a:pt x="228223" y="137479"/>
                  <a:pt x="228223" y="147574"/>
                </a:cubicBezTo>
                <a:lnTo>
                  <a:pt x="228223" y="152737"/>
                </a:lnTo>
                <a:cubicBezTo>
                  <a:pt x="228223" y="157211"/>
                  <a:pt x="229346" y="160394"/>
                  <a:pt x="231594" y="162287"/>
                </a:cubicBezTo>
                <a:cubicBezTo>
                  <a:pt x="233840" y="164180"/>
                  <a:pt x="236405" y="165127"/>
                  <a:pt x="239287" y="165127"/>
                </a:cubicBezTo>
                <a:lnTo>
                  <a:pt x="341281" y="165127"/>
                </a:lnTo>
                <a:cubicBezTo>
                  <a:pt x="341281" y="173731"/>
                  <a:pt x="340417" y="181475"/>
                  <a:pt x="338688" y="188358"/>
                </a:cubicBezTo>
                <a:cubicBezTo>
                  <a:pt x="336959" y="195241"/>
                  <a:pt x="334077" y="201149"/>
                  <a:pt x="330042" y="206082"/>
                </a:cubicBezTo>
                <a:cubicBezTo>
                  <a:pt x="326007" y="211015"/>
                  <a:pt x="320761" y="214801"/>
                  <a:pt x="314306" y="217440"/>
                </a:cubicBezTo>
                <a:cubicBezTo>
                  <a:pt x="307850" y="220078"/>
                  <a:pt x="299954" y="221398"/>
                  <a:pt x="290616" y="221398"/>
                </a:cubicBezTo>
                <a:cubicBezTo>
                  <a:pt x="283238" y="221398"/>
                  <a:pt x="276668" y="220795"/>
                  <a:pt x="270903" y="219591"/>
                </a:cubicBezTo>
                <a:cubicBezTo>
                  <a:pt x="265139" y="218386"/>
                  <a:pt x="260153" y="217038"/>
                  <a:pt x="255946" y="215547"/>
                </a:cubicBezTo>
                <a:cubicBezTo>
                  <a:pt x="251738" y="214056"/>
                  <a:pt x="248279" y="212708"/>
                  <a:pt x="245569" y="211503"/>
                </a:cubicBezTo>
                <a:cubicBezTo>
                  <a:pt x="242860" y="210298"/>
                  <a:pt x="240814" y="209696"/>
                  <a:pt x="239430" y="209696"/>
                </a:cubicBezTo>
                <a:cubicBezTo>
                  <a:pt x="238623" y="209696"/>
                  <a:pt x="237903" y="209897"/>
                  <a:pt x="237269" y="210298"/>
                </a:cubicBezTo>
                <a:cubicBezTo>
                  <a:pt x="236636" y="210700"/>
                  <a:pt x="236146" y="211302"/>
                  <a:pt x="235800" y="212105"/>
                </a:cubicBezTo>
                <a:cubicBezTo>
                  <a:pt x="235454" y="212908"/>
                  <a:pt x="235194" y="214027"/>
                  <a:pt x="235021" y="215461"/>
                </a:cubicBezTo>
                <a:cubicBezTo>
                  <a:pt x="234849" y="216895"/>
                  <a:pt x="234762" y="218644"/>
                  <a:pt x="234762" y="220709"/>
                </a:cubicBezTo>
                <a:cubicBezTo>
                  <a:pt x="234762" y="222201"/>
                  <a:pt x="234819" y="223491"/>
                  <a:pt x="234934" y="224581"/>
                </a:cubicBezTo>
                <a:cubicBezTo>
                  <a:pt x="235049" y="225671"/>
                  <a:pt x="235192" y="226646"/>
                  <a:pt x="235364" y="227507"/>
                </a:cubicBezTo>
                <a:cubicBezTo>
                  <a:pt x="235536" y="228367"/>
                  <a:pt x="235824" y="229141"/>
                  <a:pt x="236225" y="229830"/>
                </a:cubicBezTo>
                <a:cubicBezTo>
                  <a:pt x="236626" y="230518"/>
                  <a:pt x="237142" y="231178"/>
                  <a:pt x="237773" y="231809"/>
                </a:cubicBezTo>
                <a:cubicBezTo>
                  <a:pt x="238405" y="232440"/>
                  <a:pt x="240269" y="233472"/>
                  <a:pt x="243366" y="234906"/>
                </a:cubicBezTo>
                <a:cubicBezTo>
                  <a:pt x="246464" y="236340"/>
                  <a:pt x="250478" y="237746"/>
                  <a:pt x="255412" y="239122"/>
                </a:cubicBezTo>
                <a:cubicBezTo>
                  <a:pt x="260345" y="240499"/>
                  <a:pt x="266052" y="241732"/>
                  <a:pt x="272534" y="242822"/>
                </a:cubicBezTo>
                <a:cubicBezTo>
                  <a:pt x="279016" y="243912"/>
                  <a:pt x="285927" y="244457"/>
                  <a:pt x="293270" y="244457"/>
                </a:cubicBezTo>
                <a:cubicBezTo>
                  <a:pt x="306004" y="244457"/>
                  <a:pt x="317160" y="242679"/>
                  <a:pt x="326740" y="239122"/>
                </a:cubicBezTo>
                <a:cubicBezTo>
                  <a:pt x="336320" y="235566"/>
                  <a:pt x="344379" y="230289"/>
                  <a:pt x="350918" y="223291"/>
                </a:cubicBezTo>
                <a:cubicBezTo>
                  <a:pt x="357457" y="216293"/>
                  <a:pt x="362390" y="207516"/>
                  <a:pt x="365717" y="196962"/>
                </a:cubicBezTo>
                <a:cubicBezTo>
                  <a:pt x="369043" y="186408"/>
                  <a:pt x="370707" y="174132"/>
                  <a:pt x="370707" y="160136"/>
                </a:cubicBezTo>
                <a:cubicBezTo>
                  <a:pt x="370707" y="146829"/>
                  <a:pt x="368986" y="134869"/>
                  <a:pt x="365545" y="124257"/>
                </a:cubicBezTo>
                <a:cubicBezTo>
                  <a:pt x="362103" y="113645"/>
                  <a:pt x="357142" y="104640"/>
                  <a:pt x="350660" y="97240"/>
                </a:cubicBezTo>
                <a:cubicBezTo>
                  <a:pt x="344177" y="89841"/>
                  <a:pt x="336348" y="84162"/>
                  <a:pt x="327170" y="80204"/>
                </a:cubicBezTo>
                <a:cubicBezTo>
                  <a:pt x="317993" y="76246"/>
                  <a:pt x="307725" y="74267"/>
                  <a:pt x="296367" y="74267"/>
                </a:cubicBezTo>
                <a:close/>
                <a:moveTo>
                  <a:pt x="820243" y="74267"/>
                </a:moveTo>
                <a:cubicBezTo>
                  <a:pt x="808082" y="74267"/>
                  <a:pt x="797729" y="76217"/>
                  <a:pt x="789182" y="80118"/>
                </a:cubicBezTo>
                <a:cubicBezTo>
                  <a:pt x="780635" y="84018"/>
                  <a:pt x="773608" y="89267"/>
                  <a:pt x="768102" y="95863"/>
                </a:cubicBezTo>
                <a:cubicBezTo>
                  <a:pt x="762595" y="102460"/>
                  <a:pt x="758551" y="110204"/>
                  <a:pt x="755970" y="119095"/>
                </a:cubicBezTo>
                <a:cubicBezTo>
                  <a:pt x="753389" y="127986"/>
                  <a:pt x="752098" y="137479"/>
                  <a:pt x="752098" y="147574"/>
                </a:cubicBezTo>
                <a:lnTo>
                  <a:pt x="752098" y="152737"/>
                </a:lnTo>
                <a:cubicBezTo>
                  <a:pt x="752098" y="157211"/>
                  <a:pt x="753221" y="160394"/>
                  <a:pt x="755469" y="162287"/>
                </a:cubicBezTo>
                <a:cubicBezTo>
                  <a:pt x="757716" y="164180"/>
                  <a:pt x="760280" y="165127"/>
                  <a:pt x="763162" y="165127"/>
                </a:cubicBezTo>
                <a:lnTo>
                  <a:pt x="865156" y="165127"/>
                </a:lnTo>
                <a:cubicBezTo>
                  <a:pt x="865156" y="173731"/>
                  <a:pt x="864292" y="181475"/>
                  <a:pt x="862563" y="188358"/>
                </a:cubicBezTo>
                <a:cubicBezTo>
                  <a:pt x="860834" y="195241"/>
                  <a:pt x="857953" y="201149"/>
                  <a:pt x="853917" y="206082"/>
                </a:cubicBezTo>
                <a:cubicBezTo>
                  <a:pt x="849882" y="211015"/>
                  <a:pt x="844637" y="214801"/>
                  <a:pt x="838181" y="217440"/>
                </a:cubicBezTo>
                <a:cubicBezTo>
                  <a:pt x="831725" y="220078"/>
                  <a:pt x="823829" y="221398"/>
                  <a:pt x="814491" y="221398"/>
                </a:cubicBezTo>
                <a:cubicBezTo>
                  <a:pt x="807113" y="221398"/>
                  <a:pt x="800543" y="220795"/>
                  <a:pt x="794779" y="219591"/>
                </a:cubicBezTo>
                <a:cubicBezTo>
                  <a:pt x="789014" y="218386"/>
                  <a:pt x="784029" y="217038"/>
                  <a:pt x="779821" y="215547"/>
                </a:cubicBezTo>
                <a:cubicBezTo>
                  <a:pt x="775613" y="214056"/>
                  <a:pt x="772154" y="212708"/>
                  <a:pt x="769445" y="211503"/>
                </a:cubicBezTo>
                <a:cubicBezTo>
                  <a:pt x="766736" y="210298"/>
                  <a:pt x="764689" y="209696"/>
                  <a:pt x="763305" y="209696"/>
                </a:cubicBezTo>
                <a:cubicBezTo>
                  <a:pt x="762499" y="209696"/>
                  <a:pt x="761778" y="209897"/>
                  <a:pt x="761145" y="210298"/>
                </a:cubicBezTo>
                <a:cubicBezTo>
                  <a:pt x="760511" y="210700"/>
                  <a:pt x="760021" y="211302"/>
                  <a:pt x="759675" y="212105"/>
                </a:cubicBezTo>
                <a:cubicBezTo>
                  <a:pt x="759329" y="212908"/>
                  <a:pt x="759070" y="214027"/>
                  <a:pt x="758896" y="215461"/>
                </a:cubicBezTo>
                <a:cubicBezTo>
                  <a:pt x="758724" y="216895"/>
                  <a:pt x="758637" y="218644"/>
                  <a:pt x="758637" y="220709"/>
                </a:cubicBezTo>
                <a:cubicBezTo>
                  <a:pt x="758637" y="222201"/>
                  <a:pt x="758694" y="223491"/>
                  <a:pt x="758809" y="224581"/>
                </a:cubicBezTo>
                <a:cubicBezTo>
                  <a:pt x="758924" y="225671"/>
                  <a:pt x="759067" y="226646"/>
                  <a:pt x="759239" y="227507"/>
                </a:cubicBezTo>
                <a:cubicBezTo>
                  <a:pt x="759412" y="228367"/>
                  <a:pt x="759699" y="229141"/>
                  <a:pt x="760100" y="229830"/>
                </a:cubicBezTo>
                <a:cubicBezTo>
                  <a:pt x="760501" y="230518"/>
                  <a:pt x="761017" y="231178"/>
                  <a:pt x="761649" y="231809"/>
                </a:cubicBezTo>
                <a:cubicBezTo>
                  <a:pt x="762280" y="232440"/>
                  <a:pt x="764144" y="233472"/>
                  <a:pt x="767241" y="234906"/>
                </a:cubicBezTo>
                <a:cubicBezTo>
                  <a:pt x="770339" y="236340"/>
                  <a:pt x="774354" y="237746"/>
                  <a:pt x="779287" y="239122"/>
                </a:cubicBezTo>
                <a:cubicBezTo>
                  <a:pt x="784221" y="240499"/>
                  <a:pt x="789927" y="241732"/>
                  <a:pt x="796409" y="242822"/>
                </a:cubicBezTo>
                <a:cubicBezTo>
                  <a:pt x="802891" y="243912"/>
                  <a:pt x="809803" y="244457"/>
                  <a:pt x="817145" y="244457"/>
                </a:cubicBezTo>
                <a:cubicBezTo>
                  <a:pt x="829879" y="244457"/>
                  <a:pt x="841036" y="242679"/>
                  <a:pt x="850615" y="239122"/>
                </a:cubicBezTo>
                <a:cubicBezTo>
                  <a:pt x="860195" y="235566"/>
                  <a:pt x="868254" y="230289"/>
                  <a:pt x="874793" y="223291"/>
                </a:cubicBezTo>
                <a:cubicBezTo>
                  <a:pt x="881332" y="216293"/>
                  <a:pt x="886265" y="207516"/>
                  <a:pt x="889592" y="196962"/>
                </a:cubicBezTo>
                <a:cubicBezTo>
                  <a:pt x="892919" y="186408"/>
                  <a:pt x="894582" y="174132"/>
                  <a:pt x="894582" y="160136"/>
                </a:cubicBezTo>
                <a:cubicBezTo>
                  <a:pt x="894582" y="146829"/>
                  <a:pt x="892862" y="134869"/>
                  <a:pt x="889420" y="124257"/>
                </a:cubicBezTo>
                <a:cubicBezTo>
                  <a:pt x="885978" y="113645"/>
                  <a:pt x="881017" y="104640"/>
                  <a:pt x="874535" y="97240"/>
                </a:cubicBezTo>
                <a:cubicBezTo>
                  <a:pt x="868053" y="89841"/>
                  <a:pt x="860223" y="84162"/>
                  <a:pt x="851046" y="80204"/>
                </a:cubicBezTo>
                <a:cubicBezTo>
                  <a:pt x="841868" y="76246"/>
                  <a:pt x="831600" y="74267"/>
                  <a:pt x="820243" y="74267"/>
                </a:cubicBezTo>
                <a:close/>
                <a:moveTo>
                  <a:pt x="1590675" y="74267"/>
                </a:moveTo>
                <a:cubicBezTo>
                  <a:pt x="1579547" y="74267"/>
                  <a:pt x="1570082" y="75529"/>
                  <a:pt x="1562282" y="78053"/>
                </a:cubicBezTo>
                <a:cubicBezTo>
                  <a:pt x="1554480" y="80577"/>
                  <a:pt x="1548171" y="84277"/>
                  <a:pt x="1543353" y="89152"/>
                </a:cubicBezTo>
                <a:cubicBezTo>
                  <a:pt x="1538534" y="94028"/>
                  <a:pt x="1535035" y="100079"/>
                  <a:pt x="1532856" y="107307"/>
                </a:cubicBezTo>
                <a:cubicBezTo>
                  <a:pt x="1530676" y="114534"/>
                  <a:pt x="1529586" y="122966"/>
                  <a:pt x="1529586" y="132603"/>
                </a:cubicBezTo>
                <a:lnTo>
                  <a:pt x="1529586" y="237057"/>
                </a:lnTo>
                <a:cubicBezTo>
                  <a:pt x="1529586" y="238434"/>
                  <a:pt x="1530044" y="239466"/>
                  <a:pt x="1530963" y="240155"/>
                </a:cubicBezTo>
                <a:cubicBezTo>
                  <a:pt x="1531880" y="240843"/>
                  <a:pt x="1533142" y="241359"/>
                  <a:pt x="1534749" y="241703"/>
                </a:cubicBezTo>
                <a:cubicBezTo>
                  <a:pt x="1536354" y="242048"/>
                  <a:pt x="1538706" y="242220"/>
                  <a:pt x="1541804" y="242220"/>
                </a:cubicBezTo>
                <a:cubicBezTo>
                  <a:pt x="1544786" y="242220"/>
                  <a:pt x="1547166" y="242048"/>
                  <a:pt x="1548945" y="241703"/>
                </a:cubicBezTo>
                <a:cubicBezTo>
                  <a:pt x="1550723" y="241359"/>
                  <a:pt x="1552014" y="240843"/>
                  <a:pt x="1552817" y="240155"/>
                </a:cubicBezTo>
                <a:cubicBezTo>
                  <a:pt x="1553619" y="239466"/>
                  <a:pt x="1554022" y="238434"/>
                  <a:pt x="1554022" y="237057"/>
                </a:cubicBezTo>
                <a:lnTo>
                  <a:pt x="1554022" y="221570"/>
                </a:lnTo>
                <a:cubicBezTo>
                  <a:pt x="1560790" y="228797"/>
                  <a:pt x="1568333" y="234419"/>
                  <a:pt x="1576651" y="238434"/>
                </a:cubicBezTo>
                <a:cubicBezTo>
                  <a:pt x="1584968" y="242449"/>
                  <a:pt x="1593773" y="244457"/>
                  <a:pt x="1603065" y="244457"/>
                </a:cubicBezTo>
                <a:cubicBezTo>
                  <a:pt x="1611210" y="244457"/>
                  <a:pt x="1618581" y="243396"/>
                  <a:pt x="1625178" y="241273"/>
                </a:cubicBezTo>
                <a:cubicBezTo>
                  <a:pt x="1631774" y="239151"/>
                  <a:pt x="1637396" y="236082"/>
                  <a:pt x="1642042" y="232067"/>
                </a:cubicBezTo>
                <a:cubicBezTo>
                  <a:pt x="1646688" y="228052"/>
                  <a:pt x="1650302" y="223119"/>
                  <a:pt x="1652883" y="217268"/>
                </a:cubicBezTo>
                <a:cubicBezTo>
                  <a:pt x="1655464" y="211417"/>
                  <a:pt x="1656755" y="204763"/>
                  <a:pt x="1656755" y="197306"/>
                </a:cubicBezTo>
                <a:cubicBezTo>
                  <a:pt x="1656755" y="188587"/>
                  <a:pt x="1654976" y="181016"/>
                  <a:pt x="1651420" y="174591"/>
                </a:cubicBezTo>
                <a:cubicBezTo>
                  <a:pt x="1647864" y="168167"/>
                  <a:pt x="1642758" y="162832"/>
                  <a:pt x="1636105" y="158588"/>
                </a:cubicBezTo>
                <a:cubicBezTo>
                  <a:pt x="1629451" y="154343"/>
                  <a:pt x="1621306" y="151159"/>
                  <a:pt x="1611669" y="149037"/>
                </a:cubicBezTo>
                <a:cubicBezTo>
                  <a:pt x="1602033" y="146915"/>
                  <a:pt x="1591192" y="145853"/>
                  <a:pt x="1579146" y="145853"/>
                </a:cubicBezTo>
                <a:lnTo>
                  <a:pt x="1557808" y="145853"/>
                </a:lnTo>
                <a:lnTo>
                  <a:pt x="1557808" y="133808"/>
                </a:lnTo>
                <a:cubicBezTo>
                  <a:pt x="1557808" y="127842"/>
                  <a:pt x="1558438" y="122565"/>
                  <a:pt x="1559701" y="117976"/>
                </a:cubicBezTo>
                <a:cubicBezTo>
                  <a:pt x="1560962" y="113387"/>
                  <a:pt x="1562998" y="109573"/>
                  <a:pt x="1565809" y="106533"/>
                </a:cubicBezTo>
                <a:cubicBezTo>
                  <a:pt x="1568620" y="103492"/>
                  <a:pt x="1572263" y="101198"/>
                  <a:pt x="1576737" y="99649"/>
                </a:cubicBezTo>
                <a:cubicBezTo>
                  <a:pt x="1581211" y="98101"/>
                  <a:pt x="1586717" y="97326"/>
                  <a:pt x="1593257" y="97326"/>
                </a:cubicBezTo>
                <a:cubicBezTo>
                  <a:pt x="1600254" y="97326"/>
                  <a:pt x="1606535" y="98158"/>
                  <a:pt x="1612100" y="99821"/>
                </a:cubicBezTo>
                <a:cubicBezTo>
                  <a:pt x="1617663" y="101485"/>
                  <a:pt x="1622539" y="103320"/>
                  <a:pt x="1626727" y="105328"/>
                </a:cubicBezTo>
                <a:cubicBezTo>
                  <a:pt x="1630914" y="107336"/>
                  <a:pt x="1634412" y="109171"/>
                  <a:pt x="1637224" y="110835"/>
                </a:cubicBezTo>
                <a:cubicBezTo>
                  <a:pt x="1640034" y="112498"/>
                  <a:pt x="1642128" y="113330"/>
                  <a:pt x="1643505" y="113330"/>
                </a:cubicBezTo>
                <a:cubicBezTo>
                  <a:pt x="1644422" y="113330"/>
                  <a:pt x="1645226" y="113100"/>
                  <a:pt x="1645914" y="112641"/>
                </a:cubicBezTo>
                <a:cubicBezTo>
                  <a:pt x="1646602" y="112183"/>
                  <a:pt x="1647204" y="111494"/>
                  <a:pt x="1647721" y="110577"/>
                </a:cubicBezTo>
                <a:cubicBezTo>
                  <a:pt x="1648237" y="109659"/>
                  <a:pt x="1648609" y="108483"/>
                  <a:pt x="1648839" y="107049"/>
                </a:cubicBezTo>
                <a:cubicBezTo>
                  <a:pt x="1649068" y="105615"/>
                  <a:pt x="1649183" y="104037"/>
                  <a:pt x="1649183" y="102317"/>
                </a:cubicBezTo>
                <a:cubicBezTo>
                  <a:pt x="1649183" y="99448"/>
                  <a:pt x="1648982" y="97183"/>
                  <a:pt x="1648581" y="95519"/>
                </a:cubicBezTo>
                <a:cubicBezTo>
                  <a:pt x="1648179" y="93856"/>
                  <a:pt x="1647204" y="92278"/>
                  <a:pt x="1645656" y="90787"/>
                </a:cubicBezTo>
                <a:cubicBezTo>
                  <a:pt x="1644107" y="89296"/>
                  <a:pt x="1641440" y="87546"/>
                  <a:pt x="1637654" y="85538"/>
                </a:cubicBezTo>
                <a:cubicBezTo>
                  <a:pt x="1633868" y="83531"/>
                  <a:pt x="1629508" y="81695"/>
                  <a:pt x="1624576" y="80032"/>
                </a:cubicBezTo>
                <a:cubicBezTo>
                  <a:pt x="1619642" y="78368"/>
                  <a:pt x="1614251" y="76992"/>
                  <a:pt x="1608400" y="75902"/>
                </a:cubicBezTo>
                <a:cubicBezTo>
                  <a:pt x="1602549" y="74812"/>
                  <a:pt x="1596640" y="74267"/>
                  <a:pt x="1590675" y="74267"/>
                </a:cubicBezTo>
                <a:close/>
                <a:moveTo>
                  <a:pt x="1982293" y="74267"/>
                </a:moveTo>
                <a:cubicBezTo>
                  <a:pt x="1970132" y="74267"/>
                  <a:pt x="1959778" y="76217"/>
                  <a:pt x="1951232" y="80118"/>
                </a:cubicBezTo>
                <a:cubicBezTo>
                  <a:pt x="1942685" y="84018"/>
                  <a:pt x="1935658" y="89267"/>
                  <a:pt x="1930152" y="95863"/>
                </a:cubicBezTo>
                <a:cubicBezTo>
                  <a:pt x="1924645" y="102460"/>
                  <a:pt x="1920601" y="110204"/>
                  <a:pt x="1918020" y="119095"/>
                </a:cubicBezTo>
                <a:cubicBezTo>
                  <a:pt x="1915439" y="127986"/>
                  <a:pt x="1914148" y="137479"/>
                  <a:pt x="1914148" y="147574"/>
                </a:cubicBezTo>
                <a:lnTo>
                  <a:pt x="1914148" y="152737"/>
                </a:lnTo>
                <a:cubicBezTo>
                  <a:pt x="1914148" y="157211"/>
                  <a:pt x="1915272" y="160394"/>
                  <a:pt x="1917518" y="162287"/>
                </a:cubicBezTo>
                <a:cubicBezTo>
                  <a:pt x="1919765" y="164180"/>
                  <a:pt x="1922330" y="165127"/>
                  <a:pt x="1925212" y="165127"/>
                </a:cubicBezTo>
                <a:lnTo>
                  <a:pt x="2027206" y="165127"/>
                </a:lnTo>
                <a:cubicBezTo>
                  <a:pt x="2027206" y="173731"/>
                  <a:pt x="2026342" y="181475"/>
                  <a:pt x="2024613" y="188358"/>
                </a:cubicBezTo>
                <a:cubicBezTo>
                  <a:pt x="2022884" y="195241"/>
                  <a:pt x="2020002" y="201149"/>
                  <a:pt x="2015967" y="206082"/>
                </a:cubicBezTo>
                <a:cubicBezTo>
                  <a:pt x="2011932" y="211015"/>
                  <a:pt x="2006687" y="214801"/>
                  <a:pt x="2000231" y="217440"/>
                </a:cubicBezTo>
                <a:cubicBezTo>
                  <a:pt x="1993775" y="220078"/>
                  <a:pt x="1985879" y="221398"/>
                  <a:pt x="1976541" y="221398"/>
                </a:cubicBezTo>
                <a:cubicBezTo>
                  <a:pt x="1969163" y="221398"/>
                  <a:pt x="1962592" y="220795"/>
                  <a:pt x="1956829" y="219591"/>
                </a:cubicBezTo>
                <a:cubicBezTo>
                  <a:pt x="1951065" y="218386"/>
                  <a:pt x="1946079" y="217038"/>
                  <a:pt x="1941871" y="215547"/>
                </a:cubicBezTo>
                <a:cubicBezTo>
                  <a:pt x="1937663" y="214056"/>
                  <a:pt x="1934204" y="212708"/>
                  <a:pt x="1931495" y="211503"/>
                </a:cubicBezTo>
                <a:cubicBezTo>
                  <a:pt x="1928786" y="210298"/>
                  <a:pt x="1926739" y="209696"/>
                  <a:pt x="1925355" y="209696"/>
                </a:cubicBezTo>
                <a:cubicBezTo>
                  <a:pt x="1924548" y="209696"/>
                  <a:pt x="1923828" y="209897"/>
                  <a:pt x="1923194" y="210298"/>
                </a:cubicBezTo>
                <a:cubicBezTo>
                  <a:pt x="1922561" y="210700"/>
                  <a:pt x="1922071" y="211302"/>
                  <a:pt x="1921725" y="212105"/>
                </a:cubicBezTo>
                <a:cubicBezTo>
                  <a:pt x="1921380" y="212908"/>
                  <a:pt x="1921120" y="214027"/>
                  <a:pt x="1920946" y="215461"/>
                </a:cubicBezTo>
                <a:cubicBezTo>
                  <a:pt x="1920774" y="216895"/>
                  <a:pt x="1920687" y="218644"/>
                  <a:pt x="1920687" y="220709"/>
                </a:cubicBezTo>
                <a:cubicBezTo>
                  <a:pt x="1920687" y="222201"/>
                  <a:pt x="1920745" y="223491"/>
                  <a:pt x="1920859" y="224581"/>
                </a:cubicBezTo>
                <a:cubicBezTo>
                  <a:pt x="1920974" y="225671"/>
                  <a:pt x="1921117" y="226646"/>
                  <a:pt x="1921289" y="227507"/>
                </a:cubicBezTo>
                <a:cubicBezTo>
                  <a:pt x="1921462" y="228367"/>
                  <a:pt x="1921748" y="229141"/>
                  <a:pt x="1922150" y="229830"/>
                </a:cubicBezTo>
                <a:cubicBezTo>
                  <a:pt x="1922552" y="230518"/>
                  <a:pt x="1923068" y="231178"/>
                  <a:pt x="1923699" y="231809"/>
                </a:cubicBezTo>
                <a:cubicBezTo>
                  <a:pt x="1924329" y="232440"/>
                  <a:pt x="1926194" y="233472"/>
                  <a:pt x="1929291" y="234906"/>
                </a:cubicBezTo>
                <a:cubicBezTo>
                  <a:pt x="1932389" y="236340"/>
                  <a:pt x="1936404" y="237746"/>
                  <a:pt x="1941337" y="239122"/>
                </a:cubicBezTo>
                <a:cubicBezTo>
                  <a:pt x="1946270" y="240499"/>
                  <a:pt x="1951978" y="241732"/>
                  <a:pt x="1958459" y="242822"/>
                </a:cubicBezTo>
                <a:cubicBezTo>
                  <a:pt x="1964941" y="243912"/>
                  <a:pt x="1971853" y="244457"/>
                  <a:pt x="1979195" y="244457"/>
                </a:cubicBezTo>
                <a:cubicBezTo>
                  <a:pt x="1991929" y="244457"/>
                  <a:pt x="2003086" y="242679"/>
                  <a:pt x="2012665" y="239122"/>
                </a:cubicBezTo>
                <a:cubicBezTo>
                  <a:pt x="2022244" y="235566"/>
                  <a:pt x="2030304" y="230289"/>
                  <a:pt x="2036843" y="223291"/>
                </a:cubicBezTo>
                <a:cubicBezTo>
                  <a:pt x="2043382" y="216293"/>
                  <a:pt x="2048315" y="207516"/>
                  <a:pt x="2051642" y="196962"/>
                </a:cubicBezTo>
                <a:cubicBezTo>
                  <a:pt x="2054969" y="186408"/>
                  <a:pt x="2056632" y="174132"/>
                  <a:pt x="2056632" y="160136"/>
                </a:cubicBezTo>
                <a:cubicBezTo>
                  <a:pt x="2056632" y="146829"/>
                  <a:pt x="2054912" y="134869"/>
                  <a:pt x="2051470" y="124257"/>
                </a:cubicBezTo>
                <a:cubicBezTo>
                  <a:pt x="2048028" y="113645"/>
                  <a:pt x="2043066" y="104640"/>
                  <a:pt x="2036585" y="97240"/>
                </a:cubicBezTo>
                <a:cubicBezTo>
                  <a:pt x="2030103" y="89841"/>
                  <a:pt x="2022273" y="84162"/>
                  <a:pt x="2013096" y="80204"/>
                </a:cubicBezTo>
                <a:cubicBezTo>
                  <a:pt x="2003918" y="76246"/>
                  <a:pt x="1993650" y="74267"/>
                  <a:pt x="1982293" y="74267"/>
                </a:cubicBezTo>
                <a:close/>
                <a:moveTo>
                  <a:pt x="2287093" y="74267"/>
                </a:moveTo>
                <a:cubicBezTo>
                  <a:pt x="2274932" y="74267"/>
                  <a:pt x="2264578" y="76217"/>
                  <a:pt x="2256032" y="80118"/>
                </a:cubicBezTo>
                <a:cubicBezTo>
                  <a:pt x="2247485" y="84018"/>
                  <a:pt x="2240459" y="89267"/>
                  <a:pt x="2234952" y="95863"/>
                </a:cubicBezTo>
                <a:cubicBezTo>
                  <a:pt x="2229446" y="102460"/>
                  <a:pt x="2225402" y="110204"/>
                  <a:pt x="2222820" y="119095"/>
                </a:cubicBezTo>
                <a:cubicBezTo>
                  <a:pt x="2220239" y="127986"/>
                  <a:pt x="2218949" y="137479"/>
                  <a:pt x="2218949" y="147574"/>
                </a:cubicBezTo>
                <a:lnTo>
                  <a:pt x="2218949" y="152737"/>
                </a:lnTo>
                <a:cubicBezTo>
                  <a:pt x="2218949" y="157211"/>
                  <a:pt x="2220072" y="160394"/>
                  <a:pt x="2222319" y="162287"/>
                </a:cubicBezTo>
                <a:cubicBezTo>
                  <a:pt x="2224565" y="164180"/>
                  <a:pt x="2227130" y="165127"/>
                  <a:pt x="2230012" y="165127"/>
                </a:cubicBezTo>
                <a:lnTo>
                  <a:pt x="2332007" y="165127"/>
                </a:lnTo>
                <a:cubicBezTo>
                  <a:pt x="2332007" y="173731"/>
                  <a:pt x="2331142" y="181475"/>
                  <a:pt x="2329413" y="188358"/>
                </a:cubicBezTo>
                <a:cubicBezTo>
                  <a:pt x="2327684" y="195241"/>
                  <a:pt x="2324802" y="201149"/>
                  <a:pt x="2320767" y="206082"/>
                </a:cubicBezTo>
                <a:cubicBezTo>
                  <a:pt x="2316732" y="211015"/>
                  <a:pt x="2311487" y="214801"/>
                  <a:pt x="2305031" y="217440"/>
                </a:cubicBezTo>
                <a:cubicBezTo>
                  <a:pt x="2298576" y="220078"/>
                  <a:pt x="2290679" y="221398"/>
                  <a:pt x="2281342" y="221398"/>
                </a:cubicBezTo>
                <a:cubicBezTo>
                  <a:pt x="2273964" y="221398"/>
                  <a:pt x="2267392" y="220795"/>
                  <a:pt x="2261629" y="219591"/>
                </a:cubicBezTo>
                <a:cubicBezTo>
                  <a:pt x="2255865" y="218386"/>
                  <a:pt x="2250879" y="217038"/>
                  <a:pt x="2246671" y="215547"/>
                </a:cubicBezTo>
                <a:cubicBezTo>
                  <a:pt x="2242463" y="214056"/>
                  <a:pt x="2239004" y="212708"/>
                  <a:pt x="2236295" y="211503"/>
                </a:cubicBezTo>
                <a:cubicBezTo>
                  <a:pt x="2233586" y="210298"/>
                  <a:pt x="2231539" y="209696"/>
                  <a:pt x="2230156" y="209696"/>
                </a:cubicBezTo>
                <a:cubicBezTo>
                  <a:pt x="2229349" y="209696"/>
                  <a:pt x="2228628" y="209897"/>
                  <a:pt x="2227995" y="210298"/>
                </a:cubicBezTo>
                <a:cubicBezTo>
                  <a:pt x="2227361" y="210700"/>
                  <a:pt x="2226871" y="211302"/>
                  <a:pt x="2226526" y="212105"/>
                </a:cubicBezTo>
                <a:cubicBezTo>
                  <a:pt x="2226179" y="212908"/>
                  <a:pt x="2225920" y="214027"/>
                  <a:pt x="2225747" y="215461"/>
                </a:cubicBezTo>
                <a:cubicBezTo>
                  <a:pt x="2225574" y="216895"/>
                  <a:pt x="2225488" y="218644"/>
                  <a:pt x="2225488" y="220709"/>
                </a:cubicBezTo>
                <a:cubicBezTo>
                  <a:pt x="2225488" y="222201"/>
                  <a:pt x="2225545" y="223491"/>
                  <a:pt x="2225660" y="224581"/>
                </a:cubicBezTo>
                <a:cubicBezTo>
                  <a:pt x="2225774" y="225671"/>
                  <a:pt x="2225918" y="226646"/>
                  <a:pt x="2226090" y="227507"/>
                </a:cubicBezTo>
                <a:cubicBezTo>
                  <a:pt x="2226262" y="228367"/>
                  <a:pt x="2226548" y="229141"/>
                  <a:pt x="2226950" y="229830"/>
                </a:cubicBezTo>
                <a:cubicBezTo>
                  <a:pt x="2227352" y="230518"/>
                  <a:pt x="2227868" y="231178"/>
                  <a:pt x="2228499" y="231809"/>
                </a:cubicBezTo>
                <a:cubicBezTo>
                  <a:pt x="2229129" y="232440"/>
                  <a:pt x="2230994" y="233472"/>
                  <a:pt x="2234092" y="234906"/>
                </a:cubicBezTo>
                <a:cubicBezTo>
                  <a:pt x="2237189" y="236340"/>
                  <a:pt x="2241204" y="237746"/>
                  <a:pt x="2246138" y="239122"/>
                </a:cubicBezTo>
                <a:cubicBezTo>
                  <a:pt x="2251070" y="240499"/>
                  <a:pt x="2256778" y="241732"/>
                  <a:pt x="2263260" y="242822"/>
                </a:cubicBezTo>
                <a:cubicBezTo>
                  <a:pt x="2269741" y="243912"/>
                  <a:pt x="2276653" y="244457"/>
                  <a:pt x="2283996" y="244457"/>
                </a:cubicBezTo>
                <a:cubicBezTo>
                  <a:pt x="2296730" y="244457"/>
                  <a:pt x="2307886" y="242679"/>
                  <a:pt x="2317466" y="239122"/>
                </a:cubicBezTo>
                <a:cubicBezTo>
                  <a:pt x="2327044" y="235566"/>
                  <a:pt x="2335104" y="230289"/>
                  <a:pt x="2341643" y="223291"/>
                </a:cubicBezTo>
                <a:cubicBezTo>
                  <a:pt x="2348183" y="216293"/>
                  <a:pt x="2353115" y="207516"/>
                  <a:pt x="2356443" y="196962"/>
                </a:cubicBezTo>
                <a:cubicBezTo>
                  <a:pt x="2359769" y="186408"/>
                  <a:pt x="2361433" y="174132"/>
                  <a:pt x="2361433" y="160136"/>
                </a:cubicBezTo>
                <a:cubicBezTo>
                  <a:pt x="2361433" y="146829"/>
                  <a:pt x="2359712" y="134869"/>
                  <a:pt x="2356270" y="124257"/>
                </a:cubicBezTo>
                <a:cubicBezTo>
                  <a:pt x="2352829" y="113645"/>
                  <a:pt x="2347866" y="104640"/>
                  <a:pt x="2341385" y="97240"/>
                </a:cubicBezTo>
                <a:cubicBezTo>
                  <a:pt x="2334903" y="89841"/>
                  <a:pt x="2327073" y="84162"/>
                  <a:pt x="2317896" y="80204"/>
                </a:cubicBezTo>
                <a:cubicBezTo>
                  <a:pt x="2308718" y="76246"/>
                  <a:pt x="2298451" y="74267"/>
                  <a:pt x="2287093" y="74267"/>
                </a:cubicBezTo>
                <a:close/>
                <a:moveTo>
                  <a:pt x="2466975" y="74267"/>
                </a:moveTo>
                <a:cubicBezTo>
                  <a:pt x="2455847" y="74267"/>
                  <a:pt x="2446382" y="75529"/>
                  <a:pt x="2438581" y="78053"/>
                </a:cubicBezTo>
                <a:cubicBezTo>
                  <a:pt x="2430780" y="80577"/>
                  <a:pt x="2424470" y="84277"/>
                  <a:pt x="2419652" y="89152"/>
                </a:cubicBezTo>
                <a:cubicBezTo>
                  <a:pt x="2414834" y="94028"/>
                  <a:pt x="2411335" y="100079"/>
                  <a:pt x="2409155" y="107307"/>
                </a:cubicBezTo>
                <a:cubicBezTo>
                  <a:pt x="2406976" y="114534"/>
                  <a:pt x="2405885" y="122966"/>
                  <a:pt x="2405885" y="132603"/>
                </a:cubicBezTo>
                <a:lnTo>
                  <a:pt x="2405885" y="237057"/>
                </a:lnTo>
                <a:cubicBezTo>
                  <a:pt x="2405885" y="238434"/>
                  <a:pt x="2406344" y="239466"/>
                  <a:pt x="2407262" y="240155"/>
                </a:cubicBezTo>
                <a:cubicBezTo>
                  <a:pt x="2408180" y="240843"/>
                  <a:pt x="2409442" y="241359"/>
                  <a:pt x="2411048" y="241703"/>
                </a:cubicBezTo>
                <a:cubicBezTo>
                  <a:pt x="2412654" y="242048"/>
                  <a:pt x="2415006" y="242220"/>
                  <a:pt x="2418103" y="242220"/>
                </a:cubicBezTo>
                <a:cubicBezTo>
                  <a:pt x="2421086" y="242220"/>
                  <a:pt x="2423466" y="242048"/>
                  <a:pt x="2425245" y="241703"/>
                </a:cubicBezTo>
                <a:cubicBezTo>
                  <a:pt x="2427023" y="241359"/>
                  <a:pt x="2428314" y="240843"/>
                  <a:pt x="2429117" y="240155"/>
                </a:cubicBezTo>
                <a:cubicBezTo>
                  <a:pt x="2429919" y="239466"/>
                  <a:pt x="2430321" y="238434"/>
                  <a:pt x="2430321" y="237057"/>
                </a:cubicBezTo>
                <a:lnTo>
                  <a:pt x="2430321" y="221570"/>
                </a:lnTo>
                <a:cubicBezTo>
                  <a:pt x="2437090" y="228797"/>
                  <a:pt x="2444633" y="234419"/>
                  <a:pt x="2452950" y="238434"/>
                </a:cubicBezTo>
                <a:cubicBezTo>
                  <a:pt x="2461268" y="242449"/>
                  <a:pt x="2470072" y="244457"/>
                  <a:pt x="2479365" y="244457"/>
                </a:cubicBezTo>
                <a:cubicBezTo>
                  <a:pt x="2487510" y="244457"/>
                  <a:pt x="2494881" y="243396"/>
                  <a:pt x="2501477" y="241273"/>
                </a:cubicBezTo>
                <a:cubicBezTo>
                  <a:pt x="2508074" y="239151"/>
                  <a:pt x="2513695" y="236082"/>
                  <a:pt x="2518341" y="232067"/>
                </a:cubicBezTo>
                <a:cubicBezTo>
                  <a:pt x="2522988" y="228052"/>
                  <a:pt x="2526601" y="223119"/>
                  <a:pt x="2529183" y="217268"/>
                </a:cubicBezTo>
                <a:cubicBezTo>
                  <a:pt x="2531764" y="211417"/>
                  <a:pt x="2533054" y="204763"/>
                  <a:pt x="2533054" y="197306"/>
                </a:cubicBezTo>
                <a:cubicBezTo>
                  <a:pt x="2533054" y="188587"/>
                  <a:pt x="2531276" y="181016"/>
                  <a:pt x="2527720" y="174591"/>
                </a:cubicBezTo>
                <a:cubicBezTo>
                  <a:pt x="2524164" y="168167"/>
                  <a:pt x="2519058" y="162832"/>
                  <a:pt x="2512405" y="158588"/>
                </a:cubicBezTo>
                <a:cubicBezTo>
                  <a:pt x="2505751" y="154343"/>
                  <a:pt x="2497605" y="151159"/>
                  <a:pt x="2487969" y="149037"/>
                </a:cubicBezTo>
                <a:cubicBezTo>
                  <a:pt x="2478332" y="146915"/>
                  <a:pt x="2467491" y="145853"/>
                  <a:pt x="2455445" y="145853"/>
                </a:cubicBezTo>
                <a:lnTo>
                  <a:pt x="2434107" y="145853"/>
                </a:lnTo>
                <a:lnTo>
                  <a:pt x="2434107" y="133808"/>
                </a:lnTo>
                <a:cubicBezTo>
                  <a:pt x="2434107" y="127842"/>
                  <a:pt x="2434738" y="122565"/>
                  <a:pt x="2436000" y="117976"/>
                </a:cubicBezTo>
                <a:cubicBezTo>
                  <a:pt x="2437262" y="113387"/>
                  <a:pt x="2439298" y="109573"/>
                  <a:pt x="2442109" y="106533"/>
                </a:cubicBezTo>
                <a:cubicBezTo>
                  <a:pt x="2444920" y="103492"/>
                  <a:pt x="2448562" y="101198"/>
                  <a:pt x="2453036" y="99649"/>
                </a:cubicBezTo>
                <a:cubicBezTo>
                  <a:pt x="2457510" y="98101"/>
                  <a:pt x="2463017" y="97326"/>
                  <a:pt x="2469556" y="97326"/>
                </a:cubicBezTo>
                <a:cubicBezTo>
                  <a:pt x="2476554" y="97326"/>
                  <a:pt x="2482835" y="98158"/>
                  <a:pt x="2488399" y="99821"/>
                </a:cubicBezTo>
                <a:cubicBezTo>
                  <a:pt x="2493963" y="101485"/>
                  <a:pt x="2498839" y="103320"/>
                  <a:pt x="2503026" y="105328"/>
                </a:cubicBezTo>
                <a:cubicBezTo>
                  <a:pt x="2507214" y="107336"/>
                  <a:pt x="2510712" y="109171"/>
                  <a:pt x="2513523" y="110835"/>
                </a:cubicBezTo>
                <a:cubicBezTo>
                  <a:pt x="2516334" y="112498"/>
                  <a:pt x="2518427" y="113330"/>
                  <a:pt x="2519804" y="113330"/>
                </a:cubicBezTo>
                <a:cubicBezTo>
                  <a:pt x="2520722" y="113330"/>
                  <a:pt x="2521525" y="113100"/>
                  <a:pt x="2522213" y="112641"/>
                </a:cubicBezTo>
                <a:cubicBezTo>
                  <a:pt x="2522902" y="112183"/>
                  <a:pt x="2523504" y="111494"/>
                  <a:pt x="2524020" y="110577"/>
                </a:cubicBezTo>
                <a:cubicBezTo>
                  <a:pt x="2524536" y="109659"/>
                  <a:pt x="2524909" y="108483"/>
                  <a:pt x="2525139" y="107049"/>
                </a:cubicBezTo>
                <a:cubicBezTo>
                  <a:pt x="2525368" y="105615"/>
                  <a:pt x="2525483" y="104037"/>
                  <a:pt x="2525483" y="102317"/>
                </a:cubicBezTo>
                <a:cubicBezTo>
                  <a:pt x="2525483" y="99448"/>
                  <a:pt x="2525282" y="97183"/>
                  <a:pt x="2524881" y="95519"/>
                </a:cubicBezTo>
                <a:cubicBezTo>
                  <a:pt x="2524479" y="93856"/>
                  <a:pt x="2523504" y="92278"/>
                  <a:pt x="2521955" y="90787"/>
                </a:cubicBezTo>
                <a:cubicBezTo>
                  <a:pt x="2520406" y="89296"/>
                  <a:pt x="2517739" y="87546"/>
                  <a:pt x="2513953" y="85538"/>
                </a:cubicBezTo>
                <a:cubicBezTo>
                  <a:pt x="2510167" y="83531"/>
                  <a:pt x="2505808" y="81695"/>
                  <a:pt x="2500875" y="80032"/>
                </a:cubicBezTo>
                <a:cubicBezTo>
                  <a:pt x="2495942" y="78368"/>
                  <a:pt x="2490550" y="76992"/>
                  <a:pt x="2484699" y="75902"/>
                </a:cubicBezTo>
                <a:cubicBezTo>
                  <a:pt x="2478848" y="74812"/>
                  <a:pt x="2472940" y="74267"/>
                  <a:pt x="2466975" y="74267"/>
                </a:cubicBezTo>
                <a:close/>
                <a:moveTo>
                  <a:pt x="3425963" y="74267"/>
                </a:moveTo>
                <a:cubicBezTo>
                  <a:pt x="3413229" y="74267"/>
                  <a:pt x="3402129" y="76160"/>
                  <a:pt x="3392665" y="79946"/>
                </a:cubicBezTo>
                <a:cubicBezTo>
                  <a:pt x="3383200" y="83732"/>
                  <a:pt x="3375313" y="89238"/>
                  <a:pt x="3369003" y="96466"/>
                </a:cubicBezTo>
                <a:cubicBezTo>
                  <a:pt x="3362694" y="103693"/>
                  <a:pt x="3357962" y="112469"/>
                  <a:pt x="3354807" y="122794"/>
                </a:cubicBezTo>
                <a:cubicBezTo>
                  <a:pt x="3351652" y="133119"/>
                  <a:pt x="3350074" y="144764"/>
                  <a:pt x="3350074" y="157727"/>
                </a:cubicBezTo>
                <a:cubicBezTo>
                  <a:pt x="3350074" y="170347"/>
                  <a:pt x="3351738" y="181962"/>
                  <a:pt x="3355065" y="192574"/>
                </a:cubicBezTo>
                <a:cubicBezTo>
                  <a:pt x="3358392" y="203186"/>
                  <a:pt x="3363353" y="212335"/>
                  <a:pt x="3369950" y="220021"/>
                </a:cubicBezTo>
                <a:cubicBezTo>
                  <a:pt x="3376547" y="227707"/>
                  <a:pt x="3384807" y="233702"/>
                  <a:pt x="3394730" y="238004"/>
                </a:cubicBezTo>
                <a:cubicBezTo>
                  <a:pt x="3404653" y="242306"/>
                  <a:pt x="3416154" y="244457"/>
                  <a:pt x="3429232" y="244457"/>
                </a:cubicBezTo>
                <a:cubicBezTo>
                  <a:pt x="3441966" y="244457"/>
                  <a:pt x="3453066" y="242564"/>
                  <a:pt x="3462530" y="238778"/>
                </a:cubicBezTo>
                <a:cubicBezTo>
                  <a:pt x="3471995" y="234992"/>
                  <a:pt x="3479882" y="229486"/>
                  <a:pt x="3486192" y="222258"/>
                </a:cubicBezTo>
                <a:cubicBezTo>
                  <a:pt x="3492501" y="215031"/>
                  <a:pt x="3497205" y="206254"/>
                  <a:pt x="3500302" y="195930"/>
                </a:cubicBezTo>
                <a:cubicBezTo>
                  <a:pt x="3503400" y="185605"/>
                  <a:pt x="3504949" y="173903"/>
                  <a:pt x="3504949" y="160825"/>
                </a:cubicBezTo>
                <a:cubicBezTo>
                  <a:pt x="3504949" y="148205"/>
                  <a:pt x="3503314" y="136590"/>
                  <a:pt x="3500044" y="125978"/>
                </a:cubicBezTo>
                <a:cubicBezTo>
                  <a:pt x="3496775" y="115366"/>
                  <a:pt x="3491842" y="106217"/>
                  <a:pt x="3485245" y="98531"/>
                </a:cubicBezTo>
                <a:cubicBezTo>
                  <a:pt x="3478648" y="90844"/>
                  <a:pt x="3470418" y="84879"/>
                  <a:pt x="3460551" y="80634"/>
                </a:cubicBezTo>
                <a:cubicBezTo>
                  <a:pt x="3450685" y="76389"/>
                  <a:pt x="3439156" y="74267"/>
                  <a:pt x="3425963" y="74267"/>
                </a:cubicBezTo>
                <a:close/>
                <a:moveTo>
                  <a:pt x="3677743" y="74267"/>
                </a:moveTo>
                <a:cubicBezTo>
                  <a:pt x="3665582" y="74267"/>
                  <a:pt x="3655229" y="76217"/>
                  <a:pt x="3646682" y="80118"/>
                </a:cubicBezTo>
                <a:cubicBezTo>
                  <a:pt x="3638135" y="84018"/>
                  <a:pt x="3631108" y="89267"/>
                  <a:pt x="3625602" y="95863"/>
                </a:cubicBezTo>
                <a:cubicBezTo>
                  <a:pt x="3620095" y="102460"/>
                  <a:pt x="3616051" y="110204"/>
                  <a:pt x="3613470" y="119095"/>
                </a:cubicBezTo>
                <a:cubicBezTo>
                  <a:pt x="3610889" y="127986"/>
                  <a:pt x="3609598" y="137479"/>
                  <a:pt x="3609598" y="147574"/>
                </a:cubicBezTo>
                <a:lnTo>
                  <a:pt x="3609598" y="152737"/>
                </a:lnTo>
                <a:cubicBezTo>
                  <a:pt x="3609598" y="157211"/>
                  <a:pt x="3610722" y="160394"/>
                  <a:pt x="3612969" y="162287"/>
                </a:cubicBezTo>
                <a:cubicBezTo>
                  <a:pt x="3615216" y="164180"/>
                  <a:pt x="3617780" y="165127"/>
                  <a:pt x="3620662" y="165127"/>
                </a:cubicBezTo>
                <a:lnTo>
                  <a:pt x="3722656" y="165127"/>
                </a:lnTo>
                <a:cubicBezTo>
                  <a:pt x="3722656" y="173731"/>
                  <a:pt x="3721792" y="181475"/>
                  <a:pt x="3720063" y="188358"/>
                </a:cubicBezTo>
                <a:cubicBezTo>
                  <a:pt x="3718334" y="195241"/>
                  <a:pt x="3715453" y="201149"/>
                  <a:pt x="3711417" y="206082"/>
                </a:cubicBezTo>
                <a:cubicBezTo>
                  <a:pt x="3707382" y="211015"/>
                  <a:pt x="3702137" y="214801"/>
                  <a:pt x="3695681" y="217440"/>
                </a:cubicBezTo>
                <a:cubicBezTo>
                  <a:pt x="3689225" y="220078"/>
                  <a:pt x="3681329" y="221398"/>
                  <a:pt x="3671991" y="221398"/>
                </a:cubicBezTo>
                <a:cubicBezTo>
                  <a:pt x="3664613" y="221398"/>
                  <a:pt x="3658043" y="220795"/>
                  <a:pt x="3652279" y="219591"/>
                </a:cubicBezTo>
                <a:cubicBezTo>
                  <a:pt x="3646515" y="218386"/>
                  <a:pt x="3641529" y="217038"/>
                  <a:pt x="3637321" y="215547"/>
                </a:cubicBezTo>
                <a:cubicBezTo>
                  <a:pt x="3633113" y="214056"/>
                  <a:pt x="3629654" y="212708"/>
                  <a:pt x="3626945" y="211503"/>
                </a:cubicBezTo>
                <a:cubicBezTo>
                  <a:pt x="3624236" y="210298"/>
                  <a:pt x="3622189" y="209696"/>
                  <a:pt x="3620805" y="209696"/>
                </a:cubicBezTo>
                <a:cubicBezTo>
                  <a:pt x="3619999" y="209696"/>
                  <a:pt x="3619278" y="209897"/>
                  <a:pt x="3618645" y="210298"/>
                </a:cubicBezTo>
                <a:cubicBezTo>
                  <a:pt x="3618011" y="210700"/>
                  <a:pt x="3617521" y="211302"/>
                  <a:pt x="3617175" y="212105"/>
                </a:cubicBezTo>
                <a:cubicBezTo>
                  <a:pt x="3616829" y="212908"/>
                  <a:pt x="3616570" y="214027"/>
                  <a:pt x="3616396" y="215461"/>
                </a:cubicBezTo>
                <a:cubicBezTo>
                  <a:pt x="3616224" y="216895"/>
                  <a:pt x="3616137" y="218644"/>
                  <a:pt x="3616137" y="220709"/>
                </a:cubicBezTo>
                <a:cubicBezTo>
                  <a:pt x="3616137" y="222201"/>
                  <a:pt x="3616195" y="223491"/>
                  <a:pt x="3616309" y="224581"/>
                </a:cubicBezTo>
                <a:cubicBezTo>
                  <a:pt x="3616424" y="225671"/>
                  <a:pt x="3616567" y="226646"/>
                  <a:pt x="3616739" y="227507"/>
                </a:cubicBezTo>
                <a:cubicBezTo>
                  <a:pt x="3616912" y="228367"/>
                  <a:pt x="3617199" y="229141"/>
                  <a:pt x="3617600" y="229830"/>
                </a:cubicBezTo>
                <a:cubicBezTo>
                  <a:pt x="3618002" y="230518"/>
                  <a:pt x="3618518" y="231178"/>
                  <a:pt x="3619149" y="231809"/>
                </a:cubicBezTo>
                <a:cubicBezTo>
                  <a:pt x="3619780" y="232440"/>
                  <a:pt x="3621644" y="233472"/>
                  <a:pt x="3624741" y="234906"/>
                </a:cubicBezTo>
                <a:cubicBezTo>
                  <a:pt x="3627839" y="236340"/>
                  <a:pt x="3631854" y="237746"/>
                  <a:pt x="3636787" y="239122"/>
                </a:cubicBezTo>
                <a:cubicBezTo>
                  <a:pt x="3641721" y="240499"/>
                  <a:pt x="3647428" y="241732"/>
                  <a:pt x="3653909" y="242822"/>
                </a:cubicBezTo>
                <a:cubicBezTo>
                  <a:pt x="3660391" y="243912"/>
                  <a:pt x="3667303" y="244457"/>
                  <a:pt x="3674645" y="244457"/>
                </a:cubicBezTo>
                <a:cubicBezTo>
                  <a:pt x="3687379" y="244457"/>
                  <a:pt x="3698536" y="242679"/>
                  <a:pt x="3708115" y="239122"/>
                </a:cubicBezTo>
                <a:cubicBezTo>
                  <a:pt x="3717695" y="235566"/>
                  <a:pt x="3725754" y="230289"/>
                  <a:pt x="3732293" y="223291"/>
                </a:cubicBezTo>
                <a:cubicBezTo>
                  <a:pt x="3738832" y="216293"/>
                  <a:pt x="3743765" y="207516"/>
                  <a:pt x="3747092" y="196962"/>
                </a:cubicBezTo>
                <a:cubicBezTo>
                  <a:pt x="3750419" y="186408"/>
                  <a:pt x="3752082" y="174132"/>
                  <a:pt x="3752082" y="160136"/>
                </a:cubicBezTo>
                <a:cubicBezTo>
                  <a:pt x="3752082" y="146829"/>
                  <a:pt x="3750362" y="134869"/>
                  <a:pt x="3746920" y="124257"/>
                </a:cubicBezTo>
                <a:cubicBezTo>
                  <a:pt x="3743478" y="113645"/>
                  <a:pt x="3738517" y="104640"/>
                  <a:pt x="3732035" y="97240"/>
                </a:cubicBezTo>
                <a:cubicBezTo>
                  <a:pt x="3725553" y="89841"/>
                  <a:pt x="3717723" y="84162"/>
                  <a:pt x="3708546" y="80204"/>
                </a:cubicBezTo>
                <a:cubicBezTo>
                  <a:pt x="3699368" y="76246"/>
                  <a:pt x="3689100" y="74267"/>
                  <a:pt x="3677743" y="74267"/>
                </a:cubicBezTo>
                <a:close/>
                <a:moveTo>
                  <a:pt x="5098139" y="74267"/>
                </a:moveTo>
                <a:cubicBezTo>
                  <a:pt x="5085750" y="74267"/>
                  <a:pt x="5074965" y="76217"/>
                  <a:pt x="5065788" y="80118"/>
                </a:cubicBezTo>
                <a:cubicBezTo>
                  <a:pt x="5056610" y="84018"/>
                  <a:pt x="5048981" y="89582"/>
                  <a:pt x="5042901" y="96810"/>
                </a:cubicBezTo>
                <a:cubicBezTo>
                  <a:pt x="5036821" y="104037"/>
                  <a:pt x="5032261" y="112785"/>
                  <a:pt x="5029220" y="123052"/>
                </a:cubicBezTo>
                <a:cubicBezTo>
                  <a:pt x="5026180" y="133320"/>
                  <a:pt x="5024660" y="144764"/>
                  <a:pt x="5024660" y="157383"/>
                </a:cubicBezTo>
                <a:cubicBezTo>
                  <a:pt x="5024660" y="170002"/>
                  <a:pt x="5026352" y="181647"/>
                  <a:pt x="5029737" y="192316"/>
                </a:cubicBezTo>
                <a:cubicBezTo>
                  <a:pt x="5033121" y="202985"/>
                  <a:pt x="5038054" y="212163"/>
                  <a:pt x="5044536" y="219849"/>
                </a:cubicBezTo>
                <a:cubicBezTo>
                  <a:pt x="5051017" y="227535"/>
                  <a:pt x="5058962" y="233558"/>
                  <a:pt x="5068369" y="237918"/>
                </a:cubicBezTo>
                <a:cubicBezTo>
                  <a:pt x="5077777" y="242277"/>
                  <a:pt x="5088503" y="244457"/>
                  <a:pt x="5100549" y="244457"/>
                </a:cubicBezTo>
                <a:cubicBezTo>
                  <a:pt x="5112938" y="244457"/>
                  <a:pt x="5123608" y="242765"/>
                  <a:pt x="5132556" y="239380"/>
                </a:cubicBezTo>
                <a:cubicBezTo>
                  <a:pt x="5141504" y="235996"/>
                  <a:pt x="5148990" y="231034"/>
                  <a:pt x="5155013" y="224495"/>
                </a:cubicBezTo>
                <a:cubicBezTo>
                  <a:pt x="5161036" y="217956"/>
                  <a:pt x="5165625" y="209954"/>
                  <a:pt x="5168779" y="200490"/>
                </a:cubicBezTo>
                <a:cubicBezTo>
                  <a:pt x="5171934" y="191025"/>
                  <a:pt x="5173799" y="180270"/>
                  <a:pt x="5174372" y="168224"/>
                </a:cubicBezTo>
                <a:lnTo>
                  <a:pt x="5208788" y="168224"/>
                </a:lnTo>
                <a:lnTo>
                  <a:pt x="5208788" y="236885"/>
                </a:lnTo>
                <a:cubicBezTo>
                  <a:pt x="5208788" y="237803"/>
                  <a:pt x="5209018" y="238577"/>
                  <a:pt x="5209477" y="239208"/>
                </a:cubicBezTo>
                <a:cubicBezTo>
                  <a:pt x="5209936" y="239839"/>
                  <a:pt x="5210681" y="240384"/>
                  <a:pt x="5211714" y="240843"/>
                </a:cubicBezTo>
                <a:cubicBezTo>
                  <a:pt x="5212747" y="241302"/>
                  <a:pt x="5214180" y="241646"/>
                  <a:pt x="5216016" y="241876"/>
                </a:cubicBezTo>
                <a:cubicBezTo>
                  <a:pt x="5217852" y="242105"/>
                  <a:pt x="5220203" y="242220"/>
                  <a:pt x="5223072" y="242220"/>
                </a:cubicBezTo>
                <a:cubicBezTo>
                  <a:pt x="5225825" y="242220"/>
                  <a:pt x="5228119" y="242105"/>
                  <a:pt x="5229955" y="241876"/>
                </a:cubicBezTo>
                <a:cubicBezTo>
                  <a:pt x="5231791" y="241646"/>
                  <a:pt x="5233253" y="241302"/>
                  <a:pt x="5234343" y="240843"/>
                </a:cubicBezTo>
                <a:cubicBezTo>
                  <a:pt x="5235432" y="240384"/>
                  <a:pt x="5236178" y="239839"/>
                  <a:pt x="5236580" y="239208"/>
                </a:cubicBezTo>
                <a:cubicBezTo>
                  <a:pt x="5236981" y="238577"/>
                  <a:pt x="5237182" y="237803"/>
                  <a:pt x="5237182" y="236885"/>
                </a:cubicBezTo>
                <a:lnTo>
                  <a:pt x="5237182" y="82011"/>
                </a:lnTo>
                <a:cubicBezTo>
                  <a:pt x="5237182" y="81093"/>
                  <a:pt x="5236981" y="80319"/>
                  <a:pt x="5236580" y="79688"/>
                </a:cubicBezTo>
                <a:cubicBezTo>
                  <a:pt x="5236178" y="79057"/>
                  <a:pt x="5235432" y="78483"/>
                  <a:pt x="5234343" y="77967"/>
                </a:cubicBezTo>
                <a:cubicBezTo>
                  <a:pt x="5233253" y="77451"/>
                  <a:pt x="5231791" y="77106"/>
                  <a:pt x="5229955" y="76934"/>
                </a:cubicBezTo>
                <a:cubicBezTo>
                  <a:pt x="5228119" y="76762"/>
                  <a:pt x="5225825" y="76676"/>
                  <a:pt x="5223072" y="76676"/>
                </a:cubicBezTo>
                <a:cubicBezTo>
                  <a:pt x="5220203" y="76676"/>
                  <a:pt x="5217852" y="76762"/>
                  <a:pt x="5216016" y="76934"/>
                </a:cubicBezTo>
                <a:cubicBezTo>
                  <a:pt x="5214180" y="77106"/>
                  <a:pt x="5212747" y="77451"/>
                  <a:pt x="5211714" y="77967"/>
                </a:cubicBezTo>
                <a:cubicBezTo>
                  <a:pt x="5210681" y="78483"/>
                  <a:pt x="5209936" y="79057"/>
                  <a:pt x="5209477" y="79688"/>
                </a:cubicBezTo>
                <a:cubicBezTo>
                  <a:pt x="5209018" y="80319"/>
                  <a:pt x="5208788" y="81093"/>
                  <a:pt x="5208788" y="82011"/>
                </a:cubicBezTo>
                <a:lnTo>
                  <a:pt x="5208788" y="145681"/>
                </a:lnTo>
                <a:lnTo>
                  <a:pt x="5173684" y="145681"/>
                </a:lnTo>
                <a:cubicBezTo>
                  <a:pt x="5172651" y="135127"/>
                  <a:pt x="5170328" y="125490"/>
                  <a:pt x="5166714" y="116771"/>
                </a:cubicBezTo>
                <a:cubicBezTo>
                  <a:pt x="5163101" y="108053"/>
                  <a:pt x="5158167" y="100538"/>
                  <a:pt x="5151915" y="94229"/>
                </a:cubicBezTo>
                <a:cubicBezTo>
                  <a:pt x="5145663" y="87919"/>
                  <a:pt x="5138062" y="83015"/>
                  <a:pt x="5129115" y="79516"/>
                </a:cubicBezTo>
                <a:cubicBezTo>
                  <a:pt x="5120166" y="76017"/>
                  <a:pt x="5109841" y="74267"/>
                  <a:pt x="5098139" y="74267"/>
                </a:cubicBezTo>
                <a:close/>
                <a:moveTo>
                  <a:pt x="5344617" y="74267"/>
                </a:moveTo>
                <a:cubicBezTo>
                  <a:pt x="5332457" y="74267"/>
                  <a:pt x="5322103" y="76217"/>
                  <a:pt x="5313557" y="80118"/>
                </a:cubicBezTo>
                <a:cubicBezTo>
                  <a:pt x="5305010" y="84018"/>
                  <a:pt x="5297983" y="89267"/>
                  <a:pt x="5292476" y="95863"/>
                </a:cubicBezTo>
                <a:cubicBezTo>
                  <a:pt x="5286970" y="102460"/>
                  <a:pt x="5282926" y="110204"/>
                  <a:pt x="5280345" y="119095"/>
                </a:cubicBezTo>
                <a:cubicBezTo>
                  <a:pt x="5277763" y="127986"/>
                  <a:pt x="5276473" y="137479"/>
                  <a:pt x="5276473" y="147574"/>
                </a:cubicBezTo>
                <a:lnTo>
                  <a:pt x="5276473" y="152737"/>
                </a:lnTo>
                <a:cubicBezTo>
                  <a:pt x="5276473" y="157211"/>
                  <a:pt x="5277596" y="160394"/>
                  <a:pt x="5279843" y="162287"/>
                </a:cubicBezTo>
                <a:cubicBezTo>
                  <a:pt x="5282090" y="164180"/>
                  <a:pt x="5284654" y="165127"/>
                  <a:pt x="5287537" y="165127"/>
                </a:cubicBezTo>
                <a:lnTo>
                  <a:pt x="5389531" y="165127"/>
                </a:lnTo>
                <a:cubicBezTo>
                  <a:pt x="5389531" y="173731"/>
                  <a:pt x="5388666" y="181475"/>
                  <a:pt x="5386937" y="188358"/>
                </a:cubicBezTo>
                <a:cubicBezTo>
                  <a:pt x="5385208" y="195241"/>
                  <a:pt x="5382327" y="201149"/>
                  <a:pt x="5378292" y="206082"/>
                </a:cubicBezTo>
                <a:cubicBezTo>
                  <a:pt x="5374257" y="211015"/>
                  <a:pt x="5369011" y="214801"/>
                  <a:pt x="5362555" y="217440"/>
                </a:cubicBezTo>
                <a:cubicBezTo>
                  <a:pt x="5356100" y="220078"/>
                  <a:pt x="5348203" y="221398"/>
                  <a:pt x="5338866" y="221398"/>
                </a:cubicBezTo>
                <a:cubicBezTo>
                  <a:pt x="5331488" y="221398"/>
                  <a:pt x="5324917" y="220795"/>
                  <a:pt x="5319153" y="219591"/>
                </a:cubicBezTo>
                <a:cubicBezTo>
                  <a:pt x="5313389" y="218386"/>
                  <a:pt x="5308404" y="217038"/>
                  <a:pt x="5304195" y="215547"/>
                </a:cubicBezTo>
                <a:cubicBezTo>
                  <a:pt x="5299987" y="214056"/>
                  <a:pt x="5296529" y="212708"/>
                  <a:pt x="5293820" y="211503"/>
                </a:cubicBezTo>
                <a:cubicBezTo>
                  <a:pt x="5291110" y="210298"/>
                  <a:pt x="5289064" y="209696"/>
                  <a:pt x="5287680" y="209696"/>
                </a:cubicBezTo>
                <a:cubicBezTo>
                  <a:pt x="5286873" y="209696"/>
                  <a:pt x="5286153" y="209897"/>
                  <a:pt x="5285519" y="210298"/>
                </a:cubicBezTo>
                <a:cubicBezTo>
                  <a:pt x="5284886" y="210700"/>
                  <a:pt x="5284396" y="211302"/>
                  <a:pt x="5284049" y="212105"/>
                </a:cubicBezTo>
                <a:cubicBezTo>
                  <a:pt x="5283704" y="212908"/>
                  <a:pt x="5283445" y="214027"/>
                  <a:pt x="5283271" y="215461"/>
                </a:cubicBezTo>
                <a:cubicBezTo>
                  <a:pt x="5283098" y="216895"/>
                  <a:pt x="5283012" y="218644"/>
                  <a:pt x="5283012" y="220709"/>
                </a:cubicBezTo>
                <a:cubicBezTo>
                  <a:pt x="5283012" y="222201"/>
                  <a:pt x="5283069" y="223491"/>
                  <a:pt x="5283184" y="224581"/>
                </a:cubicBezTo>
                <a:cubicBezTo>
                  <a:pt x="5283299" y="225671"/>
                  <a:pt x="5283442" y="226646"/>
                  <a:pt x="5283614" y="227507"/>
                </a:cubicBezTo>
                <a:cubicBezTo>
                  <a:pt x="5283786" y="228367"/>
                  <a:pt x="5284073" y="229141"/>
                  <a:pt x="5284474" y="229830"/>
                </a:cubicBezTo>
                <a:cubicBezTo>
                  <a:pt x="5284876" y="230518"/>
                  <a:pt x="5285392" y="231178"/>
                  <a:pt x="5286023" y="231809"/>
                </a:cubicBezTo>
                <a:cubicBezTo>
                  <a:pt x="5286654" y="232440"/>
                  <a:pt x="5288518" y="233472"/>
                  <a:pt x="5291616" y="234906"/>
                </a:cubicBezTo>
                <a:cubicBezTo>
                  <a:pt x="5294713" y="236340"/>
                  <a:pt x="5298728" y="237746"/>
                  <a:pt x="5303662" y="239122"/>
                </a:cubicBezTo>
                <a:cubicBezTo>
                  <a:pt x="5308595" y="240499"/>
                  <a:pt x="5314302" y="241732"/>
                  <a:pt x="5320784" y="242822"/>
                </a:cubicBezTo>
                <a:cubicBezTo>
                  <a:pt x="5327266" y="243912"/>
                  <a:pt x="5334177" y="244457"/>
                  <a:pt x="5341520" y="244457"/>
                </a:cubicBezTo>
                <a:cubicBezTo>
                  <a:pt x="5354254" y="244457"/>
                  <a:pt x="5365411" y="242679"/>
                  <a:pt x="5374990" y="239122"/>
                </a:cubicBezTo>
                <a:cubicBezTo>
                  <a:pt x="5384569" y="235566"/>
                  <a:pt x="5392628" y="230289"/>
                  <a:pt x="5399167" y="223291"/>
                </a:cubicBezTo>
                <a:cubicBezTo>
                  <a:pt x="5405707" y="216293"/>
                  <a:pt x="5410640" y="207516"/>
                  <a:pt x="5413967" y="196962"/>
                </a:cubicBezTo>
                <a:cubicBezTo>
                  <a:pt x="5417293" y="186408"/>
                  <a:pt x="5418957" y="174132"/>
                  <a:pt x="5418957" y="160136"/>
                </a:cubicBezTo>
                <a:cubicBezTo>
                  <a:pt x="5418957" y="146829"/>
                  <a:pt x="5417236" y="134869"/>
                  <a:pt x="5413794" y="124257"/>
                </a:cubicBezTo>
                <a:cubicBezTo>
                  <a:pt x="5410353" y="113645"/>
                  <a:pt x="5405391" y="104640"/>
                  <a:pt x="5398909" y="97240"/>
                </a:cubicBezTo>
                <a:cubicBezTo>
                  <a:pt x="5392428" y="89841"/>
                  <a:pt x="5384598" y="84162"/>
                  <a:pt x="5375420" y="80204"/>
                </a:cubicBezTo>
                <a:cubicBezTo>
                  <a:pt x="5366242" y="76246"/>
                  <a:pt x="5355975" y="74267"/>
                  <a:pt x="5344617" y="74267"/>
                </a:cubicBezTo>
                <a:close/>
                <a:moveTo>
                  <a:pt x="5724524" y="74267"/>
                </a:moveTo>
                <a:cubicBezTo>
                  <a:pt x="5713397" y="74267"/>
                  <a:pt x="5703932" y="75529"/>
                  <a:pt x="5696131" y="78053"/>
                </a:cubicBezTo>
                <a:cubicBezTo>
                  <a:pt x="5688330" y="80577"/>
                  <a:pt x="5682020" y="84277"/>
                  <a:pt x="5677202" y="89152"/>
                </a:cubicBezTo>
                <a:cubicBezTo>
                  <a:pt x="5672384" y="94028"/>
                  <a:pt x="5668884" y="100079"/>
                  <a:pt x="5666705" y="107307"/>
                </a:cubicBezTo>
                <a:cubicBezTo>
                  <a:pt x="5664525" y="114534"/>
                  <a:pt x="5663435" y="122966"/>
                  <a:pt x="5663435" y="132603"/>
                </a:cubicBezTo>
                <a:lnTo>
                  <a:pt x="5663435" y="237057"/>
                </a:lnTo>
                <a:cubicBezTo>
                  <a:pt x="5663435" y="238434"/>
                  <a:pt x="5663894" y="239466"/>
                  <a:pt x="5664812" y="240155"/>
                </a:cubicBezTo>
                <a:cubicBezTo>
                  <a:pt x="5665730" y="240843"/>
                  <a:pt x="5666992" y="241359"/>
                  <a:pt x="5668598" y="241703"/>
                </a:cubicBezTo>
                <a:cubicBezTo>
                  <a:pt x="5670204" y="242048"/>
                  <a:pt x="5672555" y="242220"/>
                  <a:pt x="5675653" y="242220"/>
                </a:cubicBezTo>
                <a:cubicBezTo>
                  <a:pt x="5678636" y="242220"/>
                  <a:pt x="5681016" y="242048"/>
                  <a:pt x="5682794" y="241703"/>
                </a:cubicBezTo>
                <a:cubicBezTo>
                  <a:pt x="5684573" y="241359"/>
                  <a:pt x="5685863" y="240843"/>
                  <a:pt x="5686666" y="240155"/>
                </a:cubicBezTo>
                <a:cubicBezTo>
                  <a:pt x="5687470" y="239466"/>
                  <a:pt x="5687871" y="238434"/>
                  <a:pt x="5687871" y="237057"/>
                </a:cubicBezTo>
                <a:lnTo>
                  <a:pt x="5687871" y="221570"/>
                </a:lnTo>
                <a:cubicBezTo>
                  <a:pt x="5694640" y="228797"/>
                  <a:pt x="5702182" y="234419"/>
                  <a:pt x="5710500" y="238434"/>
                </a:cubicBezTo>
                <a:cubicBezTo>
                  <a:pt x="5718817" y="242449"/>
                  <a:pt x="5727622" y="244457"/>
                  <a:pt x="5736915" y="244457"/>
                </a:cubicBezTo>
                <a:cubicBezTo>
                  <a:pt x="5745060" y="244457"/>
                  <a:pt x="5752430" y="243396"/>
                  <a:pt x="5759027" y="241273"/>
                </a:cubicBezTo>
                <a:cubicBezTo>
                  <a:pt x="5765624" y="239151"/>
                  <a:pt x="5771245" y="236082"/>
                  <a:pt x="5775891" y="232067"/>
                </a:cubicBezTo>
                <a:cubicBezTo>
                  <a:pt x="5780538" y="228052"/>
                  <a:pt x="5784151" y="223119"/>
                  <a:pt x="5786732" y="217268"/>
                </a:cubicBezTo>
                <a:cubicBezTo>
                  <a:pt x="5789314" y="211417"/>
                  <a:pt x="5790604" y="204763"/>
                  <a:pt x="5790604" y="197306"/>
                </a:cubicBezTo>
                <a:cubicBezTo>
                  <a:pt x="5790604" y="188587"/>
                  <a:pt x="5788826" y="181016"/>
                  <a:pt x="5785270" y="174591"/>
                </a:cubicBezTo>
                <a:cubicBezTo>
                  <a:pt x="5781713" y="168167"/>
                  <a:pt x="5776608" y="162832"/>
                  <a:pt x="5769954" y="158588"/>
                </a:cubicBezTo>
                <a:cubicBezTo>
                  <a:pt x="5763301" y="154343"/>
                  <a:pt x="5755155" y="151159"/>
                  <a:pt x="5745519" y="149037"/>
                </a:cubicBezTo>
                <a:cubicBezTo>
                  <a:pt x="5735882" y="146915"/>
                  <a:pt x="5725040" y="145853"/>
                  <a:pt x="5712995" y="145853"/>
                </a:cubicBezTo>
                <a:lnTo>
                  <a:pt x="5691657" y="145853"/>
                </a:lnTo>
                <a:lnTo>
                  <a:pt x="5691657" y="133808"/>
                </a:lnTo>
                <a:cubicBezTo>
                  <a:pt x="5691657" y="127842"/>
                  <a:pt x="5692287" y="122565"/>
                  <a:pt x="5693550" y="117976"/>
                </a:cubicBezTo>
                <a:cubicBezTo>
                  <a:pt x="5694812" y="113387"/>
                  <a:pt x="5696848" y="109573"/>
                  <a:pt x="5699659" y="106533"/>
                </a:cubicBezTo>
                <a:cubicBezTo>
                  <a:pt x="5702470" y="103492"/>
                  <a:pt x="5706111" y="101198"/>
                  <a:pt x="5710586" y="99649"/>
                </a:cubicBezTo>
                <a:cubicBezTo>
                  <a:pt x="5715060" y="98101"/>
                  <a:pt x="5720567" y="97326"/>
                  <a:pt x="5727106" y="97326"/>
                </a:cubicBezTo>
                <a:cubicBezTo>
                  <a:pt x="5734104" y="97326"/>
                  <a:pt x="5740385" y="98158"/>
                  <a:pt x="5745949" y="99821"/>
                </a:cubicBezTo>
                <a:cubicBezTo>
                  <a:pt x="5751513" y="101485"/>
                  <a:pt x="5756388" y="103320"/>
                  <a:pt x="5760576" y="105328"/>
                </a:cubicBezTo>
                <a:cubicBezTo>
                  <a:pt x="5764763" y="107336"/>
                  <a:pt x="5768262" y="109171"/>
                  <a:pt x="5771073" y="110835"/>
                </a:cubicBezTo>
                <a:cubicBezTo>
                  <a:pt x="5773883" y="112498"/>
                  <a:pt x="5775977" y="113330"/>
                  <a:pt x="5777354" y="113330"/>
                </a:cubicBezTo>
                <a:cubicBezTo>
                  <a:pt x="5778272" y="113330"/>
                  <a:pt x="5779075" y="113100"/>
                  <a:pt x="5779763" y="112641"/>
                </a:cubicBezTo>
                <a:cubicBezTo>
                  <a:pt x="5780451" y="112183"/>
                  <a:pt x="5781054" y="111494"/>
                  <a:pt x="5781570" y="110577"/>
                </a:cubicBezTo>
                <a:cubicBezTo>
                  <a:pt x="5782086" y="109659"/>
                  <a:pt x="5782459" y="108483"/>
                  <a:pt x="5782688" y="107049"/>
                </a:cubicBezTo>
                <a:cubicBezTo>
                  <a:pt x="5782918" y="105615"/>
                  <a:pt x="5783032" y="104037"/>
                  <a:pt x="5783032" y="102317"/>
                </a:cubicBezTo>
                <a:cubicBezTo>
                  <a:pt x="5783032" y="99448"/>
                  <a:pt x="5782832" y="97183"/>
                  <a:pt x="5782430" y="95519"/>
                </a:cubicBezTo>
                <a:cubicBezTo>
                  <a:pt x="5782029" y="93856"/>
                  <a:pt x="5781054" y="92278"/>
                  <a:pt x="5779505" y="90787"/>
                </a:cubicBezTo>
                <a:cubicBezTo>
                  <a:pt x="5777956" y="89296"/>
                  <a:pt x="5775289" y="87546"/>
                  <a:pt x="5771503" y="85538"/>
                </a:cubicBezTo>
                <a:cubicBezTo>
                  <a:pt x="5767717" y="83531"/>
                  <a:pt x="5763358" y="81695"/>
                  <a:pt x="5758425" y="80032"/>
                </a:cubicBezTo>
                <a:cubicBezTo>
                  <a:pt x="5753492" y="78368"/>
                  <a:pt x="5748100" y="76992"/>
                  <a:pt x="5742249" y="75902"/>
                </a:cubicBezTo>
                <a:cubicBezTo>
                  <a:pt x="5736398" y="74812"/>
                  <a:pt x="5730490" y="74267"/>
                  <a:pt x="5724524" y="74267"/>
                </a:cubicBezTo>
                <a:close/>
                <a:moveTo>
                  <a:pt x="6296024" y="74267"/>
                </a:moveTo>
                <a:cubicBezTo>
                  <a:pt x="6284896" y="74267"/>
                  <a:pt x="6275432" y="75529"/>
                  <a:pt x="6267631" y="78053"/>
                </a:cubicBezTo>
                <a:cubicBezTo>
                  <a:pt x="6259830" y="80577"/>
                  <a:pt x="6253520" y="84277"/>
                  <a:pt x="6248702" y="89152"/>
                </a:cubicBezTo>
                <a:cubicBezTo>
                  <a:pt x="6243883" y="94028"/>
                  <a:pt x="6240384" y="100079"/>
                  <a:pt x="6238204" y="107307"/>
                </a:cubicBezTo>
                <a:cubicBezTo>
                  <a:pt x="6236025" y="114534"/>
                  <a:pt x="6234935" y="122966"/>
                  <a:pt x="6234935" y="132603"/>
                </a:cubicBezTo>
                <a:lnTo>
                  <a:pt x="6234935" y="237057"/>
                </a:lnTo>
                <a:cubicBezTo>
                  <a:pt x="6234935" y="238434"/>
                  <a:pt x="6235394" y="239466"/>
                  <a:pt x="6236312" y="240155"/>
                </a:cubicBezTo>
                <a:cubicBezTo>
                  <a:pt x="6237229" y="240843"/>
                  <a:pt x="6238492" y="241359"/>
                  <a:pt x="6240097" y="241703"/>
                </a:cubicBezTo>
                <a:cubicBezTo>
                  <a:pt x="6241704" y="242048"/>
                  <a:pt x="6244055" y="242220"/>
                  <a:pt x="6247153" y="242220"/>
                </a:cubicBezTo>
                <a:cubicBezTo>
                  <a:pt x="6250136" y="242220"/>
                  <a:pt x="6252516" y="242048"/>
                  <a:pt x="6254294" y="241703"/>
                </a:cubicBezTo>
                <a:cubicBezTo>
                  <a:pt x="6256073" y="241359"/>
                  <a:pt x="6257363" y="240843"/>
                  <a:pt x="6258166" y="240155"/>
                </a:cubicBezTo>
                <a:cubicBezTo>
                  <a:pt x="6258969" y="239466"/>
                  <a:pt x="6259371" y="238434"/>
                  <a:pt x="6259371" y="237057"/>
                </a:cubicBezTo>
                <a:lnTo>
                  <a:pt x="6259371" y="221570"/>
                </a:lnTo>
                <a:cubicBezTo>
                  <a:pt x="6266140" y="228797"/>
                  <a:pt x="6273682" y="234419"/>
                  <a:pt x="6281999" y="238434"/>
                </a:cubicBezTo>
                <a:cubicBezTo>
                  <a:pt x="6290317" y="242449"/>
                  <a:pt x="6299122" y="244457"/>
                  <a:pt x="6308414" y="244457"/>
                </a:cubicBezTo>
                <a:cubicBezTo>
                  <a:pt x="6316560" y="244457"/>
                  <a:pt x="6323930" y="243396"/>
                  <a:pt x="6330527" y="241273"/>
                </a:cubicBezTo>
                <a:cubicBezTo>
                  <a:pt x="6337123" y="239151"/>
                  <a:pt x="6342745" y="236082"/>
                  <a:pt x="6347391" y="232067"/>
                </a:cubicBezTo>
                <a:cubicBezTo>
                  <a:pt x="6352037" y="228052"/>
                  <a:pt x="6355650" y="223119"/>
                  <a:pt x="6358232" y="217268"/>
                </a:cubicBezTo>
                <a:cubicBezTo>
                  <a:pt x="6360813" y="211417"/>
                  <a:pt x="6362104" y="204763"/>
                  <a:pt x="6362104" y="197306"/>
                </a:cubicBezTo>
                <a:cubicBezTo>
                  <a:pt x="6362104" y="188587"/>
                  <a:pt x="6360326" y="181016"/>
                  <a:pt x="6356769" y="174591"/>
                </a:cubicBezTo>
                <a:cubicBezTo>
                  <a:pt x="6353213" y="168167"/>
                  <a:pt x="6348108" y="162832"/>
                  <a:pt x="6341454" y="158588"/>
                </a:cubicBezTo>
                <a:cubicBezTo>
                  <a:pt x="6334800" y="154343"/>
                  <a:pt x="6326655" y="151159"/>
                  <a:pt x="6317018" y="149037"/>
                </a:cubicBezTo>
                <a:cubicBezTo>
                  <a:pt x="6307382" y="146915"/>
                  <a:pt x="6296540" y="145853"/>
                  <a:pt x="6284495" y="145853"/>
                </a:cubicBezTo>
                <a:lnTo>
                  <a:pt x="6263156" y="145853"/>
                </a:lnTo>
                <a:lnTo>
                  <a:pt x="6263156" y="133808"/>
                </a:lnTo>
                <a:cubicBezTo>
                  <a:pt x="6263156" y="127842"/>
                  <a:pt x="6263788" y="122565"/>
                  <a:pt x="6265050" y="117976"/>
                </a:cubicBezTo>
                <a:cubicBezTo>
                  <a:pt x="6266311" y="113387"/>
                  <a:pt x="6268348" y="109573"/>
                  <a:pt x="6271158" y="106533"/>
                </a:cubicBezTo>
                <a:cubicBezTo>
                  <a:pt x="6273969" y="103492"/>
                  <a:pt x="6277611" y="101198"/>
                  <a:pt x="6282086" y="99649"/>
                </a:cubicBezTo>
                <a:cubicBezTo>
                  <a:pt x="6286560" y="98101"/>
                  <a:pt x="6292067" y="97326"/>
                  <a:pt x="6298606" y="97326"/>
                </a:cubicBezTo>
                <a:cubicBezTo>
                  <a:pt x="6305604" y="97326"/>
                  <a:pt x="6311885" y="98158"/>
                  <a:pt x="6317449" y="99821"/>
                </a:cubicBezTo>
                <a:cubicBezTo>
                  <a:pt x="6323013" y="101485"/>
                  <a:pt x="6327888" y="103320"/>
                  <a:pt x="6332076" y="105328"/>
                </a:cubicBezTo>
                <a:cubicBezTo>
                  <a:pt x="6336263" y="107336"/>
                  <a:pt x="6339762" y="109171"/>
                  <a:pt x="6342572" y="110835"/>
                </a:cubicBezTo>
                <a:cubicBezTo>
                  <a:pt x="6345383" y="112498"/>
                  <a:pt x="6347477" y="113330"/>
                  <a:pt x="6348854" y="113330"/>
                </a:cubicBezTo>
                <a:cubicBezTo>
                  <a:pt x="6349771" y="113330"/>
                  <a:pt x="6350574" y="113100"/>
                  <a:pt x="6351263" y="112641"/>
                </a:cubicBezTo>
                <a:cubicBezTo>
                  <a:pt x="6351951" y="112183"/>
                  <a:pt x="6352553" y="111494"/>
                  <a:pt x="6353070" y="110577"/>
                </a:cubicBezTo>
                <a:cubicBezTo>
                  <a:pt x="6353586" y="109659"/>
                  <a:pt x="6353959" y="108483"/>
                  <a:pt x="6354188" y="107049"/>
                </a:cubicBezTo>
                <a:cubicBezTo>
                  <a:pt x="6354418" y="105615"/>
                  <a:pt x="6354532" y="104037"/>
                  <a:pt x="6354532" y="102317"/>
                </a:cubicBezTo>
                <a:cubicBezTo>
                  <a:pt x="6354532" y="99448"/>
                  <a:pt x="6354331" y="97183"/>
                  <a:pt x="6353930" y="95519"/>
                </a:cubicBezTo>
                <a:cubicBezTo>
                  <a:pt x="6353528" y="93856"/>
                  <a:pt x="6352553" y="92278"/>
                  <a:pt x="6351004" y="90787"/>
                </a:cubicBezTo>
                <a:cubicBezTo>
                  <a:pt x="6349456" y="89296"/>
                  <a:pt x="6346788" y="87546"/>
                  <a:pt x="6343003" y="85538"/>
                </a:cubicBezTo>
                <a:cubicBezTo>
                  <a:pt x="6339217" y="83531"/>
                  <a:pt x="6334858" y="81695"/>
                  <a:pt x="6329924" y="80032"/>
                </a:cubicBezTo>
                <a:cubicBezTo>
                  <a:pt x="6324992" y="78368"/>
                  <a:pt x="6319599" y="76992"/>
                  <a:pt x="6313748" y="75902"/>
                </a:cubicBezTo>
                <a:cubicBezTo>
                  <a:pt x="6307898" y="74812"/>
                  <a:pt x="6301990" y="74267"/>
                  <a:pt x="6296024" y="74267"/>
                </a:cubicBezTo>
                <a:close/>
                <a:moveTo>
                  <a:pt x="6452564" y="74267"/>
                </a:moveTo>
                <a:cubicBezTo>
                  <a:pt x="6441321" y="74267"/>
                  <a:pt x="6431741" y="76447"/>
                  <a:pt x="6423826" y="80806"/>
                </a:cubicBezTo>
                <a:cubicBezTo>
                  <a:pt x="6415910" y="85166"/>
                  <a:pt x="6409457" y="91131"/>
                  <a:pt x="6404467" y="98703"/>
                </a:cubicBezTo>
                <a:cubicBezTo>
                  <a:pt x="6399476" y="106274"/>
                  <a:pt x="6395834" y="115079"/>
                  <a:pt x="6393539" y="125117"/>
                </a:cubicBezTo>
                <a:cubicBezTo>
                  <a:pt x="6391245" y="135156"/>
                  <a:pt x="6390098" y="145796"/>
                  <a:pt x="6390098" y="157039"/>
                </a:cubicBezTo>
                <a:cubicBezTo>
                  <a:pt x="6390098" y="170576"/>
                  <a:pt x="6391560" y="182737"/>
                  <a:pt x="6394486" y="193520"/>
                </a:cubicBezTo>
                <a:cubicBezTo>
                  <a:pt x="6397411" y="204304"/>
                  <a:pt x="6401713" y="213453"/>
                  <a:pt x="6407392" y="220968"/>
                </a:cubicBezTo>
                <a:cubicBezTo>
                  <a:pt x="6413071" y="228482"/>
                  <a:pt x="6420097" y="234275"/>
                  <a:pt x="6428472" y="238348"/>
                </a:cubicBezTo>
                <a:cubicBezTo>
                  <a:pt x="6436847" y="242421"/>
                  <a:pt x="6446426" y="244457"/>
                  <a:pt x="6457210" y="244457"/>
                </a:cubicBezTo>
                <a:cubicBezTo>
                  <a:pt x="6461798" y="244457"/>
                  <a:pt x="6466043" y="243998"/>
                  <a:pt x="6469944" y="243080"/>
                </a:cubicBezTo>
                <a:cubicBezTo>
                  <a:pt x="6473845" y="242162"/>
                  <a:pt x="6477659" y="240728"/>
                  <a:pt x="6481388" y="238778"/>
                </a:cubicBezTo>
                <a:cubicBezTo>
                  <a:pt x="6485116" y="236828"/>
                  <a:pt x="6488816" y="234361"/>
                  <a:pt x="6492487" y="231379"/>
                </a:cubicBezTo>
                <a:cubicBezTo>
                  <a:pt x="6496158" y="228396"/>
                  <a:pt x="6500058" y="224897"/>
                  <a:pt x="6504188" y="220881"/>
                </a:cubicBezTo>
                <a:lnTo>
                  <a:pt x="6504188" y="298319"/>
                </a:lnTo>
                <a:cubicBezTo>
                  <a:pt x="6504188" y="299236"/>
                  <a:pt x="6504418" y="300039"/>
                  <a:pt x="6504877" y="300728"/>
                </a:cubicBezTo>
                <a:cubicBezTo>
                  <a:pt x="6505336" y="301416"/>
                  <a:pt x="6506081" y="301990"/>
                  <a:pt x="6507114" y="302449"/>
                </a:cubicBezTo>
                <a:cubicBezTo>
                  <a:pt x="6508146" y="302907"/>
                  <a:pt x="6509580" y="303252"/>
                  <a:pt x="6511416" y="303481"/>
                </a:cubicBezTo>
                <a:cubicBezTo>
                  <a:pt x="6513251" y="303711"/>
                  <a:pt x="6515603" y="303825"/>
                  <a:pt x="6518471" y="303825"/>
                </a:cubicBezTo>
                <a:cubicBezTo>
                  <a:pt x="6521224" y="303825"/>
                  <a:pt x="6523519" y="303711"/>
                  <a:pt x="6525354" y="303481"/>
                </a:cubicBezTo>
                <a:cubicBezTo>
                  <a:pt x="6527190" y="303252"/>
                  <a:pt x="6528653" y="302907"/>
                  <a:pt x="6529743" y="302449"/>
                </a:cubicBezTo>
                <a:cubicBezTo>
                  <a:pt x="6530833" y="301990"/>
                  <a:pt x="6531578" y="301416"/>
                  <a:pt x="6531980" y="300728"/>
                </a:cubicBezTo>
                <a:cubicBezTo>
                  <a:pt x="6532381" y="300039"/>
                  <a:pt x="6532582" y="299236"/>
                  <a:pt x="6532582" y="298319"/>
                </a:cubicBezTo>
                <a:lnTo>
                  <a:pt x="6532582" y="82011"/>
                </a:lnTo>
                <a:cubicBezTo>
                  <a:pt x="6532582" y="80978"/>
                  <a:pt x="6532410" y="80147"/>
                  <a:pt x="6532066" y="79516"/>
                </a:cubicBezTo>
                <a:cubicBezTo>
                  <a:pt x="6531722" y="78885"/>
                  <a:pt x="6531033" y="78340"/>
                  <a:pt x="6530001" y="77881"/>
                </a:cubicBezTo>
                <a:cubicBezTo>
                  <a:pt x="6528968" y="77422"/>
                  <a:pt x="6527649" y="77106"/>
                  <a:pt x="6526043" y="76934"/>
                </a:cubicBezTo>
                <a:cubicBezTo>
                  <a:pt x="6524437" y="76762"/>
                  <a:pt x="6522486" y="76676"/>
                  <a:pt x="6520192" y="76676"/>
                </a:cubicBezTo>
                <a:cubicBezTo>
                  <a:pt x="6517783" y="76676"/>
                  <a:pt x="6515804" y="76762"/>
                  <a:pt x="6514255" y="76934"/>
                </a:cubicBezTo>
                <a:cubicBezTo>
                  <a:pt x="6512706" y="77106"/>
                  <a:pt x="6511416" y="77422"/>
                  <a:pt x="6510383" y="77881"/>
                </a:cubicBezTo>
                <a:cubicBezTo>
                  <a:pt x="6509351" y="78340"/>
                  <a:pt x="6508634" y="78885"/>
                  <a:pt x="6508232" y="79516"/>
                </a:cubicBezTo>
                <a:cubicBezTo>
                  <a:pt x="6507830" y="80147"/>
                  <a:pt x="6507630" y="80978"/>
                  <a:pt x="6507630" y="82011"/>
                </a:cubicBezTo>
                <a:lnTo>
                  <a:pt x="6507630" y="102833"/>
                </a:lnTo>
                <a:cubicBezTo>
                  <a:pt x="6502926" y="98014"/>
                  <a:pt x="6498395" y="93827"/>
                  <a:pt x="6494036" y="90271"/>
                </a:cubicBezTo>
                <a:cubicBezTo>
                  <a:pt x="6489676" y="86714"/>
                  <a:pt x="6485288" y="83760"/>
                  <a:pt x="6480871" y="81409"/>
                </a:cubicBezTo>
                <a:cubicBezTo>
                  <a:pt x="6476454" y="79057"/>
                  <a:pt x="6471923" y="77279"/>
                  <a:pt x="6467276" y="76074"/>
                </a:cubicBezTo>
                <a:cubicBezTo>
                  <a:pt x="6462631" y="74869"/>
                  <a:pt x="6457726" y="74267"/>
                  <a:pt x="6452564" y="74267"/>
                </a:cubicBezTo>
                <a:close/>
                <a:moveTo>
                  <a:pt x="6953249" y="74267"/>
                </a:moveTo>
                <a:cubicBezTo>
                  <a:pt x="6942121" y="74267"/>
                  <a:pt x="6932657" y="75529"/>
                  <a:pt x="6924856" y="78053"/>
                </a:cubicBezTo>
                <a:cubicBezTo>
                  <a:pt x="6917054" y="80577"/>
                  <a:pt x="6910745" y="84277"/>
                  <a:pt x="6905927" y="89152"/>
                </a:cubicBezTo>
                <a:cubicBezTo>
                  <a:pt x="6901108" y="94028"/>
                  <a:pt x="6897609" y="100079"/>
                  <a:pt x="6895430" y="107307"/>
                </a:cubicBezTo>
                <a:cubicBezTo>
                  <a:pt x="6893249" y="114534"/>
                  <a:pt x="6892160" y="122966"/>
                  <a:pt x="6892160" y="132603"/>
                </a:cubicBezTo>
                <a:lnTo>
                  <a:pt x="6892160" y="237057"/>
                </a:lnTo>
                <a:cubicBezTo>
                  <a:pt x="6892160" y="238434"/>
                  <a:pt x="6892619" y="239466"/>
                  <a:pt x="6893537" y="240155"/>
                </a:cubicBezTo>
                <a:cubicBezTo>
                  <a:pt x="6894454" y="240843"/>
                  <a:pt x="6895716" y="241359"/>
                  <a:pt x="6897323" y="241703"/>
                </a:cubicBezTo>
                <a:cubicBezTo>
                  <a:pt x="6898929" y="242048"/>
                  <a:pt x="6901280" y="242220"/>
                  <a:pt x="6904378" y="242220"/>
                </a:cubicBezTo>
                <a:cubicBezTo>
                  <a:pt x="6907361" y="242220"/>
                  <a:pt x="6909741" y="242048"/>
                  <a:pt x="6911519" y="241703"/>
                </a:cubicBezTo>
                <a:cubicBezTo>
                  <a:pt x="6913297" y="241359"/>
                  <a:pt x="6914588" y="240843"/>
                  <a:pt x="6915391" y="240155"/>
                </a:cubicBezTo>
                <a:cubicBezTo>
                  <a:pt x="6916194" y="239466"/>
                  <a:pt x="6916596" y="238434"/>
                  <a:pt x="6916596" y="237057"/>
                </a:cubicBezTo>
                <a:lnTo>
                  <a:pt x="6916596" y="221570"/>
                </a:lnTo>
                <a:cubicBezTo>
                  <a:pt x="6923364" y="228797"/>
                  <a:pt x="6930907" y="234419"/>
                  <a:pt x="6939224" y="238434"/>
                </a:cubicBezTo>
                <a:cubicBezTo>
                  <a:pt x="6947542" y="242449"/>
                  <a:pt x="6956347" y="244457"/>
                  <a:pt x="6965639" y="244457"/>
                </a:cubicBezTo>
                <a:cubicBezTo>
                  <a:pt x="6973784" y="244457"/>
                  <a:pt x="6981155" y="243396"/>
                  <a:pt x="6987752" y="241273"/>
                </a:cubicBezTo>
                <a:cubicBezTo>
                  <a:pt x="6994348" y="239151"/>
                  <a:pt x="6999970" y="236082"/>
                  <a:pt x="7004616" y="232067"/>
                </a:cubicBezTo>
                <a:cubicBezTo>
                  <a:pt x="7009262" y="228052"/>
                  <a:pt x="7012876" y="223119"/>
                  <a:pt x="7015457" y="217268"/>
                </a:cubicBezTo>
                <a:cubicBezTo>
                  <a:pt x="7018038" y="211417"/>
                  <a:pt x="7019329" y="204763"/>
                  <a:pt x="7019329" y="197306"/>
                </a:cubicBezTo>
                <a:cubicBezTo>
                  <a:pt x="7019329" y="188587"/>
                  <a:pt x="7017551" y="181016"/>
                  <a:pt x="7013994" y="174591"/>
                </a:cubicBezTo>
                <a:cubicBezTo>
                  <a:pt x="7010438" y="168167"/>
                  <a:pt x="7005333" y="162832"/>
                  <a:pt x="6998679" y="158588"/>
                </a:cubicBezTo>
                <a:cubicBezTo>
                  <a:pt x="6992025" y="154343"/>
                  <a:pt x="6983880" y="151159"/>
                  <a:pt x="6974243" y="149037"/>
                </a:cubicBezTo>
                <a:cubicBezTo>
                  <a:pt x="6964607" y="146915"/>
                  <a:pt x="6953765" y="145853"/>
                  <a:pt x="6941720" y="145853"/>
                </a:cubicBezTo>
                <a:lnTo>
                  <a:pt x="6920382" y="145853"/>
                </a:lnTo>
                <a:lnTo>
                  <a:pt x="6920382" y="133808"/>
                </a:lnTo>
                <a:cubicBezTo>
                  <a:pt x="6920382" y="127842"/>
                  <a:pt x="6921012" y="122565"/>
                  <a:pt x="6922274" y="117976"/>
                </a:cubicBezTo>
                <a:cubicBezTo>
                  <a:pt x="6923536" y="113387"/>
                  <a:pt x="6925572" y="109573"/>
                  <a:pt x="6928383" y="106533"/>
                </a:cubicBezTo>
                <a:cubicBezTo>
                  <a:pt x="6931194" y="103492"/>
                  <a:pt x="6934836" y="101198"/>
                  <a:pt x="6939311" y="99649"/>
                </a:cubicBezTo>
                <a:cubicBezTo>
                  <a:pt x="6943785" y="98101"/>
                  <a:pt x="6949291" y="97326"/>
                  <a:pt x="6955831" y="97326"/>
                </a:cubicBezTo>
                <a:cubicBezTo>
                  <a:pt x="6962828" y="97326"/>
                  <a:pt x="6969109" y="98158"/>
                  <a:pt x="6974673" y="99821"/>
                </a:cubicBezTo>
                <a:cubicBezTo>
                  <a:pt x="6980237" y="101485"/>
                  <a:pt x="6985113" y="103320"/>
                  <a:pt x="6989301" y="105328"/>
                </a:cubicBezTo>
                <a:cubicBezTo>
                  <a:pt x="6993488" y="107336"/>
                  <a:pt x="6996987" y="109171"/>
                  <a:pt x="6999798" y="110835"/>
                </a:cubicBezTo>
                <a:cubicBezTo>
                  <a:pt x="7002608" y="112498"/>
                  <a:pt x="7004702" y="113330"/>
                  <a:pt x="7006079" y="113330"/>
                </a:cubicBezTo>
                <a:cubicBezTo>
                  <a:pt x="7006996" y="113330"/>
                  <a:pt x="7007799" y="113100"/>
                  <a:pt x="7008488" y="112641"/>
                </a:cubicBezTo>
                <a:cubicBezTo>
                  <a:pt x="7009176" y="112183"/>
                  <a:pt x="7009778" y="111494"/>
                  <a:pt x="7010295" y="110577"/>
                </a:cubicBezTo>
                <a:cubicBezTo>
                  <a:pt x="7010811" y="109659"/>
                  <a:pt x="7011184" y="108483"/>
                  <a:pt x="7011413" y="107049"/>
                </a:cubicBezTo>
                <a:cubicBezTo>
                  <a:pt x="7011643" y="105615"/>
                  <a:pt x="7011757" y="104037"/>
                  <a:pt x="7011757" y="102317"/>
                </a:cubicBezTo>
                <a:cubicBezTo>
                  <a:pt x="7011757" y="99448"/>
                  <a:pt x="7011557" y="97183"/>
                  <a:pt x="7011155" y="95519"/>
                </a:cubicBezTo>
                <a:cubicBezTo>
                  <a:pt x="7010753" y="93856"/>
                  <a:pt x="7009778" y="92278"/>
                  <a:pt x="7008230" y="90787"/>
                </a:cubicBezTo>
                <a:cubicBezTo>
                  <a:pt x="7006681" y="89296"/>
                  <a:pt x="7004014" y="87546"/>
                  <a:pt x="7000228" y="85538"/>
                </a:cubicBezTo>
                <a:cubicBezTo>
                  <a:pt x="6996442" y="83531"/>
                  <a:pt x="6992082" y="81695"/>
                  <a:pt x="6987149" y="80032"/>
                </a:cubicBezTo>
                <a:cubicBezTo>
                  <a:pt x="6982216" y="78368"/>
                  <a:pt x="6976825" y="76992"/>
                  <a:pt x="6970974" y="75902"/>
                </a:cubicBezTo>
                <a:cubicBezTo>
                  <a:pt x="6965123" y="74812"/>
                  <a:pt x="6959215" y="74267"/>
                  <a:pt x="6953249" y="74267"/>
                </a:cubicBezTo>
                <a:close/>
                <a:moveTo>
                  <a:pt x="7116835" y="74267"/>
                </a:moveTo>
                <a:cubicBezTo>
                  <a:pt x="7108460" y="74267"/>
                  <a:pt x="7100773" y="75156"/>
                  <a:pt x="7093776" y="76934"/>
                </a:cubicBezTo>
                <a:cubicBezTo>
                  <a:pt x="7086777" y="78713"/>
                  <a:pt x="7080783" y="81409"/>
                  <a:pt x="7075793" y="85022"/>
                </a:cubicBezTo>
                <a:cubicBezTo>
                  <a:pt x="7070803" y="88636"/>
                  <a:pt x="7066931" y="93110"/>
                  <a:pt x="7064177" y="98445"/>
                </a:cubicBezTo>
                <a:cubicBezTo>
                  <a:pt x="7061424" y="103779"/>
                  <a:pt x="7060047" y="110003"/>
                  <a:pt x="7060047" y="117116"/>
                </a:cubicBezTo>
                <a:cubicBezTo>
                  <a:pt x="7060047" y="121360"/>
                  <a:pt x="7060736" y="125404"/>
                  <a:pt x="7062112" y="129247"/>
                </a:cubicBezTo>
                <a:cubicBezTo>
                  <a:pt x="7063489" y="133091"/>
                  <a:pt x="7065468" y="136618"/>
                  <a:pt x="7068049" y="139831"/>
                </a:cubicBezTo>
                <a:cubicBezTo>
                  <a:pt x="7070630" y="143043"/>
                  <a:pt x="7073814" y="145911"/>
                  <a:pt x="7077600" y="148435"/>
                </a:cubicBezTo>
                <a:cubicBezTo>
                  <a:pt x="7081386" y="150959"/>
                  <a:pt x="7085573" y="152909"/>
                  <a:pt x="7090162" y="154285"/>
                </a:cubicBezTo>
                <a:lnTo>
                  <a:pt x="7090506" y="154458"/>
                </a:lnTo>
                <a:cubicBezTo>
                  <a:pt x="7086032" y="154916"/>
                  <a:pt x="7081615" y="156207"/>
                  <a:pt x="7077256" y="158329"/>
                </a:cubicBezTo>
                <a:cubicBezTo>
                  <a:pt x="7072896" y="160452"/>
                  <a:pt x="7068996" y="163205"/>
                  <a:pt x="7065554" y="166589"/>
                </a:cubicBezTo>
                <a:cubicBezTo>
                  <a:pt x="7062112" y="169974"/>
                  <a:pt x="7059330" y="173989"/>
                  <a:pt x="7057208" y="178635"/>
                </a:cubicBezTo>
                <a:cubicBezTo>
                  <a:pt x="7055086" y="183281"/>
                  <a:pt x="7054025" y="188415"/>
                  <a:pt x="7054025" y="194037"/>
                </a:cubicBezTo>
                <a:cubicBezTo>
                  <a:pt x="7054025" y="201838"/>
                  <a:pt x="7055573" y="208836"/>
                  <a:pt x="7058671" y="215031"/>
                </a:cubicBezTo>
                <a:cubicBezTo>
                  <a:pt x="7061768" y="221226"/>
                  <a:pt x="7066214" y="226532"/>
                  <a:pt x="7072007" y="230948"/>
                </a:cubicBezTo>
                <a:cubicBezTo>
                  <a:pt x="7077800" y="235365"/>
                  <a:pt x="7084885" y="238721"/>
                  <a:pt x="7093259" y="241015"/>
                </a:cubicBezTo>
                <a:cubicBezTo>
                  <a:pt x="7101634" y="243310"/>
                  <a:pt x="7111156" y="244457"/>
                  <a:pt x="7121825" y="244457"/>
                </a:cubicBezTo>
                <a:cubicBezTo>
                  <a:pt x="7127790" y="244457"/>
                  <a:pt x="7133383" y="244027"/>
                  <a:pt x="7138603" y="243166"/>
                </a:cubicBezTo>
                <a:cubicBezTo>
                  <a:pt x="7143823" y="242306"/>
                  <a:pt x="7148584" y="241216"/>
                  <a:pt x="7152886" y="239897"/>
                </a:cubicBezTo>
                <a:cubicBezTo>
                  <a:pt x="7157188" y="238577"/>
                  <a:pt x="7160802" y="237143"/>
                  <a:pt x="7163727" y="235595"/>
                </a:cubicBezTo>
                <a:cubicBezTo>
                  <a:pt x="7166652" y="234046"/>
                  <a:pt x="7168717" y="232755"/>
                  <a:pt x="7169922" y="231723"/>
                </a:cubicBezTo>
                <a:cubicBezTo>
                  <a:pt x="7171127" y="230690"/>
                  <a:pt x="7172016" y="229744"/>
                  <a:pt x="7172589" y="228883"/>
                </a:cubicBezTo>
                <a:cubicBezTo>
                  <a:pt x="7173163" y="228023"/>
                  <a:pt x="7173564" y="227076"/>
                  <a:pt x="7173794" y="226044"/>
                </a:cubicBezTo>
                <a:cubicBezTo>
                  <a:pt x="7174023" y="225011"/>
                  <a:pt x="7174224" y="223750"/>
                  <a:pt x="7174396" y="222258"/>
                </a:cubicBezTo>
                <a:cubicBezTo>
                  <a:pt x="7174568" y="220767"/>
                  <a:pt x="7174654" y="218989"/>
                  <a:pt x="7174654" y="216924"/>
                </a:cubicBezTo>
                <a:cubicBezTo>
                  <a:pt x="7174654" y="215088"/>
                  <a:pt x="7174540" y="213539"/>
                  <a:pt x="7174310" y="212277"/>
                </a:cubicBezTo>
                <a:cubicBezTo>
                  <a:pt x="7174081" y="211015"/>
                  <a:pt x="7173794" y="209983"/>
                  <a:pt x="7173450" y="209180"/>
                </a:cubicBezTo>
                <a:cubicBezTo>
                  <a:pt x="7173106" y="208377"/>
                  <a:pt x="7172704" y="207775"/>
                  <a:pt x="7172245" y="207373"/>
                </a:cubicBezTo>
                <a:cubicBezTo>
                  <a:pt x="7171786" y="206972"/>
                  <a:pt x="7171155" y="206771"/>
                  <a:pt x="7170352" y="206771"/>
                </a:cubicBezTo>
                <a:cubicBezTo>
                  <a:pt x="7169090" y="206771"/>
                  <a:pt x="7167341" y="207545"/>
                  <a:pt x="7165104" y="209094"/>
                </a:cubicBezTo>
                <a:cubicBezTo>
                  <a:pt x="7162867" y="210643"/>
                  <a:pt x="7159855" y="212363"/>
                  <a:pt x="7156070" y="214256"/>
                </a:cubicBezTo>
                <a:cubicBezTo>
                  <a:pt x="7152284" y="216149"/>
                  <a:pt x="7147609" y="217899"/>
                  <a:pt x="7142045" y="219505"/>
                </a:cubicBezTo>
                <a:cubicBezTo>
                  <a:pt x="7136480" y="221111"/>
                  <a:pt x="7129626" y="221914"/>
                  <a:pt x="7121481" y="221914"/>
                </a:cubicBezTo>
                <a:cubicBezTo>
                  <a:pt x="7115745" y="221914"/>
                  <a:pt x="7110582" y="221312"/>
                  <a:pt x="7105994" y="220107"/>
                </a:cubicBezTo>
                <a:cubicBezTo>
                  <a:pt x="7101405" y="218903"/>
                  <a:pt x="7097504" y="217124"/>
                  <a:pt x="7094292" y="214773"/>
                </a:cubicBezTo>
                <a:cubicBezTo>
                  <a:pt x="7091080" y="212421"/>
                  <a:pt x="7088585" y="209467"/>
                  <a:pt x="7086806" y="205910"/>
                </a:cubicBezTo>
                <a:cubicBezTo>
                  <a:pt x="7085028" y="202354"/>
                  <a:pt x="7084139" y="198224"/>
                  <a:pt x="7084139" y="193520"/>
                </a:cubicBezTo>
                <a:cubicBezTo>
                  <a:pt x="7084139" y="189505"/>
                  <a:pt x="7084999" y="185891"/>
                  <a:pt x="7086720" y="182679"/>
                </a:cubicBezTo>
                <a:cubicBezTo>
                  <a:pt x="7088441" y="179467"/>
                  <a:pt x="7091137" y="176742"/>
                  <a:pt x="7094808" y="174505"/>
                </a:cubicBezTo>
                <a:cubicBezTo>
                  <a:pt x="7098479" y="172268"/>
                  <a:pt x="7103183" y="170519"/>
                  <a:pt x="7108919" y="169257"/>
                </a:cubicBezTo>
                <a:cubicBezTo>
                  <a:pt x="7114655" y="167995"/>
                  <a:pt x="7121595" y="167364"/>
                  <a:pt x="7129741" y="167364"/>
                </a:cubicBezTo>
                <a:lnTo>
                  <a:pt x="7146949" y="167364"/>
                </a:lnTo>
                <a:cubicBezTo>
                  <a:pt x="7148096" y="167364"/>
                  <a:pt x="7149014" y="167163"/>
                  <a:pt x="7149702" y="166762"/>
                </a:cubicBezTo>
                <a:cubicBezTo>
                  <a:pt x="7150391" y="166360"/>
                  <a:pt x="7150993" y="165729"/>
                  <a:pt x="7151509" y="164869"/>
                </a:cubicBezTo>
                <a:cubicBezTo>
                  <a:pt x="7152025" y="164008"/>
                  <a:pt x="7152370" y="162861"/>
                  <a:pt x="7152542" y="161427"/>
                </a:cubicBezTo>
                <a:cubicBezTo>
                  <a:pt x="7152714" y="159993"/>
                  <a:pt x="7152800" y="158301"/>
                  <a:pt x="7152800" y="156351"/>
                </a:cubicBezTo>
                <a:cubicBezTo>
                  <a:pt x="7152800" y="154515"/>
                  <a:pt x="7152685" y="152909"/>
                  <a:pt x="7152456" y="151532"/>
                </a:cubicBezTo>
                <a:cubicBezTo>
                  <a:pt x="7152226" y="150155"/>
                  <a:pt x="7151882" y="149066"/>
                  <a:pt x="7151423" y="148263"/>
                </a:cubicBezTo>
                <a:cubicBezTo>
                  <a:pt x="7150964" y="147460"/>
                  <a:pt x="7150391" y="146857"/>
                  <a:pt x="7149702" y="146456"/>
                </a:cubicBezTo>
                <a:cubicBezTo>
                  <a:pt x="7149014" y="146054"/>
                  <a:pt x="7148154" y="145853"/>
                  <a:pt x="7147121" y="145853"/>
                </a:cubicBezTo>
                <a:lnTo>
                  <a:pt x="7130429" y="145853"/>
                </a:lnTo>
                <a:cubicBezTo>
                  <a:pt x="7123202" y="145853"/>
                  <a:pt x="7116978" y="145280"/>
                  <a:pt x="7111758" y="144133"/>
                </a:cubicBezTo>
                <a:cubicBezTo>
                  <a:pt x="7106538" y="142985"/>
                  <a:pt x="7102179" y="141293"/>
                  <a:pt x="7098680" y="139056"/>
                </a:cubicBezTo>
                <a:cubicBezTo>
                  <a:pt x="7095181" y="136819"/>
                  <a:pt x="7092600" y="134066"/>
                  <a:pt x="7090936" y="130796"/>
                </a:cubicBezTo>
                <a:cubicBezTo>
                  <a:pt x="7089273" y="127527"/>
                  <a:pt x="7088441" y="123769"/>
                  <a:pt x="7088441" y="119525"/>
                </a:cubicBezTo>
                <a:cubicBezTo>
                  <a:pt x="7088441" y="115739"/>
                  <a:pt x="7089244" y="112412"/>
                  <a:pt x="7090850" y="109544"/>
                </a:cubicBezTo>
                <a:cubicBezTo>
                  <a:pt x="7092456" y="106676"/>
                  <a:pt x="7094607" y="104295"/>
                  <a:pt x="7097303" y="102403"/>
                </a:cubicBezTo>
                <a:cubicBezTo>
                  <a:pt x="7099999" y="100510"/>
                  <a:pt x="7103297" y="99076"/>
                  <a:pt x="7107198" y="98101"/>
                </a:cubicBezTo>
                <a:cubicBezTo>
                  <a:pt x="7111098" y="97125"/>
                  <a:pt x="7115286" y="96638"/>
                  <a:pt x="7119760" y="96638"/>
                </a:cubicBezTo>
                <a:cubicBezTo>
                  <a:pt x="7126758" y="96638"/>
                  <a:pt x="7132982" y="97441"/>
                  <a:pt x="7138431" y="99047"/>
                </a:cubicBezTo>
                <a:cubicBezTo>
                  <a:pt x="7143880" y="100653"/>
                  <a:pt x="7148584" y="102403"/>
                  <a:pt x="7152542" y="104295"/>
                </a:cubicBezTo>
                <a:cubicBezTo>
                  <a:pt x="7156500" y="106188"/>
                  <a:pt x="7159740" y="107909"/>
                  <a:pt x="7162264" y="109458"/>
                </a:cubicBezTo>
                <a:cubicBezTo>
                  <a:pt x="7164788" y="111007"/>
                  <a:pt x="7166566" y="111781"/>
                  <a:pt x="7167599" y="111781"/>
                </a:cubicBezTo>
                <a:cubicBezTo>
                  <a:pt x="7168173" y="111781"/>
                  <a:pt x="7168717" y="111638"/>
                  <a:pt x="7169234" y="111351"/>
                </a:cubicBezTo>
                <a:cubicBezTo>
                  <a:pt x="7169750" y="111064"/>
                  <a:pt x="7170209" y="110548"/>
                  <a:pt x="7170610" y="109802"/>
                </a:cubicBezTo>
                <a:cubicBezTo>
                  <a:pt x="7171012" y="109056"/>
                  <a:pt x="7171299" y="108024"/>
                  <a:pt x="7171471" y="106705"/>
                </a:cubicBezTo>
                <a:cubicBezTo>
                  <a:pt x="7171643" y="105385"/>
                  <a:pt x="7171729" y="103808"/>
                  <a:pt x="7171729" y="101972"/>
                </a:cubicBezTo>
                <a:cubicBezTo>
                  <a:pt x="7171729" y="98645"/>
                  <a:pt x="7171471" y="96007"/>
                  <a:pt x="7170955" y="94057"/>
                </a:cubicBezTo>
                <a:cubicBezTo>
                  <a:pt x="7170438" y="92106"/>
                  <a:pt x="7169492" y="90443"/>
                  <a:pt x="7168115" y="89066"/>
                </a:cubicBezTo>
                <a:cubicBezTo>
                  <a:pt x="7166738" y="87690"/>
                  <a:pt x="7164329" y="86083"/>
                  <a:pt x="7160888" y="84248"/>
                </a:cubicBezTo>
                <a:cubicBezTo>
                  <a:pt x="7157446" y="82412"/>
                  <a:pt x="7153402" y="80778"/>
                  <a:pt x="7148756" y="79344"/>
                </a:cubicBezTo>
                <a:cubicBezTo>
                  <a:pt x="7144110" y="77910"/>
                  <a:pt x="7139062" y="76705"/>
                  <a:pt x="7133613" y="75730"/>
                </a:cubicBezTo>
                <a:cubicBezTo>
                  <a:pt x="7128163" y="74755"/>
                  <a:pt x="7122571" y="74267"/>
                  <a:pt x="7116835" y="74267"/>
                </a:cubicBezTo>
                <a:close/>
                <a:moveTo>
                  <a:pt x="7900363" y="74267"/>
                </a:moveTo>
                <a:cubicBezTo>
                  <a:pt x="7889121" y="74267"/>
                  <a:pt x="7879542" y="76447"/>
                  <a:pt x="7871626" y="80806"/>
                </a:cubicBezTo>
                <a:cubicBezTo>
                  <a:pt x="7863710" y="85166"/>
                  <a:pt x="7857257" y="91131"/>
                  <a:pt x="7852266" y="98703"/>
                </a:cubicBezTo>
                <a:cubicBezTo>
                  <a:pt x="7847276" y="106274"/>
                  <a:pt x="7843634" y="115079"/>
                  <a:pt x="7841339" y="125117"/>
                </a:cubicBezTo>
                <a:cubicBezTo>
                  <a:pt x="7839045" y="135156"/>
                  <a:pt x="7837898" y="145796"/>
                  <a:pt x="7837898" y="157039"/>
                </a:cubicBezTo>
                <a:cubicBezTo>
                  <a:pt x="7837898" y="170576"/>
                  <a:pt x="7839360" y="182737"/>
                  <a:pt x="7842286" y="193520"/>
                </a:cubicBezTo>
                <a:cubicBezTo>
                  <a:pt x="7845211" y="204304"/>
                  <a:pt x="7849513" y="213453"/>
                  <a:pt x="7855192" y="220968"/>
                </a:cubicBezTo>
                <a:cubicBezTo>
                  <a:pt x="7860871" y="228482"/>
                  <a:pt x="7867897" y="234275"/>
                  <a:pt x="7876272" y="238348"/>
                </a:cubicBezTo>
                <a:cubicBezTo>
                  <a:pt x="7884647" y="242421"/>
                  <a:pt x="7894226" y="244457"/>
                  <a:pt x="7905010" y="244457"/>
                </a:cubicBezTo>
                <a:cubicBezTo>
                  <a:pt x="7909599" y="244457"/>
                  <a:pt x="7913843" y="243998"/>
                  <a:pt x="7917744" y="243080"/>
                </a:cubicBezTo>
                <a:cubicBezTo>
                  <a:pt x="7921644" y="242162"/>
                  <a:pt x="7925459" y="240728"/>
                  <a:pt x="7929187" y="238778"/>
                </a:cubicBezTo>
                <a:cubicBezTo>
                  <a:pt x="7932916" y="236828"/>
                  <a:pt x="7936616" y="234361"/>
                  <a:pt x="7940287" y="231379"/>
                </a:cubicBezTo>
                <a:cubicBezTo>
                  <a:pt x="7943958" y="228396"/>
                  <a:pt x="7947858" y="224897"/>
                  <a:pt x="7951988" y="220881"/>
                </a:cubicBezTo>
                <a:lnTo>
                  <a:pt x="7951988" y="298319"/>
                </a:lnTo>
                <a:cubicBezTo>
                  <a:pt x="7951988" y="299236"/>
                  <a:pt x="7952218" y="300039"/>
                  <a:pt x="7952677" y="300728"/>
                </a:cubicBezTo>
                <a:cubicBezTo>
                  <a:pt x="7953136" y="301416"/>
                  <a:pt x="7953881" y="301990"/>
                  <a:pt x="7954913" y="302449"/>
                </a:cubicBezTo>
                <a:cubicBezTo>
                  <a:pt x="7955946" y="302907"/>
                  <a:pt x="7957380" y="303252"/>
                  <a:pt x="7959216" y="303481"/>
                </a:cubicBezTo>
                <a:cubicBezTo>
                  <a:pt x="7961051" y="303711"/>
                  <a:pt x="7963403" y="303825"/>
                  <a:pt x="7966271" y="303825"/>
                </a:cubicBezTo>
                <a:cubicBezTo>
                  <a:pt x="7969025" y="303825"/>
                  <a:pt x="7971319" y="303711"/>
                  <a:pt x="7973154" y="303481"/>
                </a:cubicBezTo>
                <a:cubicBezTo>
                  <a:pt x="7974990" y="303252"/>
                  <a:pt x="7976453" y="302907"/>
                  <a:pt x="7977543" y="302449"/>
                </a:cubicBezTo>
                <a:cubicBezTo>
                  <a:pt x="7978632" y="301990"/>
                  <a:pt x="7979378" y="301416"/>
                  <a:pt x="7979780" y="300728"/>
                </a:cubicBezTo>
                <a:cubicBezTo>
                  <a:pt x="7980181" y="300039"/>
                  <a:pt x="7980382" y="299236"/>
                  <a:pt x="7980382" y="298319"/>
                </a:cubicBezTo>
                <a:lnTo>
                  <a:pt x="7980382" y="82011"/>
                </a:lnTo>
                <a:cubicBezTo>
                  <a:pt x="7980382" y="80978"/>
                  <a:pt x="7980210" y="80147"/>
                  <a:pt x="7979866" y="79516"/>
                </a:cubicBezTo>
                <a:cubicBezTo>
                  <a:pt x="7979522" y="78885"/>
                  <a:pt x="7978833" y="78340"/>
                  <a:pt x="7977801" y="77881"/>
                </a:cubicBezTo>
                <a:cubicBezTo>
                  <a:pt x="7976768" y="77422"/>
                  <a:pt x="7975449" y="77106"/>
                  <a:pt x="7973843" y="76934"/>
                </a:cubicBezTo>
                <a:cubicBezTo>
                  <a:pt x="7972237" y="76762"/>
                  <a:pt x="7970286" y="76676"/>
                  <a:pt x="7967992" y="76676"/>
                </a:cubicBezTo>
                <a:cubicBezTo>
                  <a:pt x="7965583" y="76676"/>
                  <a:pt x="7963604" y="76762"/>
                  <a:pt x="7962055" y="76934"/>
                </a:cubicBezTo>
                <a:cubicBezTo>
                  <a:pt x="7960506" y="77106"/>
                  <a:pt x="7959216" y="77422"/>
                  <a:pt x="7958183" y="77881"/>
                </a:cubicBezTo>
                <a:cubicBezTo>
                  <a:pt x="7957151" y="78340"/>
                  <a:pt x="7956434" y="78885"/>
                  <a:pt x="7956032" y="79516"/>
                </a:cubicBezTo>
                <a:cubicBezTo>
                  <a:pt x="7955631" y="80147"/>
                  <a:pt x="7955430" y="80978"/>
                  <a:pt x="7955430" y="82011"/>
                </a:cubicBezTo>
                <a:lnTo>
                  <a:pt x="7955430" y="102833"/>
                </a:lnTo>
                <a:cubicBezTo>
                  <a:pt x="7950726" y="98014"/>
                  <a:pt x="7946195" y="93827"/>
                  <a:pt x="7941835" y="90271"/>
                </a:cubicBezTo>
                <a:cubicBezTo>
                  <a:pt x="7937476" y="86714"/>
                  <a:pt x="7933088" y="83760"/>
                  <a:pt x="7928671" y="81409"/>
                </a:cubicBezTo>
                <a:cubicBezTo>
                  <a:pt x="7924254" y="79057"/>
                  <a:pt x="7919723" y="77279"/>
                  <a:pt x="7915077" y="76074"/>
                </a:cubicBezTo>
                <a:cubicBezTo>
                  <a:pt x="7910430" y="74869"/>
                  <a:pt x="7905526" y="74267"/>
                  <a:pt x="7900363" y="74267"/>
                </a:cubicBezTo>
                <a:close/>
                <a:moveTo>
                  <a:pt x="8355671" y="42948"/>
                </a:moveTo>
                <a:cubicBezTo>
                  <a:pt x="8367372" y="42948"/>
                  <a:pt x="8376206" y="43895"/>
                  <a:pt x="8382171" y="45787"/>
                </a:cubicBezTo>
                <a:cubicBezTo>
                  <a:pt x="8388137" y="47680"/>
                  <a:pt x="8392984" y="50319"/>
                  <a:pt x="8396712" y="53703"/>
                </a:cubicBezTo>
                <a:cubicBezTo>
                  <a:pt x="8400441" y="57087"/>
                  <a:pt x="8403137" y="61103"/>
                  <a:pt x="8404800" y="65749"/>
                </a:cubicBezTo>
                <a:cubicBezTo>
                  <a:pt x="8406464" y="70395"/>
                  <a:pt x="8407295" y="75414"/>
                  <a:pt x="8407295" y="80806"/>
                </a:cubicBezTo>
                <a:cubicBezTo>
                  <a:pt x="8407295" y="86198"/>
                  <a:pt x="8406406" y="91246"/>
                  <a:pt x="8404628" y="95949"/>
                </a:cubicBezTo>
                <a:cubicBezTo>
                  <a:pt x="8402850" y="100653"/>
                  <a:pt x="8400068" y="104783"/>
                  <a:pt x="8396282" y="108339"/>
                </a:cubicBezTo>
                <a:cubicBezTo>
                  <a:pt x="8392496" y="111896"/>
                  <a:pt x="8387592" y="114678"/>
                  <a:pt x="8381569" y="116685"/>
                </a:cubicBezTo>
                <a:cubicBezTo>
                  <a:pt x="8375546" y="118693"/>
                  <a:pt x="8367200" y="119697"/>
                  <a:pt x="8356531" y="119697"/>
                </a:cubicBezTo>
                <a:lnTo>
                  <a:pt x="8327449" y="119697"/>
                </a:lnTo>
                <a:lnTo>
                  <a:pt x="8327449" y="42948"/>
                </a:lnTo>
                <a:close/>
                <a:moveTo>
                  <a:pt x="4547262" y="42604"/>
                </a:moveTo>
                <a:lnTo>
                  <a:pt x="4547262" y="114706"/>
                </a:lnTo>
                <a:lnTo>
                  <a:pt x="4513615" y="114706"/>
                </a:lnTo>
                <a:cubicBezTo>
                  <a:pt x="4505946" y="114706"/>
                  <a:pt x="4499765" y="113703"/>
                  <a:pt x="4495073" y="111695"/>
                </a:cubicBezTo>
                <a:cubicBezTo>
                  <a:pt x="4490380" y="109687"/>
                  <a:pt x="4486488" y="106991"/>
                  <a:pt x="4483398" y="103607"/>
                </a:cubicBezTo>
                <a:cubicBezTo>
                  <a:pt x="4480308" y="100223"/>
                  <a:pt x="4478047" y="96265"/>
                  <a:pt x="4476617" y="91733"/>
                </a:cubicBezTo>
                <a:cubicBezTo>
                  <a:pt x="4475186" y="87202"/>
                  <a:pt x="4474471" y="82527"/>
                  <a:pt x="4474471" y="77709"/>
                </a:cubicBezTo>
                <a:cubicBezTo>
                  <a:pt x="4474471" y="72317"/>
                  <a:pt x="4475215" y="67441"/>
                  <a:pt x="4476703" y="63082"/>
                </a:cubicBezTo>
                <a:cubicBezTo>
                  <a:pt x="4478190" y="58722"/>
                  <a:pt x="4480537" y="55023"/>
                  <a:pt x="4483742" y="51982"/>
                </a:cubicBezTo>
                <a:cubicBezTo>
                  <a:pt x="4486947" y="48942"/>
                  <a:pt x="4491124" y="46619"/>
                  <a:pt x="4496274" y="45013"/>
                </a:cubicBezTo>
                <a:cubicBezTo>
                  <a:pt x="4501424" y="43407"/>
                  <a:pt x="4508234" y="42604"/>
                  <a:pt x="4516704" y="42604"/>
                </a:cubicBezTo>
                <a:close/>
                <a:moveTo>
                  <a:pt x="4565675" y="18512"/>
                </a:moveTo>
                <a:lnTo>
                  <a:pt x="4515082" y="18512"/>
                </a:lnTo>
                <a:cubicBezTo>
                  <a:pt x="4501775" y="18512"/>
                  <a:pt x="4490876" y="19774"/>
                  <a:pt x="4482387" y="22298"/>
                </a:cubicBezTo>
                <a:cubicBezTo>
                  <a:pt x="4473898" y="24822"/>
                  <a:pt x="4466813" y="28493"/>
                  <a:pt x="4461135" y="33311"/>
                </a:cubicBezTo>
                <a:cubicBezTo>
                  <a:pt x="4455456" y="38130"/>
                  <a:pt x="4451183" y="44038"/>
                  <a:pt x="4448315" y="51036"/>
                </a:cubicBezTo>
                <a:cubicBezTo>
                  <a:pt x="4445446" y="58034"/>
                  <a:pt x="4444013" y="65950"/>
                  <a:pt x="4444013" y="74783"/>
                </a:cubicBezTo>
                <a:cubicBezTo>
                  <a:pt x="4444013" y="80061"/>
                  <a:pt x="4444644" y="85108"/>
                  <a:pt x="4445905" y="89927"/>
                </a:cubicBezTo>
                <a:cubicBezTo>
                  <a:pt x="4447167" y="94745"/>
                  <a:pt x="4449032" y="99190"/>
                  <a:pt x="4451498" y="103263"/>
                </a:cubicBezTo>
                <a:cubicBezTo>
                  <a:pt x="4453965" y="107336"/>
                  <a:pt x="4457062" y="110978"/>
                  <a:pt x="4460791" y="114190"/>
                </a:cubicBezTo>
                <a:cubicBezTo>
                  <a:pt x="4464519" y="117402"/>
                  <a:pt x="4468792" y="120041"/>
                  <a:pt x="4473611" y="122106"/>
                </a:cubicBezTo>
                <a:cubicBezTo>
                  <a:pt x="4467530" y="123253"/>
                  <a:pt x="4461852" y="125347"/>
                  <a:pt x="4456575" y="128387"/>
                </a:cubicBezTo>
                <a:cubicBezTo>
                  <a:pt x="4451297" y="131427"/>
                  <a:pt x="4446680" y="135299"/>
                  <a:pt x="4442722" y="140003"/>
                </a:cubicBezTo>
                <a:cubicBezTo>
                  <a:pt x="4438764" y="144706"/>
                  <a:pt x="4435638" y="150213"/>
                  <a:pt x="4433343" y="156523"/>
                </a:cubicBezTo>
                <a:cubicBezTo>
                  <a:pt x="4431049" y="162832"/>
                  <a:pt x="4429902" y="169773"/>
                  <a:pt x="4429902" y="177345"/>
                </a:cubicBezTo>
                <a:cubicBezTo>
                  <a:pt x="4429902" y="184343"/>
                  <a:pt x="4430791" y="190796"/>
                  <a:pt x="4432569" y="196704"/>
                </a:cubicBezTo>
                <a:cubicBezTo>
                  <a:pt x="4434347" y="202612"/>
                  <a:pt x="4436842" y="207918"/>
                  <a:pt x="4440055" y="212622"/>
                </a:cubicBezTo>
                <a:cubicBezTo>
                  <a:pt x="4443267" y="217325"/>
                  <a:pt x="4447139" y="221455"/>
                  <a:pt x="4451670" y="225011"/>
                </a:cubicBezTo>
                <a:cubicBezTo>
                  <a:pt x="4456202" y="228568"/>
                  <a:pt x="4461307" y="231551"/>
                  <a:pt x="4466985" y="233960"/>
                </a:cubicBezTo>
                <a:cubicBezTo>
                  <a:pt x="4472664" y="236369"/>
                  <a:pt x="4478744" y="238176"/>
                  <a:pt x="4485226" y="239380"/>
                </a:cubicBezTo>
                <a:cubicBezTo>
                  <a:pt x="4491708" y="240585"/>
                  <a:pt x="4499136" y="241187"/>
                  <a:pt x="4507511" y="241187"/>
                </a:cubicBezTo>
                <a:lnTo>
                  <a:pt x="4565675" y="241187"/>
                </a:lnTo>
                <a:cubicBezTo>
                  <a:pt x="4568313" y="241187"/>
                  <a:pt x="4570808" y="240298"/>
                  <a:pt x="4573160" y="238520"/>
                </a:cubicBezTo>
                <a:cubicBezTo>
                  <a:pt x="4575512" y="236742"/>
                  <a:pt x="4576688" y="233616"/>
                  <a:pt x="4576688" y="229141"/>
                </a:cubicBezTo>
                <a:lnTo>
                  <a:pt x="4576688" y="30558"/>
                </a:lnTo>
                <a:cubicBezTo>
                  <a:pt x="4576688" y="26084"/>
                  <a:pt x="4575512" y="22958"/>
                  <a:pt x="4573160" y="21180"/>
                </a:cubicBezTo>
                <a:cubicBezTo>
                  <a:pt x="4570808" y="19401"/>
                  <a:pt x="4568313" y="18512"/>
                  <a:pt x="4565675" y="18512"/>
                </a:cubicBezTo>
                <a:close/>
                <a:moveTo>
                  <a:pt x="8354982" y="18512"/>
                </a:moveTo>
                <a:lnTo>
                  <a:pt x="8308864" y="18512"/>
                </a:lnTo>
                <a:cubicBezTo>
                  <a:pt x="8306111" y="18512"/>
                  <a:pt x="8303587" y="19401"/>
                  <a:pt x="8301293" y="21180"/>
                </a:cubicBezTo>
                <a:cubicBezTo>
                  <a:pt x="8298998" y="22958"/>
                  <a:pt x="8297851" y="26084"/>
                  <a:pt x="8297851" y="30558"/>
                </a:cubicBezTo>
                <a:lnTo>
                  <a:pt x="8297851" y="236885"/>
                </a:lnTo>
                <a:cubicBezTo>
                  <a:pt x="8297851" y="237803"/>
                  <a:pt x="8298080" y="238577"/>
                  <a:pt x="8298539" y="239208"/>
                </a:cubicBezTo>
                <a:cubicBezTo>
                  <a:pt x="8298998" y="239839"/>
                  <a:pt x="8299801" y="240384"/>
                  <a:pt x="8300948" y="240843"/>
                </a:cubicBezTo>
                <a:cubicBezTo>
                  <a:pt x="8302096" y="241302"/>
                  <a:pt x="8303616" y="241646"/>
                  <a:pt x="8305509" y="241876"/>
                </a:cubicBezTo>
                <a:cubicBezTo>
                  <a:pt x="8307402" y="242105"/>
                  <a:pt x="8309782" y="242220"/>
                  <a:pt x="8312650" y="242220"/>
                </a:cubicBezTo>
                <a:cubicBezTo>
                  <a:pt x="8315518" y="242220"/>
                  <a:pt x="8317898" y="242105"/>
                  <a:pt x="8319791" y="241876"/>
                </a:cubicBezTo>
                <a:cubicBezTo>
                  <a:pt x="8321684" y="241646"/>
                  <a:pt x="8323176" y="241302"/>
                  <a:pt x="8324266" y="240843"/>
                </a:cubicBezTo>
                <a:cubicBezTo>
                  <a:pt x="8325355" y="240384"/>
                  <a:pt x="8326159" y="239839"/>
                  <a:pt x="8326675" y="239208"/>
                </a:cubicBezTo>
                <a:cubicBezTo>
                  <a:pt x="8327191" y="238577"/>
                  <a:pt x="8327449" y="237803"/>
                  <a:pt x="8327449" y="236885"/>
                </a:cubicBezTo>
                <a:lnTo>
                  <a:pt x="8327449" y="143961"/>
                </a:lnTo>
                <a:lnTo>
                  <a:pt x="8349648" y="143961"/>
                </a:lnTo>
                <a:cubicBezTo>
                  <a:pt x="8358596" y="143961"/>
                  <a:pt x="8365451" y="144878"/>
                  <a:pt x="8370212" y="146714"/>
                </a:cubicBezTo>
                <a:cubicBezTo>
                  <a:pt x="8374972" y="148549"/>
                  <a:pt x="8379103" y="151217"/>
                  <a:pt x="8382602" y="154716"/>
                </a:cubicBezTo>
                <a:cubicBezTo>
                  <a:pt x="8386101" y="158215"/>
                  <a:pt x="8389083" y="162431"/>
                  <a:pt x="8391550" y="167364"/>
                </a:cubicBezTo>
                <a:cubicBezTo>
                  <a:pt x="8394016" y="172297"/>
                  <a:pt x="8396397" y="177803"/>
                  <a:pt x="8398691" y="183884"/>
                </a:cubicBezTo>
                <a:lnTo>
                  <a:pt x="8417792" y="235164"/>
                </a:lnTo>
                <a:cubicBezTo>
                  <a:pt x="8418366" y="236541"/>
                  <a:pt x="8418968" y="237688"/>
                  <a:pt x="8419599" y="238606"/>
                </a:cubicBezTo>
                <a:cubicBezTo>
                  <a:pt x="8420230" y="239524"/>
                  <a:pt x="8421177" y="240241"/>
                  <a:pt x="8422439" y="240757"/>
                </a:cubicBezTo>
                <a:cubicBezTo>
                  <a:pt x="8423701" y="241273"/>
                  <a:pt x="8425278" y="241646"/>
                  <a:pt x="8427171" y="241876"/>
                </a:cubicBezTo>
                <a:cubicBezTo>
                  <a:pt x="8429064" y="242105"/>
                  <a:pt x="8431502" y="242220"/>
                  <a:pt x="8434484" y="242220"/>
                </a:cubicBezTo>
                <a:cubicBezTo>
                  <a:pt x="8437811" y="242220"/>
                  <a:pt x="8440450" y="242076"/>
                  <a:pt x="8442400" y="241790"/>
                </a:cubicBezTo>
                <a:cubicBezTo>
                  <a:pt x="8444351" y="241503"/>
                  <a:pt x="8445871" y="241130"/>
                  <a:pt x="8446960" y="240671"/>
                </a:cubicBezTo>
                <a:cubicBezTo>
                  <a:pt x="8448050" y="240212"/>
                  <a:pt x="8448767" y="239667"/>
                  <a:pt x="8449111" y="239036"/>
                </a:cubicBezTo>
                <a:cubicBezTo>
                  <a:pt x="8449456" y="238405"/>
                  <a:pt x="8449628" y="237631"/>
                  <a:pt x="8449628" y="236713"/>
                </a:cubicBezTo>
                <a:cubicBezTo>
                  <a:pt x="8449628" y="235566"/>
                  <a:pt x="8449456" y="234218"/>
                  <a:pt x="8449111" y="232669"/>
                </a:cubicBezTo>
                <a:cubicBezTo>
                  <a:pt x="8448767" y="231120"/>
                  <a:pt x="8447907" y="228625"/>
                  <a:pt x="8446530" y="225184"/>
                </a:cubicBezTo>
                <a:lnTo>
                  <a:pt x="8428289" y="177861"/>
                </a:lnTo>
                <a:cubicBezTo>
                  <a:pt x="8426110" y="172125"/>
                  <a:pt x="8423815" y="166962"/>
                  <a:pt x="8421406" y="162373"/>
                </a:cubicBezTo>
                <a:cubicBezTo>
                  <a:pt x="8418997" y="157785"/>
                  <a:pt x="8416416" y="153741"/>
                  <a:pt x="8413662" y="150242"/>
                </a:cubicBezTo>
                <a:cubicBezTo>
                  <a:pt x="8410909" y="146743"/>
                  <a:pt x="8407926" y="143760"/>
                  <a:pt x="8404714" y="141293"/>
                </a:cubicBezTo>
                <a:cubicBezTo>
                  <a:pt x="8401502" y="138827"/>
                  <a:pt x="8397946" y="136848"/>
                  <a:pt x="8394045" y="135356"/>
                </a:cubicBezTo>
                <a:cubicBezTo>
                  <a:pt x="8400928" y="133636"/>
                  <a:pt x="8407123" y="131255"/>
                  <a:pt x="8412630" y="128215"/>
                </a:cubicBezTo>
                <a:cubicBezTo>
                  <a:pt x="8418137" y="125175"/>
                  <a:pt x="8422783" y="121389"/>
                  <a:pt x="8426569" y="116858"/>
                </a:cubicBezTo>
                <a:cubicBezTo>
                  <a:pt x="8430354" y="112326"/>
                  <a:pt x="8433251" y="107135"/>
                  <a:pt x="8435259" y="101284"/>
                </a:cubicBezTo>
                <a:cubicBezTo>
                  <a:pt x="8437266" y="95433"/>
                  <a:pt x="8438270" y="88951"/>
                  <a:pt x="8438270" y="81839"/>
                </a:cubicBezTo>
                <a:cubicBezTo>
                  <a:pt x="8438270" y="72661"/>
                  <a:pt x="8436721" y="64200"/>
                  <a:pt x="8433624" y="56457"/>
                </a:cubicBezTo>
                <a:cubicBezTo>
                  <a:pt x="8430526" y="48713"/>
                  <a:pt x="8425823" y="42030"/>
                  <a:pt x="8419513" y="36409"/>
                </a:cubicBezTo>
                <a:cubicBezTo>
                  <a:pt x="8413204" y="30788"/>
                  <a:pt x="8405259" y="26399"/>
                  <a:pt x="8395680" y="23245"/>
                </a:cubicBezTo>
                <a:cubicBezTo>
                  <a:pt x="8386101" y="20090"/>
                  <a:pt x="8372535" y="18512"/>
                  <a:pt x="8354982" y="18512"/>
                </a:cubicBezTo>
                <a:close/>
                <a:moveTo>
                  <a:pt x="5981113" y="17480"/>
                </a:moveTo>
                <a:cubicBezTo>
                  <a:pt x="5978246" y="17480"/>
                  <a:pt x="5975865" y="17623"/>
                  <a:pt x="5973972" y="17910"/>
                </a:cubicBezTo>
                <a:cubicBezTo>
                  <a:pt x="5972079" y="18197"/>
                  <a:pt x="5970559" y="18541"/>
                  <a:pt x="5969412" y="18943"/>
                </a:cubicBezTo>
                <a:cubicBezTo>
                  <a:pt x="5968265" y="19344"/>
                  <a:pt x="5967461" y="19889"/>
                  <a:pt x="5967002" y="20577"/>
                </a:cubicBezTo>
                <a:cubicBezTo>
                  <a:pt x="5966544" y="21266"/>
                  <a:pt x="5966314" y="22069"/>
                  <a:pt x="5966314" y="22986"/>
                </a:cubicBezTo>
                <a:lnTo>
                  <a:pt x="5966314" y="112125"/>
                </a:lnTo>
                <a:lnTo>
                  <a:pt x="5864957" y="112125"/>
                </a:lnTo>
                <a:lnTo>
                  <a:pt x="5864957" y="22986"/>
                </a:lnTo>
                <a:cubicBezTo>
                  <a:pt x="5864957" y="22069"/>
                  <a:pt x="5864728" y="21266"/>
                  <a:pt x="5864269" y="20577"/>
                </a:cubicBezTo>
                <a:cubicBezTo>
                  <a:pt x="5863811" y="19889"/>
                  <a:pt x="5863007" y="19344"/>
                  <a:pt x="5861860" y="18943"/>
                </a:cubicBezTo>
                <a:cubicBezTo>
                  <a:pt x="5860713" y="18541"/>
                  <a:pt x="5859222" y="18197"/>
                  <a:pt x="5857386" y="17910"/>
                </a:cubicBezTo>
                <a:cubicBezTo>
                  <a:pt x="5855551" y="17623"/>
                  <a:pt x="5853141" y="17480"/>
                  <a:pt x="5850159" y="17480"/>
                </a:cubicBezTo>
                <a:cubicBezTo>
                  <a:pt x="5847406" y="17480"/>
                  <a:pt x="5845082" y="17623"/>
                  <a:pt x="5843189" y="17910"/>
                </a:cubicBezTo>
                <a:cubicBezTo>
                  <a:pt x="5841296" y="18197"/>
                  <a:pt x="5839776" y="18541"/>
                  <a:pt x="5838629" y="18943"/>
                </a:cubicBezTo>
                <a:cubicBezTo>
                  <a:pt x="5837482" y="19344"/>
                  <a:pt x="5836679" y="19889"/>
                  <a:pt x="5836220" y="20577"/>
                </a:cubicBezTo>
                <a:cubicBezTo>
                  <a:pt x="5835761" y="21266"/>
                  <a:pt x="5835532" y="22069"/>
                  <a:pt x="5835532" y="22986"/>
                </a:cubicBezTo>
                <a:lnTo>
                  <a:pt x="5835532" y="236713"/>
                </a:lnTo>
                <a:cubicBezTo>
                  <a:pt x="5835532" y="237631"/>
                  <a:pt x="5835761" y="238434"/>
                  <a:pt x="5836220" y="239122"/>
                </a:cubicBezTo>
                <a:cubicBezTo>
                  <a:pt x="5836679" y="239811"/>
                  <a:pt x="5837482" y="240355"/>
                  <a:pt x="5838629" y="240757"/>
                </a:cubicBezTo>
                <a:cubicBezTo>
                  <a:pt x="5839776" y="241159"/>
                  <a:pt x="5841296" y="241503"/>
                  <a:pt x="5843189" y="241790"/>
                </a:cubicBezTo>
                <a:cubicBezTo>
                  <a:pt x="5845082" y="242076"/>
                  <a:pt x="5847406" y="242220"/>
                  <a:pt x="5850159" y="242220"/>
                </a:cubicBezTo>
                <a:cubicBezTo>
                  <a:pt x="5853141" y="242220"/>
                  <a:pt x="5855551" y="242076"/>
                  <a:pt x="5857386" y="241790"/>
                </a:cubicBezTo>
                <a:cubicBezTo>
                  <a:pt x="5859222" y="241503"/>
                  <a:pt x="5860713" y="241159"/>
                  <a:pt x="5861860" y="240757"/>
                </a:cubicBezTo>
                <a:cubicBezTo>
                  <a:pt x="5863007" y="240355"/>
                  <a:pt x="5863811" y="239811"/>
                  <a:pt x="5864269" y="239122"/>
                </a:cubicBezTo>
                <a:cubicBezTo>
                  <a:pt x="5864728" y="238434"/>
                  <a:pt x="5864957" y="237631"/>
                  <a:pt x="5864957" y="236713"/>
                </a:cubicBezTo>
                <a:lnTo>
                  <a:pt x="5864957" y="137938"/>
                </a:lnTo>
                <a:lnTo>
                  <a:pt x="5966314" y="137938"/>
                </a:lnTo>
                <a:lnTo>
                  <a:pt x="5966314" y="236713"/>
                </a:lnTo>
                <a:cubicBezTo>
                  <a:pt x="5966314" y="237631"/>
                  <a:pt x="5966544" y="238434"/>
                  <a:pt x="5967002" y="239122"/>
                </a:cubicBezTo>
                <a:cubicBezTo>
                  <a:pt x="5967461" y="239811"/>
                  <a:pt x="5968265" y="240355"/>
                  <a:pt x="5969412" y="240757"/>
                </a:cubicBezTo>
                <a:cubicBezTo>
                  <a:pt x="5970559" y="241159"/>
                  <a:pt x="5972079" y="241503"/>
                  <a:pt x="5973972" y="241790"/>
                </a:cubicBezTo>
                <a:cubicBezTo>
                  <a:pt x="5975865" y="242076"/>
                  <a:pt x="5978246" y="242220"/>
                  <a:pt x="5981113" y="242220"/>
                </a:cubicBezTo>
                <a:cubicBezTo>
                  <a:pt x="5983867" y="242220"/>
                  <a:pt x="5986219" y="242076"/>
                  <a:pt x="5988169" y="241790"/>
                </a:cubicBezTo>
                <a:cubicBezTo>
                  <a:pt x="5990120" y="241503"/>
                  <a:pt x="5991668" y="241159"/>
                  <a:pt x="5992815" y="240757"/>
                </a:cubicBezTo>
                <a:cubicBezTo>
                  <a:pt x="5993962" y="240355"/>
                  <a:pt x="5994766" y="239811"/>
                  <a:pt x="5995224" y="239122"/>
                </a:cubicBezTo>
                <a:cubicBezTo>
                  <a:pt x="5995683" y="238434"/>
                  <a:pt x="5995913" y="237631"/>
                  <a:pt x="5995913" y="236713"/>
                </a:cubicBezTo>
                <a:lnTo>
                  <a:pt x="5995913" y="22986"/>
                </a:lnTo>
                <a:cubicBezTo>
                  <a:pt x="5995913" y="22069"/>
                  <a:pt x="5995683" y="21266"/>
                  <a:pt x="5995224" y="20577"/>
                </a:cubicBezTo>
                <a:cubicBezTo>
                  <a:pt x="5994766" y="19889"/>
                  <a:pt x="5993962" y="19344"/>
                  <a:pt x="5992815" y="18943"/>
                </a:cubicBezTo>
                <a:cubicBezTo>
                  <a:pt x="5991668" y="18541"/>
                  <a:pt x="5990120" y="18197"/>
                  <a:pt x="5988169" y="17910"/>
                </a:cubicBezTo>
                <a:cubicBezTo>
                  <a:pt x="5986219" y="17623"/>
                  <a:pt x="5983867" y="17480"/>
                  <a:pt x="5981113" y="17480"/>
                </a:cubicBezTo>
                <a:close/>
                <a:moveTo>
                  <a:pt x="3648317" y="15759"/>
                </a:moveTo>
                <a:cubicBezTo>
                  <a:pt x="3642007" y="15759"/>
                  <a:pt x="3637763" y="16906"/>
                  <a:pt x="3635583" y="19201"/>
                </a:cubicBezTo>
                <a:cubicBezTo>
                  <a:pt x="3633403" y="21495"/>
                  <a:pt x="3632313" y="25682"/>
                  <a:pt x="3632313" y="31763"/>
                </a:cubicBezTo>
                <a:cubicBezTo>
                  <a:pt x="3632313" y="38072"/>
                  <a:pt x="3633461" y="42374"/>
                  <a:pt x="3635755" y="44669"/>
                </a:cubicBezTo>
                <a:cubicBezTo>
                  <a:pt x="3638049" y="46963"/>
                  <a:pt x="3642294" y="48111"/>
                  <a:pt x="3648489" y="48111"/>
                </a:cubicBezTo>
                <a:cubicBezTo>
                  <a:pt x="3654684" y="48111"/>
                  <a:pt x="3658871" y="46992"/>
                  <a:pt x="3661051" y="44755"/>
                </a:cubicBezTo>
                <a:cubicBezTo>
                  <a:pt x="3663231" y="42518"/>
                  <a:pt x="3664320" y="38359"/>
                  <a:pt x="3664320" y="32279"/>
                </a:cubicBezTo>
                <a:cubicBezTo>
                  <a:pt x="3664320" y="25855"/>
                  <a:pt x="3663202" y="21495"/>
                  <a:pt x="3660965" y="19201"/>
                </a:cubicBezTo>
                <a:cubicBezTo>
                  <a:pt x="3658728" y="16906"/>
                  <a:pt x="3654512" y="15759"/>
                  <a:pt x="3648317" y="15759"/>
                </a:cubicBezTo>
                <a:close/>
                <a:moveTo>
                  <a:pt x="3709234" y="15759"/>
                </a:moveTo>
                <a:cubicBezTo>
                  <a:pt x="3702924" y="15759"/>
                  <a:pt x="3698680" y="16906"/>
                  <a:pt x="3696500" y="19201"/>
                </a:cubicBezTo>
                <a:cubicBezTo>
                  <a:pt x="3694320" y="21495"/>
                  <a:pt x="3693230" y="25682"/>
                  <a:pt x="3693230" y="31763"/>
                </a:cubicBezTo>
                <a:cubicBezTo>
                  <a:pt x="3693230" y="38072"/>
                  <a:pt x="3694378" y="42374"/>
                  <a:pt x="3696672" y="44669"/>
                </a:cubicBezTo>
                <a:cubicBezTo>
                  <a:pt x="3698966" y="46963"/>
                  <a:pt x="3703211" y="48111"/>
                  <a:pt x="3709406" y="48111"/>
                </a:cubicBezTo>
                <a:cubicBezTo>
                  <a:pt x="3715601" y="48111"/>
                  <a:pt x="3719788" y="46992"/>
                  <a:pt x="3721968" y="44755"/>
                </a:cubicBezTo>
                <a:cubicBezTo>
                  <a:pt x="3724148" y="42518"/>
                  <a:pt x="3725238" y="38359"/>
                  <a:pt x="3725238" y="32279"/>
                </a:cubicBezTo>
                <a:cubicBezTo>
                  <a:pt x="3725238" y="25855"/>
                  <a:pt x="3724119" y="21495"/>
                  <a:pt x="3721882" y="19201"/>
                </a:cubicBezTo>
                <a:cubicBezTo>
                  <a:pt x="3719645" y="16906"/>
                  <a:pt x="3715429" y="15759"/>
                  <a:pt x="3709234" y="15759"/>
                </a:cubicBezTo>
                <a:close/>
                <a:moveTo>
                  <a:pt x="18068" y="4746"/>
                </a:moveTo>
                <a:cubicBezTo>
                  <a:pt x="14971" y="4746"/>
                  <a:pt x="12418" y="4918"/>
                  <a:pt x="10411" y="5262"/>
                </a:cubicBezTo>
                <a:cubicBezTo>
                  <a:pt x="8403" y="5606"/>
                  <a:pt x="6797" y="6122"/>
                  <a:pt x="5592" y="6811"/>
                </a:cubicBezTo>
                <a:cubicBezTo>
                  <a:pt x="4388" y="7499"/>
                  <a:pt x="3556" y="8331"/>
                  <a:pt x="3097" y="9306"/>
                </a:cubicBezTo>
                <a:cubicBezTo>
                  <a:pt x="2638" y="10281"/>
                  <a:pt x="2409" y="11457"/>
                  <a:pt x="2409" y="12834"/>
                </a:cubicBezTo>
                <a:lnTo>
                  <a:pt x="5334" y="177000"/>
                </a:lnTo>
                <a:cubicBezTo>
                  <a:pt x="5334" y="177918"/>
                  <a:pt x="5535" y="178721"/>
                  <a:pt x="5936" y="179410"/>
                </a:cubicBezTo>
                <a:cubicBezTo>
                  <a:pt x="6338" y="180098"/>
                  <a:pt x="7055" y="180672"/>
                  <a:pt x="8087" y="181130"/>
                </a:cubicBezTo>
                <a:cubicBezTo>
                  <a:pt x="9120" y="181589"/>
                  <a:pt x="10439" y="181933"/>
                  <a:pt x="12045" y="182163"/>
                </a:cubicBezTo>
                <a:cubicBezTo>
                  <a:pt x="13652" y="182392"/>
                  <a:pt x="15659" y="182507"/>
                  <a:pt x="18068" y="182507"/>
                </a:cubicBezTo>
                <a:cubicBezTo>
                  <a:pt x="20477" y="182507"/>
                  <a:pt x="22485" y="182392"/>
                  <a:pt x="24091" y="182163"/>
                </a:cubicBezTo>
                <a:cubicBezTo>
                  <a:pt x="25697" y="181933"/>
                  <a:pt x="27016" y="181589"/>
                  <a:pt x="28049" y="181130"/>
                </a:cubicBezTo>
                <a:cubicBezTo>
                  <a:pt x="29081" y="180672"/>
                  <a:pt x="29798" y="180098"/>
                  <a:pt x="30200" y="179410"/>
                </a:cubicBezTo>
                <a:cubicBezTo>
                  <a:pt x="30602" y="178721"/>
                  <a:pt x="30802" y="177918"/>
                  <a:pt x="30802" y="177000"/>
                </a:cubicBezTo>
                <a:lnTo>
                  <a:pt x="33728" y="12834"/>
                </a:lnTo>
                <a:cubicBezTo>
                  <a:pt x="33842" y="11457"/>
                  <a:pt x="33670" y="10252"/>
                  <a:pt x="33211" y="9220"/>
                </a:cubicBezTo>
                <a:cubicBezTo>
                  <a:pt x="32753" y="8187"/>
                  <a:pt x="31921" y="7327"/>
                  <a:pt x="30716" y="6639"/>
                </a:cubicBezTo>
                <a:cubicBezTo>
                  <a:pt x="29512" y="5950"/>
                  <a:pt x="27905" y="5463"/>
                  <a:pt x="25898" y="5176"/>
                </a:cubicBezTo>
                <a:cubicBezTo>
                  <a:pt x="23891" y="4889"/>
                  <a:pt x="21280" y="4746"/>
                  <a:pt x="18068" y="4746"/>
                </a:cubicBezTo>
                <a:close/>
                <a:moveTo>
                  <a:pt x="3171104" y="13"/>
                </a:moveTo>
                <a:cubicBezTo>
                  <a:pt x="3169842" y="71"/>
                  <a:pt x="3168867" y="530"/>
                  <a:pt x="3168178" y="1390"/>
                </a:cubicBezTo>
                <a:cubicBezTo>
                  <a:pt x="3167490" y="2251"/>
                  <a:pt x="3167031" y="3656"/>
                  <a:pt x="3166802" y="5606"/>
                </a:cubicBezTo>
                <a:cubicBezTo>
                  <a:pt x="3166573" y="7556"/>
                  <a:pt x="3166458" y="10252"/>
                  <a:pt x="3166458" y="13694"/>
                </a:cubicBezTo>
                <a:cubicBezTo>
                  <a:pt x="3166458" y="15988"/>
                  <a:pt x="3166573" y="17939"/>
                  <a:pt x="3166802" y="19545"/>
                </a:cubicBezTo>
                <a:cubicBezTo>
                  <a:pt x="3167031" y="21151"/>
                  <a:pt x="3167433" y="22470"/>
                  <a:pt x="3168006" y="23503"/>
                </a:cubicBezTo>
                <a:cubicBezTo>
                  <a:pt x="3168580" y="24535"/>
                  <a:pt x="3169441" y="25338"/>
                  <a:pt x="3170588" y="25912"/>
                </a:cubicBezTo>
                <a:cubicBezTo>
                  <a:pt x="3171735" y="26486"/>
                  <a:pt x="3173226" y="26944"/>
                  <a:pt x="3175062" y="27289"/>
                </a:cubicBezTo>
                <a:lnTo>
                  <a:pt x="3226514" y="35893"/>
                </a:lnTo>
                <a:cubicBezTo>
                  <a:pt x="3231677" y="36696"/>
                  <a:pt x="3236209" y="37614"/>
                  <a:pt x="3240109" y="38646"/>
                </a:cubicBezTo>
                <a:cubicBezTo>
                  <a:pt x="3244010" y="39678"/>
                  <a:pt x="3247480" y="40826"/>
                  <a:pt x="3250520" y="42088"/>
                </a:cubicBezTo>
                <a:cubicBezTo>
                  <a:pt x="3253560" y="43350"/>
                  <a:pt x="3256228" y="44755"/>
                  <a:pt x="3258522" y="46304"/>
                </a:cubicBezTo>
                <a:cubicBezTo>
                  <a:pt x="3260816" y="47852"/>
                  <a:pt x="3263111" y="49831"/>
                  <a:pt x="3265405" y="52241"/>
                </a:cubicBezTo>
                <a:cubicBezTo>
                  <a:pt x="3267700" y="54650"/>
                  <a:pt x="3269793" y="57632"/>
                  <a:pt x="3271686" y="61189"/>
                </a:cubicBezTo>
                <a:cubicBezTo>
                  <a:pt x="3273579" y="64745"/>
                  <a:pt x="3275185" y="68789"/>
                  <a:pt x="3276504" y="73321"/>
                </a:cubicBezTo>
                <a:cubicBezTo>
                  <a:pt x="3277824" y="77852"/>
                  <a:pt x="3278914" y="82785"/>
                  <a:pt x="3279774" y="88120"/>
                </a:cubicBezTo>
                <a:cubicBezTo>
                  <a:pt x="3280634" y="93454"/>
                  <a:pt x="3281466" y="99162"/>
                  <a:pt x="3282269" y="105242"/>
                </a:cubicBezTo>
                <a:cubicBezTo>
                  <a:pt x="3278483" y="101227"/>
                  <a:pt x="3274469" y="97584"/>
                  <a:pt x="3270223" y="94315"/>
                </a:cubicBezTo>
                <a:cubicBezTo>
                  <a:pt x="3265979" y="91045"/>
                  <a:pt x="3261505" y="88263"/>
                  <a:pt x="3256801" y="85969"/>
                </a:cubicBezTo>
                <a:cubicBezTo>
                  <a:pt x="3252098" y="83674"/>
                  <a:pt x="3247136" y="81925"/>
                  <a:pt x="3241916" y="80720"/>
                </a:cubicBezTo>
                <a:cubicBezTo>
                  <a:pt x="3236696" y="79516"/>
                  <a:pt x="3231161" y="78913"/>
                  <a:pt x="3225310" y="78913"/>
                </a:cubicBezTo>
                <a:cubicBezTo>
                  <a:pt x="3214182" y="78913"/>
                  <a:pt x="3204459" y="80778"/>
                  <a:pt x="3196142" y="84506"/>
                </a:cubicBezTo>
                <a:cubicBezTo>
                  <a:pt x="3187825" y="88234"/>
                  <a:pt x="3180942" y="93540"/>
                  <a:pt x="3175492" y="100424"/>
                </a:cubicBezTo>
                <a:cubicBezTo>
                  <a:pt x="3170043" y="107307"/>
                  <a:pt x="3165970" y="115567"/>
                  <a:pt x="3163274" y="125204"/>
                </a:cubicBezTo>
                <a:cubicBezTo>
                  <a:pt x="3160578" y="134840"/>
                  <a:pt x="3159230" y="145452"/>
                  <a:pt x="3159230" y="157039"/>
                </a:cubicBezTo>
                <a:cubicBezTo>
                  <a:pt x="3159230" y="170002"/>
                  <a:pt x="3161009" y="181819"/>
                  <a:pt x="3164565" y="192488"/>
                </a:cubicBezTo>
                <a:cubicBezTo>
                  <a:pt x="3168122" y="203157"/>
                  <a:pt x="3173284" y="212363"/>
                  <a:pt x="3180052" y="220107"/>
                </a:cubicBezTo>
                <a:cubicBezTo>
                  <a:pt x="3186821" y="227851"/>
                  <a:pt x="3195052" y="233845"/>
                  <a:pt x="3204746" y="238090"/>
                </a:cubicBezTo>
                <a:cubicBezTo>
                  <a:pt x="3214440" y="242334"/>
                  <a:pt x="3225367" y="244457"/>
                  <a:pt x="3237528" y="244457"/>
                </a:cubicBezTo>
                <a:cubicBezTo>
                  <a:pt x="3250147" y="244457"/>
                  <a:pt x="3261075" y="242421"/>
                  <a:pt x="3270309" y="238348"/>
                </a:cubicBezTo>
                <a:cubicBezTo>
                  <a:pt x="3279545" y="234275"/>
                  <a:pt x="3287174" y="228138"/>
                  <a:pt x="3293196" y="219935"/>
                </a:cubicBezTo>
                <a:cubicBezTo>
                  <a:pt x="3299219" y="211732"/>
                  <a:pt x="3303665" y="201465"/>
                  <a:pt x="3306533" y="189132"/>
                </a:cubicBezTo>
                <a:cubicBezTo>
                  <a:pt x="3309401" y="176800"/>
                  <a:pt x="3310835" y="162316"/>
                  <a:pt x="3310835" y="145681"/>
                </a:cubicBezTo>
                <a:cubicBezTo>
                  <a:pt x="3310835" y="131571"/>
                  <a:pt x="3310176" y="118578"/>
                  <a:pt x="3308856" y="106705"/>
                </a:cubicBezTo>
                <a:cubicBezTo>
                  <a:pt x="3307537" y="94831"/>
                  <a:pt x="3305672" y="84162"/>
                  <a:pt x="3303263" y="74697"/>
                </a:cubicBezTo>
                <a:cubicBezTo>
                  <a:pt x="3300854" y="65233"/>
                  <a:pt x="3297986" y="57174"/>
                  <a:pt x="3294659" y="50520"/>
                </a:cubicBezTo>
                <a:cubicBezTo>
                  <a:pt x="3291333" y="43866"/>
                  <a:pt x="3287919" y="38589"/>
                  <a:pt x="3284420" y="34688"/>
                </a:cubicBezTo>
                <a:cubicBezTo>
                  <a:pt x="3280922" y="30788"/>
                  <a:pt x="3277480" y="27661"/>
                  <a:pt x="3274095" y="25310"/>
                </a:cubicBezTo>
                <a:cubicBezTo>
                  <a:pt x="3270711" y="22958"/>
                  <a:pt x="3266954" y="20778"/>
                  <a:pt x="3262824" y="18770"/>
                </a:cubicBezTo>
                <a:cubicBezTo>
                  <a:pt x="3258694" y="16763"/>
                  <a:pt x="3254019" y="15013"/>
                  <a:pt x="3248799" y="13522"/>
                </a:cubicBezTo>
                <a:cubicBezTo>
                  <a:pt x="3243580" y="12031"/>
                  <a:pt x="3237700" y="10711"/>
                  <a:pt x="3231161" y="9564"/>
                </a:cubicBezTo>
                <a:lnTo>
                  <a:pt x="3175922" y="444"/>
                </a:lnTo>
                <a:cubicBezTo>
                  <a:pt x="3173972" y="100"/>
                  <a:pt x="3172366" y="-44"/>
                  <a:pt x="3171104" y="1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885124" y="5168148"/>
            <a:ext cx="6642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Когда Фелиция вернулась домой из Парижа сделав неизвестное, </a:t>
            </a:r>
          </a:p>
          <a:p>
            <a:r>
              <a:rPr lang="ru-RU" dirty="0"/>
              <a:t>полиции непонятное, дело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3456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Из «</a:t>
            </a:r>
            <a:r>
              <a:rPr lang="ru-RU" dirty="0" err="1" smtClean="0"/>
              <a:t>Мегрэ</a:t>
            </a:r>
            <a:r>
              <a:rPr lang="ru-RU" dirty="0" smtClean="0"/>
              <a:t> и дом Фелиции» две серии из сериала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sz="2000" dirty="0"/>
              <a:t>для </a:t>
            </a:r>
            <a:r>
              <a:rPr lang="en-US" sz="2000" dirty="0"/>
              <a:t>take home the message</a:t>
            </a:r>
            <a:endParaRPr lang="en-US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D0D1-B973-414B-A6AD-3770E80E19B0}" type="slidenum">
              <a:rPr lang="en-US" smtClean="0"/>
              <a:t>33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52650" y="5555258"/>
            <a:ext cx="6642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Когда Фелиция вернулась домой из Парижа сделав неизвестное, </a:t>
            </a:r>
          </a:p>
          <a:p>
            <a:r>
              <a:rPr lang="ru-RU" dirty="0"/>
              <a:t>полиции непонятное, дело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09825" y="2124075"/>
            <a:ext cx="1341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На будущее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09826" y="2390042"/>
            <a:ext cx="709694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/>
              <a:t>Вы способны на всё!</a:t>
            </a:r>
          </a:p>
          <a:p>
            <a:r>
              <a:rPr lang="ru-RU" dirty="0"/>
              <a:t>После того как Фелиция услышала что-то  дома ночью, открыла дверь</a:t>
            </a:r>
          </a:p>
          <a:p>
            <a:r>
              <a:rPr lang="ru-RU" dirty="0"/>
              <a:t> и на неё напали</a:t>
            </a:r>
          </a:p>
          <a:p>
            <a:r>
              <a:rPr lang="ru-RU" dirty="0"/>
              <a:t>Фелиция – </a:t>
            </a:r>
            <a:r>
              <a:rPr lang="ru-RU" dirty="0" err="1"/>
              <a:t>Мегрэ</a:t>
            </a: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/>
              <a:t>Какой Вы противный!</a:t>
            </a:r>
          </a:p>
          <a:p>
            <a:pPr marL="285750" indent="-285750">
              <a:buFontTx/>
              <a:buChar char="-"/>
            </a:pPr>
            <a:r>
              <a:rPr lang="ru-RU" dirty="0"/>
              <a:t>Почему?</a:t>
            </a:r>
          </a:p>
          <a:p>
            <a:pPr marL="285750" indent="-285750">
              <a:buFontTx/>
              <a:buChar char="-"/>
            </a:pPr>
            <a:r>
              <a:rPr lang="ru-RU" dirty="0"/>
              <a:t>Ловите невинных</a:t>
            </a:r>
          </a:p>
          <a:p>
            <a:pPr marL="285750" indent="-285750">
              <a:buFontTx/>
              <a:buChar char="-"/>
            </a:pPr>
            <a:r>
              <a:rPr lang="ru-RU" dirty="0"/>
              <a:t>Так ОН даже не знает, что Вы его любите?</a:t>
            </a:r>
          </a:p>
          <a:p>
            <a:pPr marL="285750" indent="-285750">
              <a:buFontTx/>
              <a:buChar char="-"/>
            </a:pPr>
            <a:r>
              <a:rPr lang="ru-RU" dirty="0"/>
              <a:t>Это правда!</a:t>
            </a:r>
          </a:p>
          <a:p>
            <a:pPr marL="285750" indent="-285750">
              <a:buFontTx/>
              <a:buChar char="-"/>
            </a:pPr>
            <a:r>
              <a:rPr lang="ru-RU" dirty="0"/>
              <a:t>Это первое, что Вы сказали не солгав!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1330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2796" y="87278"/>
            <a:ext cx="8477250" cy="1173233"/>
          </a:xfrm>
        </p:spPr>
        <p:txBody>
          <a:bodyPr/>
          <a:lstStyle/>
          <a:p>
            <a:pPr algn="ctr"/>
            <a:r>
              <a:rPr lang="en-US" dirty="0"/>
              <a:t>6</a:t>
            </a:r>
            <a:r>
              <a:rPr lang="ru-RU" dirty="0" smtClean="0"/>
              <a:t>. </a:t>
            </a:r>
            <a:r>
              <a:rPr lang="en-US" dirty="0" smtClean="0"/>
              <a:t>Take </a:t>
            </a:r>
            <a:r>
              <a:rPr lang="en-US" dirty="0"/>
              <a:t>home the message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2118071" y="4581770"/>
            <a:ext cx="7886700" cy="1500187"/>
          </a:xfrm>
        </p:spPr>
        <p:txBody>
          <a:bodyPr/>
          <a:lstStyle/>
          <a:p>
            <a:endParaRPr lang="en-US" dirty="0" smtClean="0"/>
          </a:p>
          <a:p>
            <a:r>
              <a:rPr lang="en-US" sz="3200" dirty="0">
                <a:solidFill>
                  <a:prstClr val="black"/>
                </a:solidFill>
              </a:rPr>
              <a:t>[</a:t>
            </a:r>
            <a:r>
              <a:rPr lang="ru-RU" sz="3200" dirty="0" err="1">
                <a:solidFill>
                  <a:prstClr val="black"/>
                </a:solidFill>
              </a:rPr>
              <a:t>ААл</a:t>
            </a:r>
            <a:r>
              <a:rPr lang="en-US" sz="3200" dirty="0">
                <a:solidFill>
                  <a:prstClr val="black"/>
                </a:solidFill>
              </a:rPr>
              <a:t>]</a:t>
            </a:r>
            <a:r>
              <a:rPr lang="en-US" sz="3200" dirty="0"/>
              <a:t> </a:t>
            </a:r>
            <a:r>
              <a:rPr lang="ru-RU" sz="3200" dirty="0"/>
              <a:t>- Надеюсь</a:t>
            </a:r>
            <a:r>
              <a:rPr lang="ru-RU" sz="3200" dirty="0"/>
              <a:t>, к следующему занятию вы </a:t>
            </a:r>
            <a:r>
              <a:rPr lang="ru-RU" sz="3200" dirty="0"/>
              <a:t>всё обдумаете как следует!</a:t>
            </a:r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D0D1-B973-414B-A6AD-3770E80E19B0}" type="slidenum">
              <a:rPr lang="en-US" smtClean="0"/>
              <a:t>34</a:t>
            </a:fld>
            <a:endParaRPr lang="en-US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671742" y="1242322"/>
            <a:ext cx="8838993" cy="5328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/>
              <a:t>Из «</a:t>
            </a:r>
            <a:r>
              <a:rPr lang="ru-RU" sz="3200" dirty="0" err="1"/>
              <a:t>Мегрэ</a:t>
            </a:r>
            <a:r>
              <a:rPr lang="ru-RU" sz="3200" dirty="0"/>
              <a:t> и дом Фелиции» две серии из сериала</a:t>
            </a: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1937925" y="1851652"/>
            <a:ext cx="7886700" cy="263089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200" dirty="0"/>
              <a:t>КАДР. </a:t>
            </a:r>
            <a:r>
              <a:rPr lang="ru-RU" sz="9600" dirty="0"/>
              <a:t>Фелиция </a:t>
            </a:r>
            <a:r>
              <a:rPr lang="ru-RU" sz="9600" dirty="0"/>
              <a:t>вернулась домой из Парижа </a:t>
            </a:r>
            <a:r>
              <a:rPr lang="ru-RU" sz="9600" dirty="0"/>
              <a:t/>
            </a:r>
            <a:br>
              <a:rPr lang="ru-RU" sz="9600" dirty="0"/>
            </a:br>
            <a:r>
              <a:rPr lang="ru-RU" sz="7200" dirty="0"/>
              <a:t>сделав неизвестное полиции непонятное </a:t>
            </a:r>
            <a:r>
              <a:rPr lang="ru-RU" sz="7200" dirty="0"/>
              <a:t>дело </a:t>
            </a:r>
            <a:r>
              <a:rPr lang="en-US" sz="7200" dirty="0"/>
              <a:t/>
            </a:r>
            <a:br>
              <a:rPr lang="en-US" sz="7200" dirty="0"/>
            </a:br>
            <a:r>
              <a:rPr lang="ru-RU" sz="7200" dirty="0"/>
              <a:t/>
            </a:r>
            <a:br>
              <a:rPr lang="ru-RU" sz="7200" dirty="0"/>
            </a:br>
            <a:r>
              <a:rPr lang="en-US" sz="9600" dirty="0"/>
              <a:t>[</a:t>
            </a:r>
            <a:r>
              <a:rPr lang="ru-RU" sz="9600" dirty="0"/>
              <a:t>М</a:t>
            </a:r>
            <a:r>
              <a:rPr lang="en-US" sz="9600" dirty="0"/>
              <a:t>]</a:t>
            </a:r>
            <a:r>
              <a:rPr lang="ru-RU" sz="9600" dirty="0"/>
              <a:t> </a:t>
            </a:r>
            <a:r>
              <a:rPr lang="en-US" sz="9600" dirty="0"/>
              <a:t>- </a:t>
            </a:r>
            <a:r>
              <a:rPr lang="ru-RU" sz="9600" dirty="0"/>
              <a:t>Я приду завтра</a:t>
            </a:r>
            <a:r>
              <a:rPr lang="ru-RU" sz="7200" dirty="0"/>
              <a:t>, сказал </a:t>
            </a:r>
            <a:r>
              <a:rPr lang="ru-RU" sz="7200" dirty="0" err="1"/>
              <a:t>Мегрэ</a:t>
            </a:r>
            <a:r>
              <a:rPr lang="ru-RU" sz="7200" dirty="0"/>
              <a:t> собираясь</a:t>
            </a:r>
            <a:r>
              <a:rPr lang="ru-RU" dirty="0"/>
              <a:t>. </a:t>
            </a:r>
            <a:br>
              <a:rPr lang="ru-RU" dirty="0"/>
            </a:br>
            <a:endParaRPr lang="ru-RU" dirty="0"/>
          </a:p>
          <a:p>
            <a:r>
              <a:rPr lang="en-US" sz="9600" dirty="0">
                <a:solidFill>
                  <a:prstClr val="black"/>
                </a:solidFill>
              </a:rPr>
              <a:t>[</a:t>
            </a:r>
            <a:r>
              <a:rPr lang="ru-RU" sz="9600" dirty="0">
                <a:solidFill>
                  <a:prstClr val="black"/>
                </a:solidFill>
              </a:rPr>
              <a:t>М</a:t>
            </a:r>
            <a:r>
              <a:rPr lang="en-US" sz="9600" dirty="0">
                <a:solidFill>
                  <a:prstClr val="black"/>
                </a:solidFill>
              </a:rPr>
              <a:t>]</a:t>
            </a:r>
            <a:r>
              <a:rPr lang="en-US" sz="9600" dirty="0"/>
              <a:t> </a:t>
            </a:r>
            <a:r>
              <a:rPr lang="ru-RU" sz="9600" dirty="0"/>
              <a:t>- </a:t>
            </a:r>
            <a:r>
              <a:rPr lang="ru-RU" sz="9600" dirty="0"/>
              <a:t>Надеюсь, Вы всё обдумаете как следует!</a:t>
            </a:r>
          </a:p>
          <a:p>
            <a:r>
              <a:rPr lang="ru-RU" sz="9600" dirty="0"/>
              <a:t/>
            </a:r>
            <a:br>
              <a:rPr lang="ru-RU" sz="9600" dirty="0"/>
            </a:br>
            <a:r>
              <a:rPr lang="en-US" sz="9600" dirty="0"/>
              <a:t>[</a:t>
            </a:r>
            <a:r>
              <a:rPr lang="ru-RU" sz="9600" dirty="0"/>
              <a:t>Ф</a:t>
            </a:r>
            <a:r>
              <a:rPr lang="en-US" sz="9600" dirty="0"/>
              <a:t>]   </a:t>
            </a:r>
            <a:r>
              <a:rPr lang="ru-RU" sz="9600" dirty="0"/>
              <a:t>- </a:t>
            </a:r>
            <a:r>
              <a:rPr lang="ru-RU" sz="9600" dirty="0"/>
              <a:t>Что именно?</a:t>
            </a:r>
          </a:p>
          <a:p>
            <a:r>
              <a:rPr lang="en-US" sz="9600" dirty="0"/>
              <a:t> </a:t>
            </a:r>
            <a:r>
              <a:rPr lang="ru-RU" sz="12800" dirty="0" err="1"/>
              <a:t>Мегрэ</a:t>
            </a:r>
            <a:r>
              <a:rPr lang="ru-RU" sz="12800" dirty="0"/>
              <a:t> </a:t>
            </a:r>
            <a:r>
              <a:rPr lang="ru-RU" sz="12800" dirty="0"/>
              <a:t>ушёл. 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754739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8923" y="715618"/>
            <a:ext cx="7886700" cy="1312380"/>
          </a:xfrm>
        </p:spPr>
        <p:txBody>
          <a:bodyPr>
            <a:normAutofit/>
          </a:bodyPr>
          <a:lstStyle/>
          <a:p>
            <a:r>
              <a:rPr lang="en-US" sz="4000" b="1" dirty="0"/>
              <a:t>7. </a:t>
            </a:r>
            <a:r>
              <a:rPr lang="ru-RU" sz="4000" b="1" dirty="0"/>
              <a:t>Задания </a:t>
            </a:r>
            <a:r>
              <a:rPr lang="ru-RU" sz="4000" b="1" dirty="0"/>
              <a:t>на </a:t>
            </a:r>
            <a:r>
              <a:rPr lang="ru-RU" sz="4000" b="1" dirty="0"/>
              <a:t>дом</a:t>
            </a:r>
            <a:r>
              <a:rPr lang="en-US" sz="4000" b="1" dirty="0"/>
              <a:t> (</a:t>
            </a:r>
            <a:r>
              <a:rPr lang="ru-RU" sz="4000" b="1" dirty="0"/>
              <a:t>на</a:t>
            </a:r>
            <a:r>
              <a:rPr lang="en-US" sz="4000" b="1" dirty="0"/>
              <a:t> 13</a:t>
            </a:r>
            <a:r>
              <a:rPr lang="ru-RU" sz="4000" b="1" dirty="0"/>
              <a:t> сент. 2024)</a:t>
            </a:r>
            <a:endParaRPr lang="en-US" sz="40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978923" y="2313403"/>
            <a:ext cx="7886700" cy="3590440"/>
          </a:xfrm>
        </p:spPr>
        <p:txBody>
          <a:bodyPr>
            <a:normAutofit/>
          </a:bodyPr>
          <a:lstStyle/>
          <a:p>
            <a:r>
              <a:rPr lang="ru-RU" dirty="0" smtClean="0"/>
              <a:t>См на сайте </a:t>
            </a:r>
            <a:r>
              <a:rPr lang="en-US" dirty="0" smtClean="0"/>
              <a:t>kodomo.fbb.msu.ru</a:t>
            </a:r>
            <a:endParaRPr lang="ru-RU" dirty="0" smtClean="0"/>
          </a:p>
          <a:p>
            <a:r>
              <a:rPr lang="ru-RU" dirty="0" smtClean="0"/>
              <a:t>Два первых задания обязательны. Остальные  НЕ ОБЯЗАТЕЛЬНЫ для получения зачёта за первый семестр.</a:t>
            </a:r>
            <a:endParaRPr lang="ru-RU" dirty="0"/>
          </a:p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Ответы на необязательные вопросы пришлите </a:t>
            </a:r>
            <a:r>
              <a:rPr lang="ru-RU" b="1" dirty="0"/>
              <a:t>письмом на адреса преподавателей.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D0D1-B973-414B-A6AD-3770E80E19B0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6172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КОНЕЦ ПРЕЗЕНТАЦИИ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D0D1-B973-414B-A6AD-3770E80E19B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30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52650" y="180460"/>
            <a:ext cx="7886700" cy="63394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Вот так.</a:t>
            </a:r>
            <a:endParaRPr lang="en-US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D0D1-B973-414B-A6AD-3770E80E19B0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51866" y="312764"/>
            <a:ext cx="4538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Картинка как хочу. В работе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288" y="804964"/>
            <a:ext cx="8353425" cy="591651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390635" y="308045"/>
            <a:ext cx="1182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Сократить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64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6432" y="1395415"/>
            <a:ext cx="8329613" cy="2852737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 </a:t>
            </a:r>
            <a:r>
              <a:rPr lang="en-US" sz="3600" dirty="0"/>
              <a:t>Take </a:t>
            </a:r>
            <a:r>
              <a:rPr lang="en-US" sz="3600" dirty="0"/>
              <a:t>home the </a:t>
            </a:r>
            <a:r>
              <a:rPr lang="en-US" sz="3600" dirty="0"/>
              <a:t>message</a:t>
            </a:r>
            <a:r>
              <a:rPr lang="ru-RU" sz="3600" dirty="0"/>
              <a:t> (1)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«Задавать вопросы </a:t>
            </a:r>
            <a:r>
              <a:rPr lang="ru-RU" dirty="0" smtClean="0"/>
              <a:t>интереснее, </a:t>
            </a:r>
            <a:r>
              <a:rPr lang="ru-RU" dirty="0" smtClean="0"/>
              <a:t>чем </a:t>
            </a:r>
            <a:r>
              <a:rPr lang="ru-RU" dirty="0" smtClean="0"/>
              <a:t>слушать </a:t>
            </a:r>
            <a:r>
              <a:rPr lang="ru-RU" dirty="0" smtClean="0"/>
              <a:t>скучную лекцию»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D0D1-B973-414B-A6AD-3770E80E19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19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</a:t>
            </a:r>
            <a:r>
              <a:rPr lang="ru-RU" dirty="0" smtClean="0"/>
              <a:t>. Тернистый путь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147888" y="4589464"/>
            <a:ext cx="7886700" cy="1880910"/>
          </a:xfrm>
        </p:spPr>
        <p:txBody>
          <a:bodyPr>
            <a:normAutofit fontScale="92500"/>
          </a:bodyPr>
          <a:lstStyle/>
          <a:p>
            <a:r>
              <a:rPr lang="ru-RU" sz="2600" dirty="0" err="1"/>
              <a:t>Медвежёнкам</a:t>
            </a:r>
            <a:r>
              <a:rPr lang="ru-RU" sz="2600" dirty="0"/>
              <a:t> учится труднее, чем студентам</a:t>
            </a:r>
            <a:r>
              <a:rPr lang="en-US" sz="2600" dirty="0"/>
              <a:t>???</a:t>
            </a:r>
            <a:r>
              <a:rPr lang="ru-RU" sz="2600" dirty="0"/>
              <a:t/>
            </a:r>
            <a:br>
              <a:rPr lang="ru-RU" sz="2600" dirty="0"/>
            </a:br>
            <a:endParaRPr lang="ru-RU" sz="2600" dirty="0"/>
          </a:p>
          <a:p>
            <a:r>
              <a:rPr lang="ru-RU" sz="2600" dirty="0"/>
              <a:t>Видео: </a:t>
            </a:r>
            <a:r>
              <a:rPr lang="en-US" sz="2600" dirty="0">
                <a:hlinkClick r:id="rId2"/>
              </a:rPr>
              <a:t>https://www.youtube.com/watch?v=47_SOihuJ1c</a:t>
            </a:r>
            <a:endParaRPr lang="ru-RU" sz="2600" dirty="0"/>
          </a:p>
          <a:p>
            <a:r>
              <a:rPr lang="ru-RU" sz="2600" dirty="0"/>
              <a:t>АВТОР: Динара </a:t>
            </a:r>
            <a:r>
              <a:rPr lang="ru-RU" sz="2600" dirty="0"/>
              <a:t>Ахметова</a:t>
            </a: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D0D1-B973-414B-A6AD-3770E80E19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52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19250" y="5638976"/>
            <a:ext cx="73723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Видео </a:t>
            </a:r>
          </a:p>
          <a:p>
            <a:r>
              <a:rPr lang="ru-RU" dirty="0"/>
              <a:t>Динара Ахметова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>
                <a:hlinkClick r:id="rId2"/>
              </a:rPr>
              <a:t>www.youtube.com/watch?v=47_SOihuJ1c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764582" y="4944168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1</a:t>
            </a:r>
            <a:r>
              <a:rPr lang="ru-RU" sz="2400" dirty="0">
                <a:solidFill>
                  <a:schemeClr val="bg1"/>
                </a:solidFill>
              </a:rPr>
              <a:t>к.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99864" y="6242928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3</a:t>
            </a:r>
            <a:r>
              <a:rPr lang="ru-RU" sz="2400" dirty="0">
                <a:solidFill>
                  <a:schemeClr val="bg1"/>
                </a:solidFill>
              </a:rPr>
              <a:t>к.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42714" y="2928228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2к.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26807" y="5508278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1</a:t>
            </a:r>
            <a:r>
              <a:rPr lang="ru-RU" sz="2400" dirty="0">
                <a:solidFill>
                  <a:schemeClr val="bg1"/>
                </a:solidFill>
              </a:rPr>
              <a:t>к.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D0D1-B973-414B-A6AD-3770E80E19B0}" type="slidenum">
              <a:rPr lang="en-US" smtClean="0"/>
              <a:t>7</a:t>
            </a:fld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805920" y="4688656"/>
            <a:ext cx="13965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До скал скатился</a:t>
            </a:r>
          </a:p>
          <a:p>
            <a:r>
              <a:rPr lang="ru-RU" sz="1400" dirty="0">
                <a:solidFill>
                  <a:schemeClr val="bg1"/>
                </a:solidFill>
              </a:rPr>
              <a:t>150 м</a:t>
            </a:r>
          </a:p>
          <a:p>
            <a:r>
              <a:rPr lang="ru-RU" sz="1400" dirty="0">
                <a:solidFill>
                  <a:schemeClr val="bg1"/>
                </a:solidFill>
              </a:rPr>
              <a:t>Скалы ему не страшны</a:t>
            </a:r>
            <a:endParaRPr lang="en-US" sz="1400" dirty="0">
              <a:solidFill>
                <a:schemeClr val="bg1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2336607" y="342097"/>
            <a:ext cx="2266950" cy="5076825"/>
            <a:chOff x="3650146" y="314881"/>
            <a:chExt cx="2266950" cy="5076825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50146" y="314881"/>
              <a:ext cx="2266950" cy="5076825"/>
            </a:xfrm>
            <a:prstGeom prst="rect">
              <a:avLst/>
            </a:prstGeom>
          </p:spPr>
        </p:pic>
        <p:sp>
          <p:nvSpPr>
            <p:cNvPr id="4" name="Стрелка вниз 3"/>
            <p:cNvSpPr/>
            <p:nvPr/>
          </p:nvSpPr>
          <p:spPr>
            <a:xfrm rot="10800000">
              <a:off x="4501642" y="4585480"/>
              <a:ext cx="113157" cy="71737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 rot="16759283">
              <a:off x="4553331" y="4586890"/>
              <a:ext cx="603580" cy="30244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549167" y="332590"/>
            <a:ext cx="1711950" cy="1480441"/>
            <a:chOff x="1700417" y="314881"/>
            <a:chExt cx="1711950" cy="1480441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00417" y="314881"/>
              <a:ext cx="1711950" cy="1480441"/>
            </a:xfrm>
            <a:prstGeom prst="rect">
              <a:avLst/>
            </a:prstGeom>
          </p:spPr>
        </p:pic>
        <p:sp>
          <p:nvSpPr>
            <p:cNvPr id="23" name="Овал 22"/>
            <p:cNvSpPr/>
            <p:nvPr/>
          </p:nvSpPr>
          <p:spPr>
            <a:xfrm>
              <a:off x="1876425" y="1327546"/>
              <a:ext cx="590550" cy="30244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59750" y="2481886"/>
            <a:ext cx="1711950" cy="1674562"/>
            <a:chOff x="1819209" y="1964413"/>
            <a:chExt cx="1711950" cy="1674562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19209" y="1964413"/>
              <a:ext cx="1711950" cy="1674562"/>
            </a:xfrm>
            <a:prstGeom prst="rect">
              <a:avLst/>
            </a:prstGeom>
          </p:spPr>
        </p:pic>
        <p:sp>
          <p:nvSpPr>
            <p:cNvPr id="24" name="Овал 23"/>
            <p:cNvSpPr/>
            <p:nvPr/>
          </p:nvSpPr>
          <p:spPr>
            <a:xfrm>
              <a:off x="2261117" y="2987250"/>
              <a:ext cx="590550" cy="30244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4679047" y="162011"/>
            <a:ext cx="4257001" cy="4579687"/>
            <a:chOff x="6002632" y="24020"/>
            <a:chExt cx="4257001" cy="4579687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6"/>
            <a:srcRect l="-1790" t="-922" r="1790" b="3499"/>
            <a:stretch/>
          </p:blipFill>
          <p:spPr>
            <a:xfrm>
              <a:off x="6002632" y="24020"/>
              <a:ext cx="4257001" cy="4507058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7149903" y="1894064"/>
              <a:ext cx="1927837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err="1"/>
                <a:t>Медвежёнок</a:t>
              </a:r>
              <a:r>
                <a:rPr lang="ru-RU" sz="2400" dirty="0"/>
                <a:t> лёгкий, скатывался по снегу много раз(</a:t>
              </a:r>
              <a:endParaRPr lang="en-US" sz="2400" dirty="0"/>
            </a:p>
          </p:txBody>
        </p:sp>
        <p:sp>
          <p:nvSpPr>
            <p:cNvPr id="18" name="Стрелка вниз 17"/>
            <p:cNvSpPr/>
            <p:nvPr/>
          </p:nvSpPr>
          <p:spPr>
            <a:xfrm flipH="1">
              <a:off x="9107834" y="3012391"/>
              <a:ext cx="109095" cy="75500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20" name="Стрелка вниз 19"/>
            <p:cNvSpPr/>
            <p:nvPr/>
          </p:nvSpPr>
          <p:spPr>
            <a:xfrm flipH="1">
              <a:off x="9585562" y="2941666"/>
              <a:ext cx="114301" cy="75500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 rot="4920355">
              <a:off x="9383609" y="4131368"/>
              <a:ext cx="642233" cy="30244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7447247" y="4756415"/>
            <a:ext cx="1424293" cy="2169351"/>
            <a:chOff x="8877091" y="4688656"/>
            <a:chExt cx="1424293" cy="2169351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877091" y="4688656"/>
              <a:ext cx="1382542" cy="2169351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8904822" y="4766388"/>
              <a:ext cx="139656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chemeClr val="bg1"/>
                  </a:solidFill>
                </a:rPr>
                <a:t>До скал скатился</a:t>
              </a:r>
            </a:p>
            <a:p>
              <a:r>
                <a:rPr lang="ru-RU" sz="1400" dirty="0">
                  <a:solidFill>
                    <a:schemeClr val="bg1"/>
                  </a:solidFill>
                </a:rPr>
                <a:t>150 м</a:t>
              </a:r>
            </a:p>
            <a:p>
              <a:r>
                <a:rPr lang="ru-RU" sz="1400" dirty="0">
                  <a:solidFill>
                    <a:schemeClr val="bg1"/>
                  </a:solidFill>
                </a:rPr>
                <a:t>Скалы ему не страшны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1" name="Овал 30"/>
            <p:cNvSpPr/>
            <p:nvPr/>
          </p:nvSpPr>
          <p:spPr>
            <a:xfrm rot="18610790">
              <a:off x="9515980" y="4986748"/>
              <a:ext cx="500165" cy="30244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9011538" y="263281"/>
            <a:ext cx="2970912" cy="3126612"/>
            <a:chOff x="1771650" y="373112"/>
            <a:chExt cx="3479524" cy="3313065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771650" y="373112"/>
              <a:ext cx="3479524" cy="3313065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2119495" y="2224445"/>
              <a:ext cx="30525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/>
                <a:t>Наконец выбрался к маме)))</a:t>
              </a:r>
              <a:endParaRPr lang="en-US" sz="2400" dirty="0"/>
            </a:p>
          </p:txBody>
        </p:sp>
      </p:grpSp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9"/>
          <a:srcRect t="-463" b="29121"/>
          <a:stretch/>
        </p:blipFill>
        <p:spPr>
          <a:xfrm>
            <a:off x="9033814" y="3401612"/>
            <a:ext cx="2988906" cy="3532588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0300248" y="5534561"/>
            <a:ext cx="18683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Мама не даёт отдышаться: вперёд, только вперёд</a:t>
            </a:r>
            <a:endParaRPr lang="en-US" sz="2000" dirty="0"/>
          </a:p>
        </p:txBody>
      </p:sp>
      <p:cxnSp>
        <p:nvCxnSpPr>
          <p:cNvPr id="40" name="Прямая со стрелкой 39"/>
          <p:cNvCxnSpPr/>
          <p:nvPr/>
        </p:nvCxnSpPr>
        <p:spPr>
          <a:xfrm flipH="1">
            <a:off x="10528267" y="3200967"/>
            <a:ext cx="600853" cy="162492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1376458" y="1831192"/>
            <a:ext cx="28684" cy="65069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8676809" y="1509306"/>
            <a:ext cx="2305516" cy="1493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V="1">
            <a:off x="4339166" y="3238500"/>
            <a:ext cx="569221" cy="799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2084781" y="3319167"/>
            <a:ext cx="528827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>
            <a:stCxn id="16" idx="1"/>
            <a:endCxn id="16" idx="3"/>
          </p:cNvCxnSpPr>
          <p:nvPr/>
        </p:nvCxnSpPr>
        <p:spPr>
          <a:xfrm>
            <a:off x="2336607" y="2880510"/>
            <a:ext cx="226695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266147" y="2803207"/>
            <a:ext cx="1749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конец крутизны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5616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7825" y="1736728"/>
            <a:ext cx="8896350" cy="2852737"/>
          </a:xfrm>
        </p:spPr>
        <p:txBody>
          <a:bodyPr/>
          <a:lstStyle/>
          <a:p>
            <a:pPr algn="ctr"/>
            <a:r>
              <a:rPr lang="en-US" sz="3600" dirty="0"/>
              <a:t>Take </a:t>
            </a:r>
            <a:r>
              <a:rPr lang="en-US" sz="3600" dirty="0"/>
              <a:t>home the </a:t>
            </a:r>
            <a:r>
              <a:rPr lang="en-US" sz="3600" dirty="0"/>
              <a:t>message</a:t>
            </a:r>
            <a:r>
              <a:rPr lang="ru-RU" sz="3600" dirty="0"/>
              <a:t> (2)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«Хочешь вскарабкаться – карабкайся»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D0D1-B973-414B-A6AD-3770E80E19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47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 </a:t>
            </a:r>
            <a:r>
              <a:rPr lang="ru-RU" dirty="0" err="1" smtClean="0"/>
              <a:t>Биоинформатика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«По гамбургскому счёту</a:t>
            </a:r>
            <a:r>
              <a:rPr lang="ru-RU" dirty="0" smtClean="0"/>
              <a:t>», наука в которой есть о чём подумать. </a:t>
            </a:r>
            <a:br>
              <a:rPr lang="ru-RU" dirty="0" smtClean="0"/>
            </a:br>
            <a:r>
              <a:rPr lang="ru-RU" dirty="0" smtClean="0"/>
              <a:t>Есть </a:t>
            </a:r>
            <a:r>
              <a:rPr lang="ru-RU" dirty="0"/>
              <a:t>материалы - </a:t>
            </a:r>
            <a:r>
              <a:rPr lang="ru-RU" dirty="0" smtClean="0"/>
              <a:t>базы </a:t>
            </a:r>
            <a:r>
              <a:rPr lang="ru-RU" dirty="0"/>
              <a:t>данных </a:t>
            </a:r>
            <a:r>
              <a:rPr lang="ru-RU" dirty="0" smtClean="0"/>
              <a:t>и </a:t>
            </a:r>
          </a:p>
          <a:p>
            <a:pPr algn="ctr"/>
            <a:r>
              <a:rPr lang="ru-RU" dirty="0" smtClean="0"/>
              <a:t>набор методов – алгоритмов и программ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D0D1-B973-414B-A6AD-3770E80E19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14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3837</TotalTime>
  <Words>1401</Words>
  <Application>Microsoft Office PowerPoint</Application>
  <PresentationFormat>Широкоэкранный</PresentationFormat>
  <Paragraphs>240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4" baseType="lpstr">
      <vt:lpstr>Adonis</vt:lpstr>
      <vt:lpstr>Arial</vt:lpstr>
      <vt:lpstr>BlinkMacSystemFont</vt:lpstr>
      <vt:lpstr>Calibri</vt:lpstr>
      <vt:lpstr>Calibri Light</vt:lpstr>
      <vt:lpstr>Skolar-Light-Cyrillic</vt:lpstr>
      <vt:lpstr>Times New Roman</vt:lpstr>
      <vt:lpstr>Тема Office</vt:lpstr>
      <vt:lpstr>Привет! Меня зовут Андрей Владимирович Алексеевский</vt:lpstr>
      <vt:lpstr>1. Стиль занятий</vt:lpstr>
      <vt:lpstr>Довольно. Хочу новенькое)</vt:lpstr>
      <vt:lpstr>Вот так.</vt:lpstr>
      <vt:lpstr> Take home the message (1)</vt:lpstr>
      <vt:lpstr>2. Тернистый путь</vt:lpstr>
      <vt:lpstr>Презентация PowerPoint</vt:lpstr>
      <vt:lpstr>Take home the message (2)</vt:lpstr>
      <vt:lpstr>3. Биоинформатика</vt:lpstr>
      <vt:lpstr>Зачем стараюсь я и многие преподаватели</vt:lpstr>
      <vt:lpstr>Презентация PowerPoint</vt:lpstr>
      <vt:lpstr>Take home the message (3)</vt:lpstr>
      <vt:lpstr>     4. Вопросы студентов Ждём вопросы. Самое время задать</vt:lpstr>
      <vt:lpstr>5. СЕГОДНЯ  задания для выполнения в классе НЕОБЯЗАТЕЛЬНЫ для зачёта за семестр</vt:lpstr>
      <vt:lpstr>Садитесь за компьютеры для выполнения задания! Пользовательское имя и пароль «для всех» написаны на доске. Если НЕТ – кричите и топайте ногами!!!</vt:lpstr>
      <vt:lpstr>Белки для задания про запас - проверенные</vt:lpstr>
      <vt:lpstr>Презентация PowerPoint</vt:lpstr>
      <vt:lpstr>4. Take home the message</vt:lpstr>
      <vt:lpstr>5. Два архетипа  И.М.</vt:lpstr>
      <vt:lpstr>Презентация PowerPoint</vt:lpstr>
      <vt:lpstr>Презентация PowerPoint</vt:lpstr>
      <vt:lpstr>Презентация PowerPoint</vt:lpstr>
      <vt:lpstr>6. Красивая история из мира микробов</vt:lpstr>
      <vt:lpstr>Статья в журнале</vt:lpstr>
      <vt:lpstr>Мотаем на ус а то вдруг спросят на зачёте – кто их (препов) знает?</vt:lpstr>
      <vt:lpstr>Презентация PowerPoint</vt:lpstr>
      <vt:lpstr>Фокус в чём</vt:lpstr>
      <vt:lpstr>БАКТЕРИЯ ПОГИБАЕТ и ФАГ Т7 погибает ВМЕСТЕ С БАКТЕРИЕЙ.</vt:lpstr>
      <vt:lpstr>Что происходит, если T7 попадает в бактерию </vt:lpstr>
      <vt:lpstr>ИСТОРИЯ НА ЭТОМ НЕ КОНЧАЕТСЯ!</vt:lpstr>
      <vt:lpstr>Из «Мегрэ и дом Фелиции» две серии из сериала для take home the message</vt:lpstr>
      <vt:lpstr>Из «Мегрэ и дом Фелиции» две серии из сериала для take home the message</vt:lpstr>
      <vt:lpstr>Из «Мегрэ и дом Фелиции» две серии из сериала для take home the message</vt:lpstr>
      <vt:lpstr>6. Take home the message</vt:lpstr>
      <vt:lpstr>7. Задания на дом (на 13 сент. 2024)</vt:lpstr>
      <vt:lpstr>КОНЕЦ ПРЕЗЕНТАЦИИ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aba</dc:creator>
  <cp:lastModifiedBy>aba</cp:lastModifiedBy>
  <cp:revision>150</cp:revision>
  <cp:lastPrinted>2024-09-05T22:53:22Z</cp:lastPrinted>
  <dcterms:created xsi:type="dcterms:W3CDTF">2024-08-22T08:43:52Z</dcterms:created>
  <dcterms:modified xsi:type="dcterms:W3CDTF">2024-09-05T23:05:37Z</dcterms:modified>
</cp:coreProperties>
</file>