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 id="2147483785" r:id="rId2"/>
    <p:sldMasterId id="2147483788" r:id="rId3"/>
    <p:sldMasterId id="2147483898" r:id="rId4"/>
  </p:sldMasterIdLst>
  <p:sldIdLst>
    <p:sldId id="256" r:id="rId5"/>
    <p:sldId id="257" r:id="rId6"/>
    <p:sldId id="266" r:id="rId7"/>
    <p:sldId id="267" r:id="rId8"/>
    <p:sldId id="268" r:id="rId9"/>
    <p:sldId id="258" r:id="rId10"/>
    <p:sldId id="259"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60" r:id="rId30"/>
    <p:sldId id="261" r:id="rId31"/>
    <p:sldId id="287" r:id="rId32"/>
    <p:sldId id="288" r:id="rId33"/>
    <p:sldId id="262" r:id="rId34"/>
    <p:sldId id="263" r:id="rId35"/>
    <p:sldId id="289" r:id="rId36"/>
    <p:sldId id="264" r:id="rId37"/>
    <p:sldId id="265"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5" d="100"/>
          <a:sy n="115" d="100"/>
        </p:scale>
        <p:origin x="1476" y="114"/>
      </p:cViewPr>
      <p:guideLst>
        <p:guide orient="horz" pos="2183"/>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039975" y="1766000"/>
            <a:ext cx="70641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ru-RU" smtClean="0"/>
              <a:t>Образец заголовка</a:t>
            </a:r>
            <a:endParaRPr/>
          </a:p>
        </p:txBody>
      </p:sp>
      <p:sp>
        <p:nvSpPr>
          <p:cNvPr id="10" name="Google Shape;10;p2"/>
          <p:cNvSpPr txBox="1">
            <a:spLocks noGrp="1"/>
          </p:cNvSpPr>
          <p:nvPr>
            <p:ph type="subTitle" idx="1"/>
          </p:nvPr>
        </p:nvSpPr>
        <p:spPr>
          <a:xfrm>
            <a:off x="1040000" y="4502800"/>
            <a:ext cx="7064100" cy="5892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ru-RU" smtClean="0"/>
              <a:t>Образец подзаголовка</a:t>
            </a:r>
            <a:endParaRPr/>
          </a:p>
        </p:txBody>
      </p:sp>
      <p:cxnSp>
        <p:nvCxnSpPr>
          <p:cNvPr id="11" name="Google Shape;11;p2"/>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2" name="Google Shape;12;p2"/>
          <p:cNvCxnSpPr/>
          <p:nvPr/>
        </p:nvCxnSpPr>
        <p:spPr>
          <a:xfrm flipH="1">
            <a:off x="-257975" y="-96733"/>
            <a:ext cx="3047400" cy="17952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3" name="Google Shape;13;p2"/>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4" name="Google Shape;14;p2"/>
          <p:cNvCxnSpPr/>
          <p:nvPr/>
        </p:nvCxnSpPr>
        <p:spPr>
          <a:xfrm flipH="1">
            <a:off x="6467450" y="5247167"/>
            <a:ext cx="3047400" cy="1795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1912919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5"/>
        <p:cNvGrpSpPr/>
        <p:nvPr/>
      </p:nvGrpSpPr>
      <p:grpSpPr>
        <a:xfrm>
          <a:off x="0" y="0"/>
          <a:ext cx="0" cy="0"/>
          <a:chOff x="0" y="0"/>
          <a:chExt cx="0" cy="0"/>
        </a:xfrm>
      </p:grpSpPr>
      <p:sp>
        <p:nvSpPr>
          <p:cNvPr id="66" name="Google Shape;66;p11"/>
          <p:cNvSpPr txBox="1">
            <a:spLocks noGrp="1"/>
          </p:cNvSpPr>
          <p:nvPr>
            <p:ph type="title" hasCustomPrompt="1"/>
          </p:nvPr>
        </p:nvSpPr>
        <p:spPr>
          <a:xfrm>
            <a:off x="713225" y="1793817"/>
            <a:ext cx="7717500" cy="2192400"/>
          </a:xfrm>
          <a:prstGeom prst="rect">
            <a:avLst/>
          </a:prstGeom>
        </p:spPr>
        <p:txBody>
          <a:bodyPr spcFirstLastPara="1" wrap="square" lIns="91425" tIns="91425" rIns="91425" bIns="91425" anchor="t" anchorCtr="0">
            <a:noAutofit/>
          </a:bodyPr>
          <a:lstStyle>
            <a:lvl1pPr lvl="0" algn="ctr">
              <a:spcBef>
                <a:spcPts val="0"/>
              </a:spcBef>
              <a:spcAft>
                <a:spcPts val="0"/>
              </a:spcAft>
              <a:buSzPts val="12000"/>
              <a:buNone/>
              <a:defRPr sz="12000">
                <a:solidFill>
                  <a:schemeClr val="accent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7" name="Google Shape;67;p11"/>
          <p:cNvSpPr txBox="1">
            <a:spLocks noGrp="1"/>
          </p:cNvSpPr>
          <p:nvPr>
            <p:ph type="subTitle" idx="1"/>
          </p:nvPr>
        </p:nvSpPr>
        <p:spPr>
          <a:xfrm>
            <a:off x="1514325" y="4251531"/>
            <a:ext cx="6120300" cy="5000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sz="1600"/>
            </a:lvl1pPr>
            <a:lvl2pPr lvl="1" algn="ctr">
              <a:spcBef>
                <a:spcPts val="0"/>
              </a:spcBef>
              <a:spcAft>
                <a:spcPts val="0"/>
              </a:spcAft>
              <a:buSzPts val="1600"/>
              <a:buNone/>
              <a:defRPr sz="1600"/>
            </a:lvl2pPr>
            <a:lvl3pPr lvl="2" algn="ctr">
              <a:spcBef>
                <a:spcPts val="0"/>
              </a:spcBef>
              <a:spcAft>
                <a:spcPts val="0"/>
              </a:spcAft>
              <a:buSzPts val="1600"/>
              <a:buNone/>
              <a:defRPr sz="1600"/>
            </a:lvl3pPr>
            <a:lvl4pPr lvl="3" algn="ctr">
              <a:spcBef>
                <a:spcPts val="0"/>
              </a:spcBef>
              <a:spcAft>
                <a:spcPts val="0"/>
              </a:spcAft>
              <a:buSzPts val="1600"/>
              <a:buNone/>
              <a:defRPr sz="1600"/>
            </a:lvl4pPr>
            <a:lvl5pPr lvl="4" algn="ctr">
              <a:spcBef>
                <a:spcPts val="0"/>
              </a:spcBef>
              <a:spcAft>
                <a:spcPts val="0"/>
              </a:spcAft>
              <a:buSzPts val="1600"/>
              <a:buNone/>
              <a:defRPr sz="1600"/>
            </a:lvl5pPr>
            <a:lvl6pPr lvl="5" algn="ctr">
              <a:spcBef>
                <a:spcPts val="0"/>
              </a:spcBef>
              <a:spcAft>
                <a:spcPts val="0"/>
              </a:spcAft>
              <a:buSzPts val="1600"/>
              <a:buNone/>
              <a:defRPr sz="1600"/>
            </a:lvl6pPr>
            <a:lvl7pPr lvl="6" algn="ctr">
              <a:spcBef>
                <a:spcPts val="0"/>
              </a:spcBef>
              <a:spcAft>
                <a:spcPts val="0"/>
              </a:spcAft>
              <a:buSzPts val="1600"/>
              <a:buNone/>
              <a:defRPr sz="1600"/>
            </a:lvl7pPr>
            <a:lvl8pPr lvl="7" algn="ctr">
              <a:spcBef>
                <a:spcPts val="0"/>
              </a:spcBef>
              <a:spcAft>
                <a:spcPts val="0"/>
              </a:spcAft>
              <a:buSzPts val="1600"/>
              <a:buNone/>
              <a:defRPr sz="1600"/>
            </a:lvl8pPr>
            <a:lvl9pPr lvl="8" algn="ctr">
              <a:spcBef>
                <a:spcPts val="0"/>
              </a:spcBef>
              <a:spcAft>
                <a:spcPts val="0"/>
              </a:spcAft>
              <a:buSzPts val="1600"/>
              <a:buNone/>
              <a:defRPr sz="1600"/>
            </a:lvl9pPr>
          </a:lstStyle>
          <a:p>
            <a:r>
              <a:rPr lang="ru-RU" smtClean="0"/>
              <a:t>Образец подзаголовка</a:t>
            </a:r>
            <a:endParaRPr/>
          </a:p>
        </p:txBody>
      </p:sp>
      <p:cxnSp>
        <p:nvCxnSpPr>
          <p:cNvPr id="68" name="Google Shape;68;p11"/>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69" name="Google Shape;69;p11"/>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70" name="Google Shape;70;p11"/>
          <p:cNvCxnSpPr/>
          <p:nvPr/>
        </p:nvCxnSpPr>
        <p:spPr>
          <a:xfrm>
            <a:off x="-250225" y="5435267"/>
            <a:ext cx="19269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71" name="Google Shape;71;p11"/>
          <p:cNvCxnSpPr/>
          <p:nvPr/>
        </p:nvCxnSpPr>
        <p:spPr>
          <a:xfrm>
            <a:off x="7441150" y="-64500"/>
            <a:ext cx="19269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2951502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2"/>
        <p:cNvGrpSpPr/>
        <p:nvPr/>
      </p:nvGrpSpPr>
      <p:grpSpPr>
        <a:xfrm>
          <a:off x="0" y="0"/>
          <a:ext cx="0" cy="0"/>
          <a:chOff x="0" y="0"/>
          <a:chExt cx="0" cy="0"/>
        </a:xfrm>
      </p:grpSpPr>
    </p:spTree>
    <p:extLst>
      <p:ext uri="{BB962C8B-B14F-4D97-AF65-F5344CB8AC3E}">
        <p14:creationId xmlns:p14="http://schemas.microsoft.com/office/powerpoint/2010/main" val="2506279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73"/>
        <p:cNvGrpSpPr/>
        <p:nvPr/>
      </p:nvGrpSpPr>
      <p:grpSpPr>
        <a:xfrm>
          <a:off x="0" y="0"/>
          <a:ext cx="0" cy="0"/>
          <a:chOff x="0" y="0"/>
          <a:chExt cx="0" cy="0"/>
        </a:xfrm>
      </p:grpSpPr>
      <p:sp>
        <p:nvSpPr>
          <p:cNvPr id="74" name="Google Shape;74;p13"/>
          <p:cNvSpPr txBox="1">
            <a:spLocks noGrp="1"/>
          </p:cNvSpPr>
          <p:nvPr>
            <p:ph type="title"/>
          </p:nvPr>
        </p:nvSpPr>
        <p:spPr>
          <a:xfrm>
            <a:off x="713225" y="593367"/>
            <a:ext cx="35838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ru-RU" smtClean="0"/>
              <a:t>Образец заголовка</a:t>
            </a:r>
            <a:endParaRPr/>
          </a:p>
        </p:txBody>
      </p:sp>
      <p:sp>
        <p:nvSpPr>
          <p:cNvPr id="75" name="Google Shape;75;p13"/>
          <p:cNvSpPr txBox="1">
            <a:spLocks noGrp="1"/>
          </p:cNvSpPr>
          <p:nvPr>
            <p:ph type="subTitle" idx="1"/>
          </p:nvPr>
        </p:nvSpPr>
        <p:spPr>
          <a:xfrm>
            <a:off x="5001000" y="2590567"/>
            <a:ext cx="24861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r>
              <a:rPr lang="ru-RU" smtClean="0"/>
              <a:t>Образец подзаголовка</a:t>
            </a:r>
            <a:endParaRPr/>
          </a:p>
        </p:txBody>
      </p:sp>
      <p:sp>
        <p:nvSpPr>
          <p:cNvPr id="76" name="Google Shape;76;p13"/>
          <p:cNvSpPr txBox="1">
            <a:spLocks noGrp="1"/>
          </p:cNvSpPr>
          <p:nvPr>
            <p:ph type="subTitle" idx="2"/>
          </p:nvPr>
        </p:nvSpPr>
        <p:spPr>
          <a:xfrm>
            <a:off x="5001000" y="3006800"/>
            <a:ext cx="24861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sp>
        <p:nvSpPr>
          <p:cNvPr id="77" name="Google Shape;77;p13"/>
          <p:cNvSpPr txBox="1">
            <a:spLocks noGrp="1"/>
          </p:cNvSpPr>
          <p:nvPr>
            <p:ph type="subTitle" idx="3"/>
          </p:nvPr>
        </p:nvSpPr>
        <p:spPr>
          <a:xfrm>
            <a:off x="1655200" y="2590567"/>
            <a:ext cx="24861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r>
              <a:rPr lang="ru-RU" smtClean="0"/>
              <a:t>Образец подзаголовка</a:t>
            </a:r>
            <a:endParaRPr/>
          </a:p>
        </p:txBody>
      </p:sp>
      <p:sp>
        <p:nvSpPr>
          <p:cNvPr id="78" name="Google Shape;78;p13"/>
          <p:cNvSpPr txBox="1">
            <a:spLocks noGrp="1"/>
          </p:cNvSpPr>
          <p:nvPr>
            <p:ph type="subTitle" idx="4"/>
          </p:nvPr>
        </p:nvSpPr>
        <p:spPr>
          <a:xfrm>
            <a:off x="1655200" y="3006800"/>
            <a:ext cx="24861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sp>
        <p:nvSpPr>
          <p:cNvPr id="79" name="Google Shape;79;p13"/>
          <p:cNvSpPr txBox="1">
            <a:spLocks noGrp="1"/>
          </p:cNvSpPr>
          <p:nvPr>
            <p:ph type="subTitle" idx="5"/>
          </p:nvPr>
        </p:nvSpPr>
        <p:spPr>
          <a:xfrm>
            <a:off x="5001000" y="4965267"/>
            <a:ext cx="24861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r>
              <a:rPr lang="ru-RU" smtClean="0"/>
              <a:t>Образец подзаголовка</a:t>
            </a:r>
            <a:endParaRPr/>
          </a:p>
        </p:txBody>
      </p:sp>
      <p:sp>
        <p:nvSpPr>
          <p:cNvPr id="80" name="Google Shape;80;p13"/>
          <p:cNvSpPr txBox="1">
            <a:spLocks noGrp="1"/>
          </p:cNvSpPr>
          <p:nvPr>
            <p:ph type="subTitle" idx="6"/>
          </p:nvPr>
        </p:nvSpPr>
        <p:spPr>
          <a:xfrm>
            <a:off x="5001000" y="5381500"/>
            <a:ext cx="24861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sp>
        <p:nvSpPr>
          <p:cNvPr id="81" name="Google Shape;81;p13"/>
          <p:cNvSpPr txBox="1">
            <a:spLocks noGrp="1"/>
          </p:cNvSpPr>
          <p:nvPr>
            <p:ph type="subTitle" idx="7"/>
          </p:nvPr>
        </p:nvSpPr>
        <p:spPr>
          <a:xfrm>
            <a:off x="1655200" y="4965267"/>
            <a:ext cx="24861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r>
              <a:rPr lang="ru-RU" smtClean="0"/>
              <a:t>Образец подзаголовка</a:t>
            </a:r>
            <a:endParaRPr/>
          </a:p>
        </p:txBody>
      </p:sp>
      <p:sp>
        <p:nvSpPr>
          <p:cNvPr id="82" name="Google Shape;82;p13"/>
          <p:cNvSpPr txBox="1">
            <a:spLocks noGrp="1"/>
          </p:cNvSpPr>
          <p:nvPr>
            <p:ph type="subTitle" idx="8"/>
          </p:nvPr>
        </p:nvSpPr>
        <p:spPr>
          <a:xfrm>
            <a:off x="1655250" y="5381500"/>
            <a:ext cx="24861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sp>
        <p:nvSpPr>
          <p:cNvPr id="83" name="Google Shape;83;p13"/>
          <p:cNvSpPr txBox="1">
            <a:spLocks noGrp="1"/>
          </p:cNvSpPr>
          <p:nvPr>
            <p:ph type="title" idx="9" hasCustomPrompt="1"/>
          </p:nvPr>
        </p:nvSpPr>
        <p:spPr>
          <a:xfrm>
            <a:off x="2378650" y="1738117"/>
            <a:ext cx="1039200" cy="8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84" name="Google Shape;84;p13"/>
          <p:cNvSpPr txBox="1">
            <a:spLocks noGrp="1"/>
          </p:cNvSpPr>
          <p:nvPr>
            <p:ph type="title" idx="13" hasCustomPrompt="1"/>
          </p:nvPr>
        </p:nvSpPr>
        <p:spPr>
          <a:xfrm>
            <a:off x="5724450" y="1738117"/>
            <a:ext cx="1039200" cy="8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85" name="Google Shape;85;p13"/>
          <p:cNvSpPr txBox="1">
            <a:spLocks noGrp="1"/>
          </p:cNvSpPr>
          <p:nvPr>
            <p:ph type="title" idx="14" hasCustomPrompt="1"/>
          </p:nvPr>
        </p:nvSpPr>
        <p:spPr>
          <a:xfrm>
            <a:off x="2378700" y="4110317"/>
            <a:ext cx="1039200" cy="8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86" name="Google Shape;86;p13"/>
          <p:cNvSpPr txBox="1">
            <a:spLocks noGrp="1"/>
          </p:cNvSpPr>
          <p:nvPr>
            <p:ph type="title" idx="15" hasCustomPrompt="1"/>
          </p:nvPr>
        </p:nvSpPr>
        <p:spPr>
          <a:xfrm>
            <a:off x="5724450" y="4110317"/>
            <a:ext cx="1039200" cy="8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cxnSp>
        <p:nvCxnSpPr>
          <p:cNvPr id="87" name="Google Shape;87;p13"/>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88" name="Google Shape;88;p13"/>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2203805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1">
  <p:cSld name="Table of contents 1">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720000" y="2236291"/>
            <a:ext cx="2336400" cy="54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ru-RU" smtClean="0"/>
              <a:t>Образец заголовка</a:t>
            </a:r>
            <a:endParaRPr/>
          </a:p>
        </p:txBody>
      </p:sp>
      <p:sp>
        <p:nvSpPr>
          <p:cNvPr id="91" name="Google Shape;91;p14"/>
          <p:cNvSpPr txBox="1">
            <a:spLocks noGrp="1"/>
          </p:cNvSpPr>
          <p:nvPr>
            <p:ph type="title" idx="2" hasCustomPrompt="1"/>
          </p:nvPr>
        </p:nvSpPr>
        <p:spPr>
          <a:xfrm>
            <a:off x="1482600" y="1460433"/>
            <a:ext cx="81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900"/>
              <a:buNone/>
              <a:defRPr sz="38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92" name="Google Shape;92;p14"/>
          <p:cNvSpPr txBox="1">
            <a:spLocks noGrp="1"/>
          </p:cNvSpPr>
          <p:nvPr>
            <p:ph type="subTitle" idx="1"/>
          </p:nvPr>
        </p:nvSpPr>
        <p:spPr>
          <a:xfrm>
            <a:off x="720000" y="2774932"/>
            <a:ext cx="23364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ru-RU" smtClean="0"/>
              <a:t>Образец подзаголовка</a:t>
            </a:r>
            <a:endParaRPr/>
          </a:p>
        </p:txBody>
      </p:sp>
      <p:sp>
        <p:nvSpPr>
          <p:cNvPr id="93" name="Google Shape;93;p14"/>
          <p:cNvSpPr txBox="1">
            <a:spLocks noGrp="1"/>
          </p:cNvSpPr>
          <p:nvPr>
            <p:ph type="title" idx="3"/>
          </p:nvPr>
        </p:nvSpPr>
        <p:spPr>
          <a:xfrm>
            <a:off x="3403800" y="2236291"/>
            <a:ext cx="2336400" cy="54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ru-RU" smtClean="0"/>
              <a:t>Образец заголовка</a:t>
            </a:r>
            <a:endParaRPr/>
          </a:p>
        </p:txBody>
      </p:sp>
      <p:sp>
        <p:nvSpPr>
          <p:cNvPr id="94" name="Google Shape;94;p14"/>
          <p:cNvSpPr txBox="1">
            <a:spLocks noGrp="1"/>
          </p:cNvSpPr>
          <p:nvPr>
            <p:ph type="title" idx="4" hasCustomPrompt="1"/>
          </p:nvPr>
        </p:nvSpPr>
        <p:spPr>
          <a:xfrm>
            <a:off x="4166400" y="1460433"/>
            <a:ext cx="81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900"/>
              <a:buNone/>
              <a:defRPr sz="38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95" name="Google Shape;95;p14"/>
          <p:cNvSpPr txBox="1">
            <a:spLocks noGrp="1"/>
          </p:cNvSpPr>
          <p:nvPr>
            <p:ph type="subTitle" idx="5"/>
          </p:nvPr>
        </p:nvSpPr>
        <p:spPr>
          <a:xfrm>
            <a:off x="3403800" y="2774944"/>
            <a:ext cx="23364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ru-RU" smtClean="0"/>
              <a:t>Образец подзаголовка</a:t>
            </a:r>
            <a:endParaRPr/>
          </a:p>
        </p:txBody>
      </p:sp>
      <p:sp>
        <p:nvSpPr>
          <p:cNvPr id="96" name="Google Shape;96;p14"/>
          <p:cNvSpPr txBox="1">
            <a:spLocks noGrp="1"/>
          </p:cNvSpPr>
          <p:nvPr>
            <p:ph type="title" idx="6"/>
          </p:nvPr>
        </p:nvSpPr>
        <p:spPr>
          <a:xfrm>
            <a:off x="6087600" y="2236291"/>
            <a:ext cx="2336400" cy="54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ru-RU" smtClean="0"/>
              <a:t>Образец заголовка</a:t>
            </a:r>
            <a:endParaRPr/>
          </a:p>
        </p:txBody>
      </p:sp>
      <p:sp>
        <p:nvSpPr>
          <p:cNvPr id="97" name="Google Shape;97;p14"/>
          <p:cNvSpPr txBox="1">
            <a:spLocks noGrp="1"/>
          </p:cNvSpPr>
          <p:nvPr>
            <p:ph type="title" idx="7" hasCustomPrompt="1"/>
          </p:nvPr>
        </p:nvSpPr>
        <p:spPr>
          <a:xfrm>
            <a:off x="6850200" y="1460433"/>
            <a:ext cx="81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900"/>
              <a:buNone/>
              <a:defRPr sz="38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98" name="Google Shape;98;p14"/>
          <p:cNvSpPr txBox="1">
            <a:spLocks noGrp="1"/>
          </p:cNvSpPr>
          <p:nvPr>
            <p:ph type="subTitle" idx="8"/>
          </p:nvPr>
        </p:nvSpPr>
        <p:spPr>
          <a:xfrm>
            <a:off x="6087600" y="2774944"/>
            <a:ext cx="23364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ru-RU" smtClean="0"/>
              <a:t>Образец подзаголовка</a:t>
            </a:r>
            <a:endParaRPr/>
          </a:p>
        </p:txBody>
      </p:sp>
      <p:sp>
        <p:nvSpPr>
          <p:cNvPr id="99" name="Google Shape;99;p14"/>
          <p:cNvSpPr txBox="1">
            <a:spLocks noGrp="1"/>
          </p:cNvSpPr>
          <p:nvPr>
            <p:ph type="title" idx="9"/>
          </p:nvPr>
        </p:nvSpPr>
        <p:spPr>
          <a:xfrm>
            <a:off x="720000" y="4418105"/>
            <a:ext cx="2336400" cy="54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ru-RU" smtClean="0"/>
              <a:t>Образец заголовка</a:t>
            </a:r>
            <a:endParaRPr/>
          </a:p>
        </p:txBody>
      </p:sp>
      <p:sp>
        <p:nvSpPr>
          <p:cNvPr id="100" name="Google Shape;100;p14"/>
          <p:cNvSpPr txBox="1">
            <a:spLocks noGrp="1"/>
          </p:cNvSpPr>
          <p:nvPr>
            <p:ph type="title" idx="13" hasCustomPrompt="1"/>
          </p:nvPr>
        </p:nvSpPr>
        <p:spPr>
          <a:xfrm>
            <a:off x="1482600" y="3618783"/>
            <a:ext cx="81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900"/>
              <a:buNone/>
              <a:defRPr sz="38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101" name="Google Shape;101;p14"/>
          <p:cNvSpPr txBox="1">
            <a:spLocks noGrp="1"/>
          </p:cNvSpPr>
          <p:nvPr>
            <p:ph type="subTitle" idx="14"/>
          </p:nvPr>
        </p:nvSpPr>
        <p:spPr>
          <a:xfrm>
            <a:off x="720000" y="4941151"/>
            <a:ext cx="23364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ru-RU" smtClean="0"/>
              <a:t>Образец подзаголовка</a:t>
            </a:r>
            <a:endParaRPr/>
          </a:p>
        </p:txBody>
      </p:sp>
      <p:sp>
        <p:nvSpPr>
          <p:cNvPr id="102" name="Google Shape;102;p14"/>
          <p:cNvSpPr txBox="1">
            <a:spLocks noGrp="1"/>
          </p:cNvSpPr>
          <p:nvPr>
            <p:ph type="title" idx="15"/>
          </p:nvPr>
        </p:nvSpPr>
        <p:spPr>
          <a:xfrm>
            <a:off x="3403800" y="4418105"/>
            <a:ext cx="2336400" cy="54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ru-RU" smtClean="0"/>
              <a:t>Образец заголовка</a:t>
            </a:r>
            <a:endParaRPr/>
          </a:p>
        </p:txBody>
      </p:sp>
      <p:sp>
        <p:nvSpPr>
          <p:cNvPr id="103" name="Google Shape;103;p14"/>
          <p:cNvSpPr txBox="1">
            <a:spLocks noGrp="1"/>
          </p:cNvSpPr>
          <p:nvPr>
            <p:ph type="title" idx="16" hasCustomPrompt="1"/>
          </p:nvPr>
        </p:nvSpPr>
        <p:spPr>
          <a:xfrm>
            <a:off x="4166400" y="3618783"/>
            <a:ext cx="81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900"/>
              <a:buNone/>
              <a:defRPr sz="38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104" name="Google Shape;104;p14"/>
          <p:cNvSpPr txBox="1">
            <a:spLocks noGrp="1"/>
          </p:cNvSpPr>
          <p:nvPr>
            <p:ph type="subTitle" idx="17"/>
          </p:nvPr>
        </p:nvSpPr>
        <p:spPr>
          <a:xfrm>
            <a:off x="3403800" y="4941151"/>
            <a:ext cx="23364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ru-RU" smtClean="0"/>
              <a:t>Образец подзаголовка</a:t>
            </a:r>
            <a:endParaRPr/>
          </a:p>
        </p:txBody>
      </p:sp>
      <p:sp>
        <p:nvSpPr>
          <p:cNvPr id="105" name="Google Shape;105;p14"/>
          <p:cNvSpPr txBox="1">
            <a:spLocks noGrp="1"/>
          </p:cNvSpPr>
          <p:nvPr>
            <p:ph type="title" idx="18"/>
          </p:nvPr>
        </p:nvSpPr>
        <p:spPr>
          <a:xfrm>
            <a:off x="6087600" y="4418105"/>
            <a:ext cx="2336400" cy="54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ru-RU" smtClean="0"/>
              <a:t>Образец заголовка</a:t>
            </a:r>
            <a:endParaRPr/>
          </a:p>
        </p:txBody>
      </p:sp>
      <p:sp>
        <p:nvSpPr>
          <p:cNvPr id="106" name="Google Shape;106;p14"/>
          <p:cNvSpPr txBox="1">
            <a:spLocks noGrp="1"/>
          </p:cNvSpPr>
          <p:nvPr>
            <p:ph type="title" idx="19" hasCustomPrompt="1"/>
          </p:nvPr>
        </p:nvSpPr>
        <p:spPr>
          <a:xfrm>
            <a:off x="6850200" y="3618783"/>
            <a:ext cx="81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900"/>
              <a:buNone/>
              <a:defRPr sz="38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107" name="Google Shape;107;p14"/>
          <p:cNvSpPr txBox="1">
            <a:spLocks noGrp="1"/>
          </p:cNvSpPr>
          <p:nvPr>
            <p:ph type="subTitle" idx="20"/>
          </p:nvPr>
        </p:nvSpPr>
        <p:spPr>
          <a:xfrm>
            <a:off x="6087600" y="4941151"/>
            <a:ext cx="23364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ru-RU" smtClean="0"/>
              <a:t>Образец подзаголовка</a:t>
            </a:r>
            <a:endParaRPr/>
          </a:p>
        </p:txBody>
      </p:sp>
      <p:sp>
        <p:nvSpPr>
          <p:cNvPr id="108" name="Google Shape;108;p14"/>
          <p:cNvSpPr txBox="1">
            <a:spLocks noGrp="1"/>
          </p:cNvSpPr>
          <p:nvPr>
            <p:ph type="title" idx="21"/>
          </p:nvPr>
        </p:nvSpPr>
        <p:spPr>
          <a:xfrm>
            <a:off x="2332400" y="593367"/>
            <a:ext cx="44793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ru-RU" smtClean="0"/>
              <a:t>Образец заголовка</a:t>
            </a:r>
            <a:endParaRPr/>
          </a:p>
        </p:txBody>
      </p:sp>
      <p:cxnSp>
        <p:nvCxnSpPr>
          <p:cNvPr id="109" name="Google Shape;109;p14"/>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10" name="Google Shape;110;p14"/>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11" name="Google Shape;111;p14"/>
          <p:cNvCxnSpPr/>
          <p:nvPr/>
        </p:nvCxnSpPr>
        <p:spPr>
          <a:xfrm>
            <a:off x="-250225" y="5435267"/>
            <a:ext cx="19269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12" name="Google Shape;112;p14"/>
          <p:cNvCxnSpPr/>
          <p:nvPr/>
        </p:nvCxnSpPr>
        <p:spPr>
          <a:xfrm>
            <a:off x="7441150" y="-64500"/>
            <a:ext cx="19269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2190819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13"/>
        <p:cNvGrpSpPr/>
        <p:nvPr/>
      </p:nvGrpSpPr>
      <p:grpSpPr>
        <a:xfrm>
          <a:off x="0" y="0"/>
          <a:ext cx="0" cy="0"/>
          <a:chOff x="0" y="0"/>
          <a:chExt cx="0" cy="0"/>
        </a:xfrm>
      </p:grpSpPr>
      <p:sp>
        <p:nvSpPr>
          <p:cNvPr id="114" name="Google Shape;114;p15"/>
          <p:cNvSpPr txBox="1">
            <a:spLocks noGrp="1"/>
          </p:cNvSpPr>
          <p:nvPr>
            <p:ph type="title"/>
          </p:nvPr>
        </p:nvSpPr>
        <p:spPr>
          <a:xfrm>
            <a:off x="2410500" y="3744337"/>
            <a:ext cx="43230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a:lvl1pPr>
            <a:lvl2pPr lvl="1" algn="ctr" rtl="0">
              <a:spcBef>
                <a:spcPts val="0"/>
              </a:spcBef>
              <a:spcAft>
                <a:spcPts val="0"/>
              </a:spcAft>
              <a:buSzPts val="4800"/>
              <a:buFont typeface="Crimson Text"/>
              <a:buNone/>
              <a:defRPr sz="4800">
                <a:latin typeface="Crimson Text"/>
                <a:ea typeface="Crimson Text"/>
                <a:cs typeface="Crimson Text"/>
                <a:sym typeface="Crimson Text"/>
              </a:defRPr>
            </a:lvl2pPr>
            <a:lvl3pPr lvl="2" algn="ctr" rtl="0">
              <a:spcBef>
                <a:spcPts val="0"/>
              </a:spcBef>
              <a:spcAft>
                <a:spcPts val="0"/>
              </a:spcAft>
              <a:buSzPts val="4800"/>
              <a:buFont typeface="Crimson Text"/>
              <a:buNone/>
              <a:defRPr sz="4800">
                <a:latin typeface="Crimson Text"/>
                <a:ea typeface="Crimson Text"/>
                <a:cs typeface="Crimson Text"/>
                <a:sym typeface="Crimson Text"/>
              </a:defRPr>
            </a:lvl3pPr>
            <a:lvl4pPr lvl="3" algn="ctr" rtl="0">
              <a:spcBef>
                <a:spcPts val="0"/>
              </a:spcBef>
              <a:spcAft>
                <a:spcPts val="0"/>
              </a:spcAft>
              <a:buSzPts val="4800"/>
              <a:buFont typeface="Crimson Text"/>
              <a:buNone/>
              <a:defRPr sz="4800">
                <a:latin typeface="Crimson Text"/>
                <a:ea typeface="Crimson Text"/>
                <a:cs typeface="Crimson Text"/>
                <a:sym typeface="Crimson Text"/>
              </a:defRPr>
            </a:lvl4pPr>
            <a:lvl5pPr lvl="4" algn="ctr" rtl="0">
              <a:spcBef>
                <a:spcPts val="0"/>
              </a:spcBef>
              <a:spcAft>
                <a:spcPts val="0"/>
              </a:spcAft>
              <a:buSzPts val="4800"/>
              <a:buFont typeface="Crimson Text"/>
              <a:buNone/>
              <a:defRPr sz="4800">
                <a:latin typeface="Crimson Text"/>
                <a:ea typeface="Crimson Text"/>
                <a:cs typeface="Crimson Text"/>
                <a:sym typeface="Crimson Text"/>
              </a:defRPr>
            </a:lvl5pPr>
            <a:lvl6pPr lvl="5" algn="ctr" rtl="0">
              <a:spcBef>
                <a:spcPts val="0"/>
              </a:spcBef>
              <a:spcAft>
                <a:spcPts val="0"/>
              </a:spcAft>
              <a:buSzPts val="4800"/>
              <a:buFont typeface="Crimson Text"/>
              <a:buNone/>
              <a:defRPr sz="4800">
                <a:latin typeface="Crimson Text"/>
                <a:ea typeface="Crimson Text"/>
                <a:cs typeface="Crimson Text"/>
                <a:sym typeface="Crimson Text"/>
              </a:defRPr>
            </a:lvl6pPr>
            <a:lvl7pPr lvl="6" algn="ctr" rtl="0">
              <a:spcBef>
                <a:spcPts val="0"/>
              </a:spcBef>
              <a:spcAft>
                <a:spcPts val="0"/>
              </a:spcAft>
              <a:buSzPts val="4800"/>
              <a:buFont typeface="Crimson Text"/>
              <a:buNone/>
              <a:defRPr sz="4800">
                <a:latin typeface="Crimson Text"/>
                <a:ea typeface="Crimson Text"/>
                <a:cs typeface="Crimson Text"/>
                <a:sym typeface="Crimson Text"/>
              </a:defRPr>
            </a:lvl7pPr>
            <a:lvl8pPr lvl="7" algn="ctr" rtl="0">
              <a:spcBef>
                <a:spcPts val="0"/>
              </a:spcBef>
              <a:spcAft>
                <a:spcPts val="0"/>
              </a:spcAft>
              <a:buSzPts val="4800"/>
              <a:buFont typeface="Crimson Text"/>
              <a:buNone/>
              <a:defRPr sz="4800">
                <a:latin typeface="Crimson Text"/>
                <a:ea typeface="Crimson Text"/>
                <a:cs typeface="Crimson Text"/>
                <a:sym typeface="Crimson Text"/>
              </a:defRPr>
            </a:lvl8pPr>
            <a:lvl9pPr lvl="8" algn="ctr" rtl="0">
              <a:spcBef>
                <a:spcPts val="0"/>
              </a:spcBef>
              <a:spcAft>
                <a:spcPts val="0"/>
              </a:spcAft>
              <a:buSzPts val="4800"/>
              <a:buFont typeface="Crimson Text"/>
              <a:buNone/>
              <a:defRPr sz="4800">
                <a:latin typeface="Crimson Text"/>
                <a:ea typeface="Crimson Text"/>
                <a:cs typeface="Crimson Text"/>
                <a:sym typeface="Crimson Text"/>
              </a:defRPr>
            </a:lvl9pPr>
          </a:lstStyle>
          <a:p>
            <a:r>
              <a:rPr lang="ru-RU" smtClean="0"/>
              <a:t>Образец заголовка</a:t>
            </a:r>
            <a:endParaRPr/>
          </a:p>
        </p:txBody>
      </p:sp>
      <p:sp>
        <p:nvSpPr>
          <p:cNvPr id="115" name="Google Shape;115;p15"/>
          <p:cNvSpPr txBox="1">
            <a:spLocks noGrp="1"/>
          </p:cNvSpPr>
          <p:nvPr>
            <p:ph type="subTitle" idx="1"/>
          </p:nvPr>
        </p:nvSpPr>
        <p:spPr>
          <a:xfrm>
            <a:off x="1842900" y="2215951"/>
            <a:ext cx="5458200" cy="13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cxnSp>
        <p:nvCxnSpPr>
          <p:cNvPr id="116" name="Google Shape;116;p15"/>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17" name="Google Shape;117;p15"/>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4004329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1">
  <p:cSld name="Quote 1">
    <p:spTree>
      <p:nvGrpSpPr>
        <p:cNvPr id="1" name="Shape 118"/>
        <p:cNvGrpSpPr/>
        <p:nvPr/>
      </p:nvGrpSpPr>
      <p:grpSpPr>
        <a:xfrm>
          <a:off x="0" y="0"/>
          <a:ext cx="0" cy="0"/>
          <a:chOff x="0" y="0"/>
          <a:chExt cx="0" cy="0"/>
        </a:xfrm>
      </p:grpSpPr>
      <p:sp>
        <p:nvSpPr>
          <p:cNvPr id="119" name="Google Shape;119;p16"/>
          <p:cNvSpPr txBox="1">
            <a:spLocks noGrp="1"/>
          </p:cNvSpPr>
          <p:nvPr>
            <p:ph type="title"/>
          </p:nvPr>
        </p:nvSpPr>
        <p:spPr>
          <a:xfrm>
            <a:off x="699900" y="3761684"/>
            <a:ext cx="4323000" cy="6636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a:lvl1pPr>
            <a:lvl2pPr lvl="1" algn="ctr" rtl="0">
              <a:spcBef>
                <a:spcPts val="0"/>
              </a:spcBef>
              <a:spcAft>
                <a:spcPts val="0"/>
              </a:spcAft>
              <a:buSzPts val="4800"/>
              <a:buFont typeface="Crimson Text"/>
              <a:buNone/>
              <a:defRPr sz="4800">
                <a:latin typeface="Crimson Text"/>
                <a:ea typeface="Crimson Text"/>
                <a:cs typeface="Crimson Text"/>
                <a:sym typeface="Crimson Text"/>
              </a:defRPr>
            </a:lvl2pPr>
            <a:lvl3pPr lvl="2" algn="ctr" rtl="0">
              <a:spcBef>
                <a:spcPts val="0"/>
              </a:spcBef>
              <a:spcAft>
                <a:spcPts val="0"/>
              </a:spcAft>
              <a:buSzPts val="4800"/>
              <a:buFont typeface="Crimson Text"/>
              <a:buNone/>
              <a:defRPr sz="4800">
                <a:latin typeface="Crimson Text"/>
                <a:ea typeface="Crimson Text"/>
                <a:cs typeface="Crimson Text"/>
                <a:sym typeface="Crimson Text"/>
              </a:defRPr>
            </a:lvl3pPr>
            <a:lvl4pPr lvl="3" algn="ctr" rtl="0">
              <a:spcBef>
                <a:spcPts val="0"/>
              </a:spcBef>
              <a:spcAft>
                <a:spcPts val="0"/>
              </a:spcAft>
              <a:buSzPts val="4800"/>
              <a:buFont typeface="Crimson Text"/>
              <a:buNone/>
              <a:defRPr sz="4800">
                <a:latin typeface="Crimson Text"/>
                <a:ea typeface="Crimson Text"/>
                <a:cs typeface="Crimson Text"/>
                <a:sym typeface="Crimson Text"/>
              </a:defRPr>
            </a:lvl4pPr>
            <a:lvl5pPr lvl="4" algn="ctr" rtl="0">
              <a:spcBef>
                <a:spcPts val="0"/>
              </a:spcBef>
              <a:spcAft>
                <a:spcPts val="0"/>
              </a:spcAft>
              <a:buSzPts val="4800"/>
              <a:buFont typeface="Crimson Text"/>
              <a:buNone/>
              <a:defRPr sz="4800">
                <a:latin typeface="Crimson Text"/>
                <a:ea typeface="Crimson Text"/>
                <a:cs typeface="Crimson Text"/>
                <a:sym typeface="Crimson Text"/>
              </a:defRPr>
            </a:lvl5pPr>
            <a:lvl6pPr lvl="5" algn="ctr" rtl="0">
              <a:spcBef>
                <a:spcPts val="0"/>
              </a:spcBef>
              <a:spcAft>
                <a:spcPts val="0"/>
              </a:spcAft>
              <a:buSzPts val="4800"/>
              <a:buFont typeface="Crimson Text"/>
              <a:buNone/>
              <a:defRPr sz="4800">
                <a:latin typeface="Crimson Text"/>
                <a:ea typeface="Crimson Text"/>
                <a:cs typeface="Crimson Text"/>
                <a:sym typeface="Crimson Text"/>
              </a:defRPr>
            </a:lvl6pPr>
            <a:lvl7pPr lvl="6" algn="ctr" rtl="0">
              <a:spcBef>
                <a:spcPts val="0"/>
              </a:spcBef>
              <a:spcAft>
                <a:spcPts val="0"/>
              </a:spcAft>
              <a:buSzPts val="4800"/>
              <a:buFont typeface="Crimson Text"/>
              <a:buNone/>
              <a:defRPr sz="4800">
                <a:latin typeface="Crimson Text"/>
                <a:ea typeface="Crimson Text"/>
                <a:cs typeface="Crimson Text"/>
                <a:sym typeface="Crimson Text"/>
              </a:defRPr>
            </a:lvl7pPr>
            <a:lvl8pPr lvl="7" algn="ctr" rtl="0">
              <a:spcBef>
                <a:spcPts val="0"/>
              </a:spcBef>
              <a:spcAft>
                <a:spcPts val="0"/>
              </a:spcAft>
              <a:buSzPts val="4800"/>
              <a:buFont typeface="Crimson Text"/>
              <a:buNone/>
              <a:defRPr sz="4800">
                <a:latin typeface="Crimson Text"/>
                <a:ea typeface="Crimson Text"/>
                <a:cs typeface="Crimson Text"/>
                <a:sym typeface="Crimson Text"/>
              </a:defRPr>
            </a:lvl8pPr>
            <a:lvl9pPr lvl="8" algn="ctr" rtl="0">
              <a:spcBef>
                <a:spcPts val="0"/>
              </a:spcBef>
              <a:spcAft>
                <a:spcPts val="0"/>
              </a:spcAft>
              <a:buSzPts val="4800"/>
              <a:buFont typeface="Crimson Text"/>
              <a:buNone/>
              <a:defRPr sz="4800">
                <a:latin typeface="Crimson Text"/>
                <a:ea typeface="Crimson Text"/>
                <a:cs typeface="Crimson Text"/>
                <a:sym typeface="Crimson Text"/>
              </a:defRPr>
            </a:lvl9pPr>
          </a:lstStyle>
          <a:p>
            <a:r>
              <a:rPr lang="ru-RU" smtClean="0"/>
              <a:t>Образец заголовка</a:t>
            </a:r>
            <a:endParaRPr/>
          </a:p>
        </p:txBody>
      </p:sp>
      <p:sp>
        <p:nvSpPr>
          <p:cNvPr id="120" name="Google Shape;120;p16"/>
          <p:cNvSpPr txBox="1">
            <a:spLocks noGrp="1"/>
          </p:cNvSpPr>
          <p:nvPr>
            <p:ph type="subTitle" idx="1"/>
          </p:nvPr>
        </p:nvSpPr>
        <p:spPr>
          <a:xfrm>
            <a:off x="699900" y="2234536"/>
            <a:ext cx="5458200" cy="132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0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cxnSp>
        <p:nvCxnSpPr>
          <p:cNvPr id="121" name="Google Shape;121;p16"/>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22" name="Google Shape;122;p16"/>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23" name="Google Shape;123;p16"/>
          <p:cNvCxnSpPr/>
          <p:nvPr/>
        </p:nvCxnSpPr>
        <p:spPr>
          <a:xfrm flipH="1">
            <a:off x="7454238" y="5404884"/>
            <a:ext cx="19269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24" name="Google Shape;124;p16"/>
          <p:cNvCxnSpPr/>
          <p:nvPr/>
        </p:nvCxnSpPr>
        <p:spPr>
          <a:xfrm flipH="1">
            <a:off x="-237137" y="-94883"/>
            <a:ext cx="19269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2238720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25"/>
        <p:cNvGrpSpPr/>
        <p:nvPr/>
      </p:nvGrpSpPr>
      <p:grpSpPr>
        <a:xfrm>
          <a:off x="0" y="0"/>
          <a:ext cx="0" cy="0"/>
          <a:chOff x="0" y="0"/>
          <a:chExt cx="0" cy="0"/>
        </a:xfrm>
      </p:grpSpPr>
      <p:sp>
        <p:nvSpPr>
          <p:cNvPr id="126" name="Google Shape;126;p17"/>
          <p:cNvSpPr txBox="1">
            <a:spLocks noGrp="1"/>
          </p:cNvSpPr>
          <p:nvPr>
            <p:ph type="subTitle" idx="1"/>
          </p:nvPr>
        </p:nvSpPr>
        <p:spPr>
          <a:xfrm>
            <a:off x="2648400" y="2242667"/>
            <a:ext cx="3847200" cy="317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Char char="●"/>
              <a:defRPr sz="1400"/>
            </a:lvl1pPr>
            <a:lvl2pPr lvl="1" algn="ctr" rtl="0">
              <a:spcBef>
                <a:spcPts val="0"/>
              </a:spcBef>
              <a:spcAft>
                <a:spcPts val="0"/>
              </a:spcAft>
              <a:buClr>
                <a:schemeClr val="dk1"/>
              </a:buClr>
              <a:buSzPts val="1400"/>
              <a:buChar char="○"/>
              <a:defRPr/>
            </a:lvl2pPr>
            <a:lvl3pPr lvl="2" algn="ctr" rtl="0">
              <a:spcBef>
                <a:spcPts val="0"/>
              </a:spcBef>
              <a:spcAft>
                <a:spcPts val="0"/>
              </a:spcAft>
              <a:buClr>
                <a:schemeClr val="dk1"/>
              </a:buClr>
              <a:buSzPts val="1400"/>
              <a:buChar char="■"/>
              <a:defRPr/>
            </a:lvl3pPr>
            <a:lvl4pPr lvl="3" algn="ctr" rtl="0">
              <a:spcBef>
                <a:spcPts val="0"/>
              </a:spcBef>
              <a:spcAft>
                <a:spcPts val="0"/>
              </a:spcAft>
              <a:buClr>
                <a:schemeClr val="dk1"/>
              </a:buClr>
              <a:buSzPts val="1400"/>
              <a:buChar char="●"/>
              <a:defRPr/>
            </a:lvl4pPr>
            <a:lvl5pPr lvl="4" algn="ctr" rtl="0">
              <a:spcBef>
                <a:spcPts val="0"/>
              </a:spcBef>
              <a:spcAft>
                <a:spcPts val="0"/>
              </a:spcAft>
              <a:buClr>
                <a:schemeClr val="dk1"/>
              </a:buClr>
              <a:buSzPts val="1400"/>
              <a:buChar char="○"/>
              <a:defRPr/>
            </a:lvl5pPr>
            <a:lvl6pPr lvl="5" algn="ctr" rtl="0">
              <a:spcBef>
                <a:spcPts val="0"/>
              </a:spcBef>
              <a:spcAft>
                <a:spcPts val="0"/>
              </a:spcAft>
              <a:buClr>
                <a:schemeClr val="dk1"/>
              </a:buClr>
              <a:buSzPts val="1400"/>
              <a:buChar char="■"/>
              <a:defRPr/>
            </a:lvl6pPr>
            <a:lvl7pPr lvl="6" algn="ctr" rtl="0">
              <a:spcBef>
                <a:spcPts val="0"/>
              </a:spcBef>
              <a:spcAft>
                <a:spcPts val="0"/>
              </a:spcAft>
              <a:buClr>
                <a:schemeClr val="dk1"/>
              </a:buClr>
              <a:buSzPts val="1400"/>
              <a:buChar char="●"/>
              <a:defRPr/>
            </a:lvl7pPr>
            <a:lvl8pPr lvl="7" algn="ctr" rtl="0">
              <a:spcBef>
                <a:spcPts val="0"/>
              </a:spcBef>
              <a:spcAft>
                <a:spcPts val="0"/>
              </a:spcAft>
              <a:buClr>
                <a:schemeClr val="dk1"/>
              </a:buClr>
              <a:buSzPts val="1400"/>
              <a:buChar char="○"/>
              <a:defRPr/>
            </a:lvl8pPr>
            <a:lvl9pPr lvl="8" algn="ctr" rtl="0">
              <a:spcBef>
                <a:spcPts val="0"/>
              </a:spcBef>
              <a:spcAft>
                <a:spcPts val="0"/>
              </a:spcAft>
              <a:buClr>
                <a:schemeClr val="dk1"/>
              </a:buClr>
              <a:buSzPts val="1400"/>
              <a:buChar char="■"/>
              <a:defRPr/>
            </a:lvl9pPr>
          </a:lstStyle>
          <a:p>
            <a:r>
              <a:rPr lang="ru-RU" smtClean="0"/>
              <a:t>Образец подзаголовка</a:t>
            </a:r>
            <a:endParaRPr/>
          </a:p>
        </p:txBody>
      </p:sp>
      <p:sp>
        <p:nvSpPr>
          <p:cNvPr id="127" name="Google Shape;127;p17"/>
          <p:cNvSpPr txBox="1">
            <a:spLocks noGrp="1"/>
          </p:cNvSpPr>
          <p:nvPr>
            <p:ph type="title"/>
          </p:nvPr>
        </p:nvSpPr>
        <p:spPr>
          <a:xfrm>
            <a:off x="1732050" y="593367"/>
            <a:ext cx="56799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rPr lang="ru-RU" smtClean="0"/>
              <a:t>Образец заголовка</a:t>
            </a:r>
            <a:endParaRPr/>
          </a:p>
        </p:txBody>
      </p:sp>
      <p:cxnSp>
        <p:nvCxnSpPr>
          <p:cNvPr id="128" name="Google Shape;128;p17"/>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29" name="Google Shape;129;p17"/>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30" name="Google Shape;130;p17"/>
          <p:cNvCxnSpPr/>
          <p:nvPr/>
        </p:nvCxnSpPr>
        <p:spPr>
          <a:xfrm>
            <a:off x="-250225" y="5435267"/>
            <a:ext cx="19269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31" name="Google Shape;131;p17"/>
          <p:cNvCxnSpPr/>
          <p:nvPr/>
        </p:nvCxnSpPr>
        <p:spPr>
          <a:xfrm>
            <a:off x="7441150" y="-64500"/>
            <a:ext cx="19269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1518382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32"/>
        <p:cNvGrpSpPr/>
        <p:nvPr/>
      </p:nvGrpSpPr>
      <p:grpSpPr>
        <a:xfrm>
          <a:off x="0" y="0"/>
          <a:ext cx="0" cy="0"/>
          <a:chOff x="0" y="0"/>
          <a:chExt cx="0" cy="0"/>
        </a:xfrm>
      </p:grpSpPr>
      <p:sp>
        <p:nvSpPr>
          <p:cNvPr id="133" name="Google Shape;133;p18"/>
          <p:cNvSpPr txBox="1">
            <a:spLocks noGrp="1"/>
          </p:cNvSpPr>
          <p:nvPr>
            <p:ph type="title"/>
          </p:nvPr>
        </p:nvSpPr>
        <p:spPr>
          <a:xfrm>
            <a:off x="1994850" y="1977100"/>
            <a:ext cx="5154300" cy="172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9000"/>
              <a:buNone/>
              <a:defRPr sz="9000"/>
            </a:lvl1pPr>
            <a:lvl2pPr lvl="1" algn="ctr" rtl="0">
              <a:spcBef>
                <a:spcPts val="0"/>
              </a:spcBef>
              <a:spcAft>
                <a:spcPts val="0"/>
              </a:spcAft>
              <a:buSzPts val="9000"/>
              <a:buNone/>
              <a:defRPr sz="9000"/>
            </a:lvl2pPr>
            <a:lvl3pPr lvl="2" algn="ctr" rtl="0">
              <a:spcBef>
                <a:spcPts val="0"/>
              </a:spcBef>
              <a:spcAft>
                <a:spcPts val="0"/>
              </a:spcAft>
              <a:buSzPts val="9000"/>
              <a:buNone/>
              <a:defRPr sz="9000"/>
            </a:lvl3pPr>
            <a:lvl4pPr lvl="3" algn="ctr" rtl="0">
              <a:spcBef>
                <a:spcPts val="0"/>
              </a:spcBef>
              <a:spcAft>
                <a:spcPts val="0"/>
              </a:spcAft>
              <a:buSzPts val="9000"/>
              <a:buNone/>
              <a:defRPr sz="9000"/>
            </a:lvl4pPr>
            <a:lvl5pPr lvl="4" algn="ctr" rtl="0">
              <a:spcBef>
                <a:spcPts val="0"/>
              </a:spcBef>
              <a:spcAft>
                <a:spcPts val="0"/>
              </a:spcAft>
              <a:buSzPts val="9000"/>
              <a:buNone/>
              <a:defRPr sz="9000"/>
            </a:lvl5pPr>
            <a:lvl6pPr lvl="5" algn="ctr" rtl="0">
              <a:spcBef>
                <a:spcPts val="0"/>
              </a:spcBef>
              <a:spcAft>
                <a:spcPts val="0"/>
              </a:spcAft>
              <a:buSzPts val="9000"/>
              <a:buNone/>
              <a:defRPr sz="9000"/>
            </a:lvl6pPr>
            <a:lvl7pPr lvl="6" algn="ctr" rtl="0">
              <a:spcBef>
                <a:spcPts val="0"/>
              </a:spcBef>
              <a:spcAft>
                <a:spcPts val="0"/>
              </a:spcAft>
              <a:buSzPts val="9000"/>
              <a:buNone/>
              <a:defRPr sz="9000"/>
            </a:lvl7pPr>
            <a:lvl8pPr lvl="7" algn="ctr" rtl="0">
              <a:spcBef>
                <a:spcPts val="0"/>
              </a:spcBef>
              <a:spcAft>
                <a:spcPts val="0"/>
              </a:spcAft>
              <a:buSzPts val="9000"/>
              <a:buNone/>
              <a:defRPr sz="9000"/>
            </a:lvl8pPr>
            <a:lvl9pPr lvl="8" algn="ctr" rtl="0">
              <a:spcBef>
                <a:spcPts val="0"/>
              </a:spcBef>
              <a:spcAft>
                <a:spcPts val="0"/>
              </a:spcAft>
              <a:buSzPts val="9000"/>
              <a:buNone/>
              <a:defRPr sz="9000"/>
            </a:lvl9pPr>
          </a:lstStyle>
          <a:p>
            <a:r>
              <a:rPr lang="ru-RU" smtClean="0"/>
              <a:t>Образец заголовка</a:t>
            </a:r>
            <a:endParaRPr/>
          </a:p>
        </p:txBody>
      </p:sp>
      <p:sp>
        <p:nvSpPr>
          <p:cNvPr id="134" name="Google Shape;134;p18"/>
          <p:cNvSpPr txBox="1">
            <a:spLocks noGrp="1"/>
          </p:cNvSpPr>
          <p:nvPr>
            <p:ph type="subTitle" idx="1"/>
          </p:nvPr>
        </p:nvSpPr>
        <p:spPr>
          <a:xfrm>
            <a:off x="2299500" y="3962867"/>
            <a:ext cx="4545000" cy="7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r>
              <a:rPr lang="ru-RU" smtClean="0"/>
              <a:t>Образец подзаголовка</a:t>
            </a:r>
            <a:endParaRPr/>
          </a:p>
        </p:txBody>
      </p:sp>
      <p:cxnSp>
        <p:nvCxnSpPr>
          <p:cNvPr id="135" name="Google Shape;135;p18"/>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36" name="Google Shape;136;p18"/>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565173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37"/>
        <p:cNvGrpSpPr/>
        <p:nvPr/>
      </p:nvGrpSpPr>
      <p:grpSpPr>
        <a:xfrm>
          <a:off x="0" y="0"/>
          <a:ext cx="0" cy="0"/>
          <a:chOff x="0" y="0"/>
          <a:chExt cx="0" cy="0"/>
        </a:xfrm>
      </p:grpSpPr>
      <p:sp>
        <p:nvSpPr>
          <p:cNvPr id="138" name="Google Shape;138;p19"/>
          <p:cNvSpPr txBox="1">
            <a:spLocks noGrp="1"/>
          </p:cNvSpPr>
          <p:nvPr>
            <p:ph type="title"/>
          </p:nvPr>
        </p:nvSpPr>
        <p:spPr>
          <a:xfrm>
            <a:off x="3742850" y="2066500"/>
            <a:ext cx="4545000" cy="1721600"/>
          </a:xfrm>
          <a:prstGeom prst="rect">
            <a:avLst/>
          </a:prstGeom>
        </p:spPr>
        <p:txBody>
          <a:bodyPr spcFirstLastPara="1" wrap="square" lIns="91425" tIns="91425" rIns="91425" bIns="91425" anchor="t" anchorCtr="0">
            <a:noAutofit/>
          </a:bodyPr>
          <a:lstStyle>
            <a:lvl1pPr lvl="0" rtl="0">
              <a:spcBef>
                <a:spcPts val="0"/>
              </a:spcBef>
              <a:spcAft>
                <a:spcPts val="0"/>
              </a:spcAft>
              <a:buSzPts val="9000"/>
              <a:buNone/>
              <a:defRPr sz="9000"/>
            </a:lvl1pPr>
            <a:lvl2pPr lvl="1" rtl="0">
              <a:spcBef>
                <a:spcPts val="0"/>
              </a:spcBef>
              <a:spcAft>
                <a:spcPts val="0"/>
              </a:spcAft>
              <a:buSzPts val="9000"/>
              <a:buNone/>
              <a:defRPr sz="9000"/>
            </a:lvl2pPr>
            <a:lvl3pPr lvl="2" rtl="0">
              <a:spcBef>
                <a:spcPts val="0"/>
              </a:spcBef>
              <a:spcAft>
                <a:spcPts val="0"/>
              </a:spcAft>
              <a:buSzPts val="9000"/>
              <a:buNone/>
              <a:defRPr sz="9000"/>
            </a:lvl3pPr>
            <a:lvl4pPr lvl="3" rtl="0">
              <a:spcBef>
                <a:spcPts val="0"/>
              </a:spcBef>
              <a:spcAft>
                <a:spcPts val="0"/>
              </a:spcAft>
              <a:buSzPts val="9000"/>
              <a:buNone/>
              <a:defRPr sz="9000"/>
            </a:lvl4pPr>
            <a:lvl5pPr lvl="4" rtl="0">
              <a:spcBef>
                <a:spcPts val="0"/>
              </a:spcBef>
              <a:spcAft>
                <a:spcPts val="0"/>
              </a:spcAft>
              <a:buSzPts val="9000"/>
              <a:buNone/>
              <a:defRPr sz="9000"/>
            </a:lvl5pPr>
            <a:lvl6pPr lvl="5" rtl="0">
              <a:spcBef>
                <a:spcPts val="0"/>
              </a:spcBef>
              <a:spcAft>
                <a:spcPts val="0"/>
              </a:spcAft>
              <a:buSzPts val="9000"/>
              <a:buNone/>
              <a:defRPr sz="9000"/>
            </a:lvl6pPr>
            <a:lvl7pPr lvl="6" rtl="0">
              <a:spcBef>
                <a:spcPts val="0"/>
              </a:spcBef>
              <a:spcAft>
                <a:spcPts val="0"/>
              </a:spcAft>
              <a:buSzPts val="9000"/>
              <a:buNone/>
              <a:defRPr sz="9000"/>
            </a:lvl7pPr>
            <a:lvl8pPr lvl="7" rtl="0">
              <a:spcBef>
                <a:spcPts val="0"/>
              </a:spcBef>
              <a:spcAft>
                <a:spcPts val="0"/>
              </a:spcAft>
              <a:buSzPts val="9000"/>
              <a:buNone/>
              <a:defRPr sz="9000"/>
            </a:lvl8pPr>
            <a:lvl9pPr lvl="8" rtl="0">
              <a:spcBef>
                <a:spcPts val="0"/>
              </a:spcBef>
              <a:spcAft>
                <a:spcPts val="0"/>
              </a:spcAft>
              <a:buSzPts val="9000"/>
              <a:buNone/>
              <a:defRPr sz="9000"/>
            </a:lvl9pPr>
          </a:lstStyle>
          <a:p>
            <a:r>
              <a:rPr lang="ru-RU" smtClean="0"/>
              <a:t>Образец заголовка</a:t>
            </a:r>
            <a:endParaRPr/>
          </a:p>
        </p:txBody>
      </p:sp>
      <p:sp>
        <p:nvSpPr>
          <p:cNvPr id="139" name="Google Shape;139;p19"/>
          <p:cNvSpPr txBox="1">
            <a:spLocks noGrp="1"/>
          </p:cNvSpPr>
          <p:nvPr>
            <p:ph type="subTitle" idx="1"/>
          </p:nvPr>
        </p:nvSpPr>
        <p:spPr>
          <a:xfrm>
            <a:off x="3742850" y="4052284"/>
            <a:ext cx="4545000" cy="73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r>
              <a:rPr lang="ru-RU" smtClean="0"/>
              <a:t>Образец подзаголовка</a:t>
            </a:r>
            <a:endParaRPr/>
          </a:p>
        </p:txBody>
      </p:sp>
      <p:cxnSp>
        <p:nvCxnSpPr>
          <p:cNvPr id="140" name="Google Shape;140;p19"/>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41" name="Google Shape;141;p19"/>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42" name="Google Shape;142;p19"/>
          <p:cNvCxnSpPr/>
          <p:nvPr/>
        </p:nvCxnSpPr>
        <p:spPr>
          <a:xfrm>
            <a:off x="-250225" y="5435267"/>
            <a:ext cx="19269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43" name="Google Shape;143;p19"/>
          <p:cNvCxnSpPr/>
          <p:nvPr/>
        </p:nvCxnSpPr>
        <p:spPr>
          <a:xfrm>
            <a:off x="7441150" y="-64500"/>
            <a:ext cx="19269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44" name="Google Shape;144;p19"/>
          <p:cNvCxnSpPr/>
          <p:nvPr/>
        </p:nvCxnSpPr>
        <p:spPr>
          <a:xfrm flipH="1">
            <a:off x="7454238" y="5404884"/>
            <a:ext cx="19269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45" name="Google Shape;145;p19"/>
          <p:cNvCxnSpPr/>
          <p:nvPr/>
        </p:nvCxnSpPr>
        <p:spPr>
          <a:xfrm flipH="1">
            <a:off x="-237137" y="-94883"/>
            <a:ext cx="19269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2588120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46"/>
        <p:cNvGrpSpPr/>
        <p:nvPr/>
      </p:nvGrpSpPr>
      <p:grpSpPr>
        <a:xfrm>
          <a:off x="0" y="0"/>
          <a:ext cx="0" cy="0"/>
          <a:chOff x="0" y="0"/>
          <a:chExt cx="0" cy="0"/>
        </a:xfrm>
      </p:grpSpPr>
      <p:sp>
        <p:nvSpPr>
          <p:cNvPr id="147" name="Google Shape;147;p20"/>
          <p:cNvSpPr txBox="1">
            <a:spLocks noGrp="1"/>
          </p:cNvSpPr>
          <p:nvPr>
            <p:ph type="title"/>
          </p:nvPr>
        </p:nvSpPr>
        <p:spPr>
          <a:xfrm>
            <a:off x="1677925" y="3349071"/>
            <a:ext cx="3714900" cy="1074400"/>
          </a:xfrm>
          <a:prstGeom prst="rect">
            <a:avLst/>
          </a:prstGeom>
          <a:noFill/>
        </p:spPr>
        <p:txBody>
          <a:bodyPr spcFirstLastPara="1" wrap="square" lIns="91425" tIns="91425" rIns="91425" bIns="91425" anchor="t" anchorCtr="0">
            <a:noAutofit/>
          </a:bodyPr>
          <a:lstStyle>
            <a:lvl1pPr lvl="0" algn="r" rtl="0">
              <a:spcBef>
                <a:spcPts val="0"/>
              </a:spcBef>
              <a:spcAft>
                <a:spcPts val="0"/>
              </a:spcAft>
              <a:buClr>
                <a:schemeClr val="accent4"/>
              </a:buClr>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ru-RU" smtClean="0"/>
              <a:t>Образец заголовка</a:t>
            </a:r>
            <a:endParaRPr/>
          </a:p>
        </p:txBody>
      </p:sp>
      <p:sp>
        <p:nvSpPr>
          <p:cNvPr id="148" name="Google Shape;148;p20"/>
          <p:cNvSpPr txBox="1">
            <a:spLocks noGrp="1"/>
          </p:cNvSpPr>
          <p:nvPr>
            <p:ph type="title" idx="2" hasCustomPrompt="1"/>
          </p:nvPr>
        </p:nvSpPr>
        <p:spPr>
          <a:xfrm>
            <a:off x="3741925" y="1979591"/>
            <a:ext cx="1650900" cy="1304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None/>
              <a:defRPr sz="7000">
                <a:solidFill>
                  <a:schemeClr val="accent1"/>
                </a:solidFill>
              </a:defRPr>
            </a:lvl1pPr>
            <a:lvl2pPr lvl="1" algn="ctr" rtl="0">
              <a:spcBef>
                <a:spcPts val="0"/>
              </a:spcBef>
              <a:spcAft>
                <a:spcPts val="0"/>
              </a:spcAft>
              <a:buSzPts val="6000"/>
              <a:buNone/>
              <a:defRPr sz="6000" b="1"/>
            </a:lvl2pPr>
            <a:lvl3pPr lvl="2" algn="ctr" rtl="0">
              <a:spcBef>
                <a:spcPts val="0"/>
              </a:spcBef>
              <a:spcAft>
                <a:spcPts val="0"/>
              </a:spcAft>
              <a:buSzPts val="6000"/>
              <a:buNone/>
              <a:defRPr sz="6000" b="1"/>
            </a:lvl3pPr>
            <a:lvl4pPr lvl="3" algn="ctr" rtl="0">
              <a:spcBef>
                <a:spcPts val="0"/>
              </a:spcBef>
              <a:spcAft>
                <a:spcPts val="0"/>
              </a:spcAft>
              <a:buSzPts val="6000"/>
              <a:buNone/>
              <a:defRPr sz="6000" b="1"/>
            </a:lvl4pPr>
            <a:lvl5pPr lvl="4" algn="ctr" rtl="0">
              <a:spcBef>
                <a:spcPts val="0"/>
              </a:spcBef>
              <a:spcAft>
                <a:spcPts val="0"/>
              </a:spcAft>
              <a:buSzPts val="6000"/>
              <a:buNone/>
              <a:defRPr sz="6000" b="1"/>
            </a:lvl5pPr>
            <a:lvl6pPr lvl="5" algn="ctr" rtl="0">
              <a:spcBef>
                <a:spcPts val="0"/>
              </a:spcBef>
              <a:spcAft>
                <a:spcPts val="0"/>
              </a:spcAft>
              <a:buSzPts val="6000"/>
              <a:buNone/>
              <a:defRPr sz="6000" b="1"/>
            </a:lvl6pPr>
            <a:lvl7pPr lvl="6" algn="ctr" rtl="0">
              <a:spcBef>
                <a:spcPts val="0"/>
              </a:spcBef>
              <a:spcAft>
                <a:spcPts val="0"/>
              </a:spcAft>
              <a:buSzPts val="6000"/>
              <a:buNone/>
              <a:defRPr sz="6000" b="1"/>
            </a:lvl7pPr>
            <a:lvl8pPr lvl="7" algn="ctr" rtl="0">
              <a:spcBef>
                <a:spcPts val="0"/>
              </a:spcBef>
              <a:spcAft>
                <a:spcPts val="0"/>
              </a:spcAft>
              <a:buSzPts val="6000"/>
              <a:buNone/>
              <a:defRPr sz="6000" b="1"/>
            </a:lvl8pPr>
            <a:lvl9pPr lvl="8" algn="ctr" rtl="0">
              <a:spcBef>
                <a:spcPts val="0"/>
              </a:spcBef>
              <a:spcAft>
                <a:spcPts val="0"/>
              </a:spcAft>
              <a:buSzPts val="6000"/>
              <a:buNone/>
              <a:defRPr sz="6000" b="1"/>
            </a:lvl9pPr>
          </a:lstStyle>
          <a:p>
            <a:r>
              <a:t>xx%</a:t>
            </a:r>
          </a:p>
        </p:txBody>
      </p:sp>
      <p:sp>
        <p:nvSpPr>
          <p:cNvPr id="149" name="Google Shape;149;p20"/>
          <p:cNvSpPr txBox="1">
            <a:spLocks noGrp="1"/>
          </p:cNvSpPr>
          <p:nvPr>
            <p:ph type="subTitle" idx="1"/>
          </p:nvPr>
        </p:nvSpPr>
        <p:spPr>
          <a:xfrm>
            <a:off x="831625" y="4325333"/>
            <a:ext cx="4561200" cy="524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cxnSp>
        <p:nvCxnSpPr>
          <p:cNvPr id="150" name="Google Shape;150;p20"/>
          <p:cNvCxnSpPr/>
          <p:nvPr/>
        </p:nvCxnSpPr>
        <p:spPr>
          <a:xfrm rot="10800000">
            <a:off x="-30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51" name="Google Shape;151;p20"/>
          <p:cNvCxnSpPr/>
          <p:nvPr/>
        </p:nvCxnSpPr>
        <p:spPr>
          <a:xfrm rot="10800000">
            <a:off x="-300" y="65032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52" name="Google Shape;152;p20"/>
          <p:cNvCxnSpPr/>
          <p:nvPr/>
        </p:nvCxnSpPr>
        <p:spPr>
          <a:xfrm>
            <a:off x="-112875" y="5306367"/>
            <a:ext cx="1378500" cy="16484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53" name="Google Shape;153;p20"/>
          <p:cNvCxnSpPr/>
          <p:nvPr/>
        </p:nvCxnSpPr>
        <p:spPr>
          <a:xfrm>
            <a:off x="7908725" y="-118267"/>
            <a:ext cx="1418700" cy="1419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8505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2714550" y="3155029"/>
            <a:ext cx="3714900" cy="1091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accent4"/>
              </a:buClr>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ru-RU" smtClean="0"/>
              <a:t>Образец заголовка</a:t>
            </a:r>
            <a:endParaRPr/>
          </a:p>
        </p:txBody>
      </p:sp>
      <p:sp>
        <p:nvSpPr>
          <p:cNvPr id="17" name="Google Shape;17;p3"/>
          <p:cNvSpPr txBox="1">
            <a:spLocks noGrp="1"/>
          </p:cNvSpPr>
          <p:nvPr>
            <p:ph type="title" idx="2" hasCustomPrompt="1"/>
          </p:nvPr>
        </p:nvSpPr>
        <p:spPr>
          <a:xfrm>
            <a:off x="3746550" y="1785551"/>
            <a:ext cx="1650900" cy="1304400"/>
          </a:xfrm>
          <a:prstGeom prst="rect">
            <a:avLst/>
          </a:prstGeom>
        </p:spPr>
        <p:txBody>
          <a:bodyPr spcFirstLastPara="1" wrap="square" lIns="91425" tIns="91425" rIns="91425" bIns="91425" anchor="t" anchorCtr="0">
            <a:noAutofit/>
          </a:bodyPr>
          <a:lstStyle>
            <a:lvl1pPr lvl="0" rtl="0">
              <a:spcBef>
                <a:spcPts val="0"/>
              </a:spcBef>
              <a:spcAft>
                <a:spcPts val="0"/>
              </a:spcAft>
              <a:buSzPts val="6000"/>
              <a:buNone/>
              <a:defRPr sz="7000">
                <a:solidFill>
                  <a:schemeClr val="accent1"/>
                </a:solidFill>
              </a:defRPr>
            </a:lvl1pPr>
            <a:lvl2pPr lvl="1" algn="ctr" rtl="0">
              <a:spcBef>
                <a:spcPts val="0"/>
              </a:spcBef>
              <a:spcAft>
                <a:spcPts val="0"/>
              </a:spcAft>
              <a:buSzPts val="6000"/>
              <a:buNone/>
              <a:defRPr sz="6000" b="1"/>
            </a:lvl2pPr>
            <a:lvl3pPr lvl="2" algn="ctr" rtl="0">
              <a:spcBef>
                <a:spcPts val="0"/>
              </a:spcBef>
              <a:spcAft>
                <a:spcPts val="0"/>
              </a:spcAft>
              <a:buSzPts val="6000"/>
              <a:buNone/>
              <a:defRPr sz="6000" b="1"/>
            </a:lvl3pPr>
            <a:lvl4pPr lvl="3" algn="ctr" rtl="0">
              <a:spcBef>
                <a:spcPts val="0"/>
              </a:spcBef>
              <a:spcAft>
                <a:spcPts val="0"/>
              </a:spcAft>
              <a:buSzPts val="6000"/>
              <a:buNone/>
              <a:defRPr sz="6000" b="1"/>
            </a:lvl4pPr>
            <a:lvl5pPr lvl="4" algn="ctr" rtl="0">
              <a:spcBef>
                <a:spcPts val="0"/>
              </a:spcBef>
              <a:spcAft>
                <a:spcPts val="0"/>
              </a:spcAft>
              <a:buSzPts val="6000"/>
              <a:buNone/>
              <a:defRPr sz="6000" b="1"/>
            </a:lvl5pPr>
            <a:lvl6pPr lvl="5" algn="ctr" rtl="0">
              <a:spcBef>
                <a:spcPts val="0"/>
              </a:spcBef>
              <a:spcAft>
                <a:spcPts val="0"/>
              </a:spcAft>
              <a:buSzPts val="6000"/>
              <a:buNone/>
              <a:defRPr sz="6000" b="1"/>
            </a:lvl6pPr>
            <a:lvl7pPr lvl="6" algn="ctr" rtl="0">
              <a:spcBef>
                <a:spcPts val="0"/>
              </a:spcBef>
              <a:spcAft>
                <a:spcPts val="0"/>
              </a:spcAft>
              <a:buSzPts val="6000"/>
              <a:buNone/>
              <a:defRPr sz="6000" b="1"/>
            </a:lvl7pPr>
            <a:lvl8pPr lvl="7" algn="ctr" rtl="0">
              <a:spcBef>
                <a:spcPts val="0"/>
              </a:spcBef>
              <a:spcAft>
                <a:spcPts val="0"/>
              </a:spcAft>
              <a:buSzPts val="6000"/>
              <a:buNone/>
              <a:defRPr sz="6000" b="1"/>
            </a:lvl8pPr>
            <a:lvl9pPr lvl="8" algn="ctr" rtl="0">
              <a:spcBef>
                <a:spcPts val="0"/>
              </a:spcBef>
              <a:spcAft>
                <a:spcPts val="0"/>
              </a:spcAft>
              <a:buSzPts val="6000"/>
              <a:buNone/>
              <a:defRPr sz="6000" b="1"/>
            </a:lvl9pPr>
          </a:lstStyle>
          <a:p>
            <a:r>
              <a:t>xx%</a:t>
            </a:r>
          </a:p>
        </p:txBody>
      </p:sp>
      <p:sp>
        <p:nvSpPr>
          <p:cNvPr id="18" name="Google Shape;18;p3"/>
          <p:cNvSpPr txBox="1">
            <a:spLocks noGrp="1"/>
          </p:cNvSpPr>
          <p:nvPr>
            <p:ph type="subTitle" idx="1"/>
          </p:nvPr>
        </p:nvSpPr>
        <p:spPr>
          <a:xfrm>
            <a:off x="2291400" y="4102233"/>
            <a:ext cx="4561200" cy="52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cxnSp>
        <p:nvCxnSpPr>
          <p:cNvPr id="19" name="Google Shape;19;p3"/>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0" name="Google Shape;20;p3"/>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1" name="Google Shape;21;p3"/>
          <p:cNvCxnSpPr/>
          <p:nvPr/>
        </p:nvCxnSpPr>
        <p:spPr>
          <a:xfrm flipH="1">
            <a:off x="7948925" y="5306367"/>
            <a:ext cx="1378500" cy="16484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2" name="Google Shape;22;p3"/>
          <p:cNvCxnSpPr/>
          <p:nvPr/>
        </p:nvCxnSpPr>
        <p:spPr>
          <a:xfrm flipH="1">
            <a:off x="-112875" y="-118267"/>
            <a:ext cx="1418700" cy="1419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29280639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54"/>
        <p:cNvGrpSpPr/>
        <p:nvPr/>
      </p:nvGrpSpPr>
      <p:grpSpPr>
        <a:xfrm>
          <a:off x="0" y="0"/>
          <a:ext cx="0" cy="0"/>
          <a:chOff x="0" y="0"/>
          <a:chExt cx="0" cy="0"/>
        </a:xfrm>
      </p:grpSpPr>
      <p:sp>
        <p:nvSpPr>
          <p:cNvPr id="155" name="Google Shape;155;p21"/>
          <p:cNvSpPr txBox="1">
            <a:spLocks noGrp="1"/>
          </p:cNvSpPr>
          <p:nvPr>
            <p:ph type="title"/>
          </p:nvPr>
        </p:nvSpPr>
        <p:spPr>
          <a:xfrm>
            <a:off x="713225" y="593367"/>
            <a:ext cx="77175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ru-RU" smtClean="0"/>
              <a:t>Образец заголовка</a:t>
            </a:r>
            <a:endParaRPr/>
          </a:p>
        </p:txBody>
      </p:sp>
      <p:cxnSp>
        <p:nvCxnSpPr>
          <p:cNvPr id="156" name="Google Shape;156;p21"/>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57" name="Google Shape;157;p21"/>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58" name="Google Shape;158;p21"/>
          <p:cNvCxnSpPr/>
          <p:nvPr/>
        </p:nvCxnSpPr>
        <p:spPr>
          <a:xfrm>
            <a:off x="7207350" y="-204233"/>
            <a:ext cx="2120400" cy="16984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4017082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59"/>
        <p:cNvGrpSpPr/>
        <p:nvPr/>
      </p:nvGrpSpPr>
      <p:grpSpPr>
        <a:xfrm>
          <a:off x="0" y="0"/>
          <a:ext cx="0" cy="0"/>
          <a:chOff x="0" y="0"/>
          <a:chExt cx="0" cy="0"/>
        </a:xfrm>
      </p:grpSpPr>
      <p:cxnSp>
        <p:nvCxnSpPr>
          <p:cNvPr id="160" name="Google Shape;160;p22"/>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61" name="Google Shape;161;p22"/>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62" name="Google Shape;162;p22"/>
          <p:cNvCxnSpPr/>
          <p:nvPr/>
        </p:nvCxnSpPr>
        <p:spPr>
          <a:xfrm>
            <a:off x="-250225" y="5435267"/>
            <a:ext cx="19269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63" name="Google Shape;163;p22"/>
          <p:cNvCxnSpPr/>
          <p:nvPr/>
        </p:nvCxnSpPr>
        <p:spPr>
          <a:xfrm>
            <a:off x="7441150" y="-64500"/>
            <a:ext cx="19269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64" name="Google Shape;164;p22"/>
          <p:cNvCxnSpPr/>
          <p:nvPr/>
        </p:nvCxnSpPr>
        <p:spPr>
          <a:xfrm flipH="1">
            <a:off x="7454238" y="5404884"/>
            <a:ext cx="19269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65" name="Google Shape;165;p22"/>
          <p:cNvCxnSpPr/>
          <p:nvPr/>
        </p:nvCxnSpPr>
        <p:spPr>
          <a:xfrm flipH="1">
            <a:off x="-237137" y="-94883"/>
            <a:ext cx="19269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sp>
        <p:nvSpPr>
          <p:cNvPr id="166" name="Google Shape;166;p22"/>
          <p:cNvSpPr txBox="1">
            <a:spLocks noGrp="1"/>
          </p:cNvSpPr>
          <p:nvPr>
            <p:ph type="title"/>
          </p:nvPr>
        </p:nvSpPr>
        <p:spPr>
          <a:xfrm>
            <a:off x="713225" y="593367"/>
            <a:ext cx="77175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rPr lang="ru-RU" smtClean="0"/>
              <a:t>Образец заголовка</a:t>
            </a:r>
            <a:endParaRPr/>
          </a:p>
        </p:txBody>
      </p:sp>
    </p:spTree>
    <p:extLst>
      <p:ext uri="{BB962C8B-B14F-4D97-AF65-F5344CB8AC3E}">
        <p14:creationId xmlns:p14="http://schemas.microsoft.com/office/powerpoint/2010/main" val="22818455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67"/>
        <p:cNvGrpSpPr/>
        <p:nvPr/>
      </p:nvGrpSpPr>
      <p:grpSpPr>
        <a:xfrm>
          <a:off x="0" y="0"/>
          <a:ext cx="0" cy="0"/>
          <a:chOff x="0" y="0"/>
          <a:chExt cx="0" cy="0"/>
        </a:xfrm>
      </p:grpSpPr>
      <p:sp>
        <p:nvSpPr>
          <p:cNvPr id="168" name="Google Shape;168;p23"/>
          <p:cNvSpPr txBox="1">
            <a:spLocks noGrp="1"/>
          </p:cNvSpPr>
          <p:nvPr>
            <p:ph type="title"/>
          </p:nvPr>
        </p:nvSpPr>
        <p:spPr>
          <a:xfrm>
            <a:off x="1877475" y="593367"/>
            <a:ext cx="5389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ru-RU" smtClean="0"/>
              <a:t>Образец заголовка</a:t>
            </a:r>
            <a:endParaRPr/>
          </a:p>
        </p:txBody>
      </p:sp>
      <p:sp>
        <p:nvSpPr>
          <p:cNvPr id="169" name="Google Shape;169;p23"/>
          <p:cNvSpPr txBox="1">
            <a:spLocks noGrp="1"/>
          </p:cNvSpPr>
          <p:nvPr>
            <p:ph type="subTitle" idx="1"/>
          </p:nvPr>
        </p:nvSpPr>
        <p:spPr>
          <a:xfrm>
            <a:off x="3226708" y="1873853"/>
            <a:ext cx="2486100" cy="53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r>
              <a:rPr lang="ru-RU" smtClean="0"/>
              <a:t>Образец подзаголовка</a:t>
            </a:r>
            <a:endParaRPr/>
          </a:p>
        </p:txBody>
      </p:sp>
      <p:sp>
        <p:nvSpPr>
          <p:cNvPr id="170" name="Google Shape;170;p23"/>
          <p:cNvSpPr txBox="1">
            <a:spLocks noGrp="1"/>
          </p:cNvSpPr>
          <p:nvPr>
            <p:ph type="subTitle" idx="2"/>
          </p:nvPr>
        </p:nvSpPr>
        <p:spPr>
          <a:xfrm>
            <a:off x="3226708" y="2408556"/>
            <a:ext cx="2486100" cy="82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sp>
        <p:nvSpPr>
          <p:cNvPr id="171" name="Google Shape;171;p23"/>
          <p:cNvSpPr txBox="1">
            <a:spLocks noGrp="1"/>
          </p:cNvSpPr>
          <p:nvPr>
            <p:ph type="subTitle" idx="3"/>
          </p:nvPr>
        </p:nvSpPr>
        <p:spPr>
          <a:xfrm>
            <a:off x="719108" y="1873853"/>
            <a:ext cx="2486100" cy="53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r>
              <a:rPr lang="ru-RU" smtClean="0"/>
              <a:t>Образец подзаголовка</a:t>
            </a:r>
            <a:endParaRPr/>
          </a:p>
        </p:txBody>
      </p:sp>
      <p:sp>
        <p:nvSpPr>
          <p:cNvPr id="172" name="Google Shape;172;p23"/>
          <p:cNvSpPr txBox="1">
            <a:spLocks noGrp="1"/>
          </p:cNvSpPr>
          <p:nvPr>
            <p:ph type="subTitle" idx="4"/>
          </p:nvPr>
        </p:nvSpPr>
        <p:spPr>
          <a:xfrm>
            <a:off x="719108" y="2408556"/>
            <a:ext cx="2486100" cy="82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sp>
        <p:nvSpPr>
          <p:cNvPr id="173" name="Google Shape;173;p23"/>
          <p:cNvSpPr txBox="1">
            <a:spLocks noGrp="1"/>
          </p:cNvSpPr>
          <p:nvPr>
            <p:ph type="subTitle" idx="5"/>
          </p:nvPr>
        </p:nvSpPr>
        <p:spPr>
          <a:xfrm>
            <a:off x="3226708" y="4228157"/>
            <a:ext cx="2486100" cy="615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r>
              <a:rPr lang="ru-RU" smtClean="0"/>
              <a:t>Образец подзаголовка</a:t>
            </a:r>
            <a:endParaRPr/>
          </a:p>
        </p:txBody>
      </p:sp>
      <p:sp>
        <p:nvSpPr>
          <p:cNvPr id="174" name="Google Shape;174;p23"/>
          <p:cNvSpPr txBox="1">
            <a:spLocks noGrp="1"/>
          </p:cNvSpPr>
          <p:nvPr>
            <p:ph type="subTitle" idx="6"/>
          </p:nvPr>
        </p:nvSpPr>
        <p:spPr>
          <a:xfrm>
            <a:off x="3226708" y="4753983"/>
            <a:ext cx="2486100" cy="82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sp>
        <p:nvSpPr>
          <p:cNvPr id="175" name="Google Shape;175;p23"/>
          <p:cNvSpPr txBox="1">
            <a:spLocks noGrp="1"/>
          </p:cNvSpPr>
          <p:nvPr>
            <p:ph type="subTitle" idx="7"/>
          </p:nvPr>
        </p:nvSpPr>
        <p:spPr>
          <a:xfrm>
            <a:off x="719108" y="4228157"/>
            <a:ext cx="2486100" cy="615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r>
              <a:rPr lang="ru-RU" smtClean="0"/>
              <a:t>Образец подзаголовка</a:t>
            </a:r>
            <a:endParaRPr/>
          </a:p>
        </p:txBody>
      </p:sp>
      <p:sp>
        <p:nvSpPr>
          <p:cNvPr id="176" name="Google Shape;176;p23"/>
          <p:cNvSpPr txBox="1">
            <a:spLocks noGrp="1"/>
          </p:cNvSpPr>
          <p:nvPr>
            <p:ph type="subTitle" idx="8"/>
          </p:nvPr>
        </p:nvSpPr>
        <p:spPr>
          <a:xfrm>
            <a:off x="719158" y="4753983"/>
            <a:ext cx="2486100" cy="82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cxnSp>
        <p:nvCxnSpPr>
          <p:cNvPr id="177" name="Google Shape;177;p23"/>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78" name="Google Shape;178;p23"/>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25511254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79"/>
        <p:cNvGrpSpPr/>
        <p:nvPr/>
      </p:nvGrpSpPr>
      <p:grpSpPr>
        <a:xfrm>
          <a:off x="0" y="0"/>
          <a:ext cx="0" cy="0"/>
          <a:chOff x="0" y="0"/>
          <a:chExt cx="0" cy="0"/>
        </a:xfrm>
      </p:grpSpPr>
      <p:cxnSp>
        <p:nvCxnSpPr>
          <p:cNvPr id="180" name="Google Shape;180;p24"/>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81" name="Google Shape;181;p24"/>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82" name="Google Shape;182;p24"/>
          <p:cNvCxnSpPr/>
          <p:nvPr/>
        </p:nvCxnSpPr>
        <p:spPr>
          <a:xfrm>
            <a:off x="-250225" y="5435267"/>
            <a:ext cx="19269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83" name="Google Shape;183;p24"/>
          <p:cNvCxnSpPr/>
          <p:nvPr/>
        </p:nvCxnSpPr>
        <p:spPr>
          <a:xfrm>
            <a:off x="7441150" y="-64500"/>
            <a:ext cx="19269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sp>
        <p:nvSpPr>
          <p:cNvPr id="184" name="Google Shape;184;p24"/>
          <p:cNvSpPr txBox="1">
            <a:spLocks noGrp="1"/>
          </p:cNvSpPr>
          <p:nvPr>
            <p:ph type="body" idx="1"/>
          </p:nvPr>
        </p:nvSpPr>
        <p:spPr>
          <a:xfrm>
            <a:off x="5547900" y="4010333"/>
            <a:ext cx="2883000" cy="2127200"/>
          </a:xfrm>
          <a:prstGeom prst="rect">
            <a:avLst/>
          </a:prstGeom>
        </p:spPr>
        <p:txBody>
          <a:bodyPr spcFirstLastPara="1" wrap="square" lIns="91425" tIns="91425" rIns="91425" bIns="91425" anchor="t" anchorCtr="0">
            <a:noAutofit/>
          </a:bodyPr>
          <a:lstStyle>
            <a:lvl1pPr marL="457189" lvl="0" indent="-342892" rtl="0">
              <a:lnSpc>
                <a:spcPct val="100000"/>
              </a:lnSpc>
              <a:spcBef>
                <a:spcPts val="0"/>
              </a:spcBef>
              <a:spcAft>
                <a:spcPts val="0"/>
              </a:spcAft>
              <a:buSzPts val="1800"/>
              <a:buChar char="●"/>
              <a:defRPr sz="3000">
                <a:solidFill>
                  <a:schemeClr val="dk1"/>
                </a:solidFill>
                <a:latin typeface="Vidaloka"/>
                <a:ea typeface="Vidaloka"/>
                <a:cs typeface="Vidaloka"/>
                <a:sym typeface="Vidaloka"/>
              </a:defRPr>
            </a:lvl1pPr>
            <a:lvl2pPr marL="914378" lvl="1" indent="-317492" rtl="0">
              <a:lnSpc>
                <a:spcPct val="100000"/>
              </a:lnSpc>
              <a:spcBef>
                <a:spcPts val="0"/>
              </a:spcBef>
              <a:spcAft>
                <a:spcPts val="0"/>
              </a:spcAft>
              <a:buSzPts val="1400"/>
              <a:buChar char="○"/>
              <a:defRPr sz="3000">
                <a:latin typeface="Vidaloka"/>
                <a:ea typeface="Vidaloka"/>
                <a:cs typeface="Vidaloka"/>
                <a:sym typeface="Vidaloka"/>
              </a:defRPr>
            </a:lvl2pPr>
            <a:lvl3pPr marL="1371566" lvl="2" indent="-317492" rtl="0">
              <a:lnSpc>
                <a:spcPct val="100000"/>
              </a:lnSpc>
              <a:spcBef>
                <a:spcPts val="0"/>
              </a:spcBef>
              <a:spcAft>
                <a:spcPts val="0"/>
              </a:spcAft>
              <a:buSzPts val="1400"/>
              <a:buChar char="■"/>
              <a:defRPr sz="3000">
                <a:latin typeface="Vidaloka"/>
                <a:ea typeface="Vidaloka"/>
                <a:cs typeface="Vidaloka"/>
                <a:sym typeface="Vidaloka"/>
              </a:defRPr>
            </a:lvl3pPr>
            <a:lvl4pPr marL="1828754" lvl="3" indent="-317492" rtl="0">
              <a:lnSpc>
                <a:spcPct val="100000"/>
              </a:lnSpc>
              <a:spcBef>
                <a:spcPts val="0"/>
              </a:spcBef>
              <a:spcAft>
                <a:spcPts val="0"/>
              </a:spcAft>
              <a:buSzPts val="1400"/>
              <a:buChar char="●"/>
              <a:defRPr sz="3000">
                <a:latin typeface="Vidaloka"/>
                <a:ea typeface="Vidaloka"/>
                <a:cs typeface="Vidaloka"/>
                <a:sym typeface="Vidaloka"/>
              </a:defRPr>
            </a:lvl4pPr>
            <a:lvl5pPr marL="2285943" lvl="4" indent="-317492" rtl="0">
              <a:lnSpc>
                <a:spcPct val="100000"/>
              </a:lnSpc>
              <a:spcBef>
                <a:spcPts val="0"/>
              </a:spcBef>
              <a:spcAft>
                <a:spcPts val="0"/>
              </a:spcAft>
              <a:buSzPts val="1400"/>
              <a:buChar char="○"/>
              <a:defRPr sz="3000">
                <a:latin typeface="Vidaloka"/>
                <a:ea typeface="Vidaloka"/>
                <a:cs typeface="Vidaloka"/>
                <a:sym typeface="Vidaloka"/>
              </a:defRPr>
            </a:lvl5pPr>
            <a:lvl6pPr marL="2743132" lvl="5" indent="-317492" rtl="0">
              <a:lnSpc>
                <a:spcPct val="100000"/>
              </a:lnSpc>
              <a:spcBef>
                <a:spcPts val="0"/>
              </a:spcBef>
              <a:spcAft>
                <a:spcPts val="0"/>
              </a:spcAft>
              <a:buSzPts val="1400"/>
              <a:buChar char="■"/>
              <a:defRPr sz="3000">
                <a:latin typeface="Vidaloka"/>
                <a:ea typeface="Vidaloka"/>
                <a:cs typeface="Vidaloka"/>
                <a:sym typeface="Vidaloka"/>
              </a:defRPr>
            </a:lvl6pPr>
            <a:lvl7pPr marL="3200320" lvl="6" indent="-317492" rtl="0">
              <a:lnSpc>
                <a:spcPct val="100000"/>
              </a:lnSpc>
              <a:spcBef>
                <a:spcPts val="0"/>
              </a:spcBef>
              <a:spcAft>
                <a:spcPts val="0"/>
              </a:spcAft>
              <a:buSzPts val="1400"/>
              <a:buChar char="●"/>
              <a:defRPr sz="3000">
                <a:latin typeface="Vidaloka"/>
                <a:ea typeface="Vidaloka"/>
                <a:cs typeface="Vidaloka"/>
                <a:sym typeface="Vidaloka"/>
              </a:defRPr>
            </a:lvl7pPr>
            <a:lvl8pPr marL="3657509" lvl="7" indent="-317492" rtl="0">
              <a:lnSpc>
                <a:spcPct val="100000"/>
              </a:lnSpc>
              <a:spcBef>
                <a:spcPts val="0"/>
              </a:spcBef>
              <a:spcAft>
                <a:spcPts val="0"/>
              </a:spcAft>
              <a:buSzPts val="1400"/>
              <a:buChar char="○"/>
              <a:defRPr sz="3000">
                <a:latin typeface="Vidaloka"/>
                <a:ea typeface="Vidaloka"/>
                <a:cs typeface="Vidaloka"/>
                <a:sym typeface="Vidaloka"/>
              </a:defRPr>
            </a:lvl8pPr>
            <a:lvl9pPr marL="4114697" lvl="8" indent="-317492" rtl="0">
              <a:lnSpc>
                <a:spcPct val="100000"/>
              </a:lnSpc>
              <a:spcBef>
                <a:spcPts val="0"/>
              </a:spcBef>
              <a:spcAft>
                <a:spcPts val="0"/>
              </a:spcAft>
              <a:buSzPts val="1400"/>
              <a:buChar char="■"/>
              <a:defRPr sz="3000">
                <a:latin typeface="Vidaloka"/>
                <a:ea typeface="Vidaloka"/>
                <a:cs typeface="Vidaloka"/>
                <a:sym typeface="Vidaloka"/>
              </a:defRPr>
            </a:lvl9pPr>
          </a:lstStyle>
          <a:p>
            <a:pPr lvl="0"/>
            <a:r>
              <a:rPr lang="ru-RU" smtClean="0"/>
              <a:t>Образец текста</a:t>
            </a:r>
          </a:p>
        </p:txBody>
      </p:sp>
    </p:spTree>
    <p:extLst>
      <p:ext uri="{BB962C8B-B14F-4D97-AF65-F5344CB8AC3E}">
        <p14:creationId xmlns:p14="http://schemas.microsoft.com/office/powerpoint/2010/main" val="183386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1">
  <p:cSld name="Big number 1">
    <p:spTree>
      <p:nvGrpSpPr>
        <p:cNvPr id="1" name="Shape 185"/>
        <p:cNvGrpSpPr/>
        <p:nvPr/>
      </p:nvGrpSpPr>
      <p:grpSpPr>
        <a:xfrm>
          <a:off x="0" y="0"/>
          <a:ext cx="0" cy="0"/>
          <a:chOff x="0" y="0"/>
          <a:chExt cx="0" cy="0"/>
        </a:xfrm>
      </p:grpSpPr>
      <p:sp>
        <p:nvSpPr>
          <p:cNvPr id="186" name="Google Shape;186;p25"/>
          <p:cNvSpPr txBox="1">
            <a:spLocks noGrp="1"/>
          </p:cNvSpPr>
          <p:nvPr>
            <p:ph type="title" hasCustomPrompt="1"/>
          </p:nvPr>
        </p:nvSpPr>
        <p:spPr>
          <a:xfrm>
            <a:off x="713225" y="1793833"/>
            <a:ext cx="6120300" cy="21924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12000">
                <a:solidFill>
                  <a:schemeClr val="accent1"/>
                </a:solidFill>
              </a:defRPr>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87" name="Google Shape;187;p25"/>
          <p:cNvSpPr txBox="1">
            <a:spLocks noGrp="1"/>
          </p:cNvSpPr>
          <p:nvPr>
            <p:ph type="subTitle" idx="1"/>
          </p:nvPr>
        </p:nvSpPr>
        <p:spPr>
          <a:xfrm>
            <a:off x="713225" y="4251531"/>
            <a:ext cx="6120300" cy="5000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r>
              <a:rPr lang="ru-RU" smtClean="0"/>
              <a:t>Образец подзаголовка</a:t>
            </a:r>
            <a:endParaRPr/>
          </a:p>
        </p:txBody>
      </p:sp>
      <p:cxnSp>
        <p:nvCxnSpPr>
          <p:cNvPr id="188" name="Google Shape;188;p25"/>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89" name="Google Shape;189;p25"/>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90" name="Google Shape;190;p25"/>
          <p:cNvCxnSpPr/>
          <p:nvPr/>
        </p:nvCxnSpPr>
        <p:spPr>
          <a:xfrm>
            <a:off x="7441150" y="-64500"/>
            <a:ext cx="19269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91" name="Google Shape;191;p25"/>
          <p:cNvCxnSpPr/>
          <p:nvPr/>
        </p:nvCxnSpPr>
        <p:spPr>
          <a:xfrm flipH="1">
            <a:off x="7454238" y="5404884"/>
            <a:ext cx="19269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25758958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92"/>
        <p:cNvGrpSpPr/>
        <p:nvPr/>
      </p:nvGrpSpPr>
      <p:grpSpPr>
        <a:xfrm>
          <a:off x="0" y="0"/>
          <a:ext cx="0" cy="0"/>
          <a:chOff x="0" y="0"/>
          <a:chExt cx="0" cy="0"/>
        </a:xfrm>
      </p:grpSpPr>
      <p:sp>
        <p:nvSpPr>
          <p:cNvPr id="193" name="Google Shape;193;p26"/>
          <p:cNvSpPr txBox="1">
            <a:spLocks noGrp="1"/>
          </p:cNvSpPr>
          <p:nvPr>
            <p:ph type="title"/>
          </p:nvPr>
        </p:nvSpPr>
        <p:spPr>
          <a:xfrm>
            <a:off x="4956100" y="3289833"/>
            <a:ext cx="2475300" cy="8652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600"/>
              <a:buNone/>
              <a:defRPr sz="35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r>
              <a:rPr lang="ru-RU" smtClean="0"/>
              <a:t>Образец заголовка</a:t>
            </a:r>
            <a:endParaRPr/>
          </a:p>
        </p:txBody>
      </p:sp>
      <p:sp>
        <p:nvSpPr>
          <p:cNvPr id="194" name="Google Shape;194;p26"/>
          <p:cNvSpPr txBox="1">
            <a:spLocks noGrp="1"/>
          </p:cNvSpPr>
          <p:nvPr>
            <p:ph type="title" idx="2" hasCustomPrompt="1"/>
          </p:nvPr>
        </p:nvSpPr>
        <p:spPr>
          <a:xfrm>
            <a:off x="4956100" y="1869767"/>
            <a:ext cx="1650900" cy="1304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7000">
                <a:solidFill>
                  <a:schemeClr val="accent1"/>
                </a:solidFill>
              </a:defRPr>
            </a:lvl1pPr>
            <a:lvl2pPr lvl="1" rtl="0">
              <a:spcBef>
                <a:spcPts val="0"/>
              </a:spcBef>
              <a:spcAft>
                <a:spcPts val="0"/>
              </a:spcAft>
              <a:buSzPts val="6000"/>
              <a:buNone/>
              <a:defRPr sz="6000" b="1"/>
            </a:lvl2pPr>
            <a:lvl3pPr lvl="2" rtl="0">
              <a:spcBef>
                <a:spcPts val="0"/>
              </a:spcBef>
              <a:spcAft>
                <a:spcPts val="0"/>
              </a:spcAft>
              <a:buSzPts val="6000"/>
              <a:buNone/>
              <a:defRPr sz="6000" b="1"/>
            </a:lvl3pPr>
            <a:lvl4pPr lvl="3" rtl="0">
              <a:spcBef>
                <a:spcPts val="0"/>
              </a:spcBef>
              <a:spcAft>
                <a:spcPts val="0"/>
              </a:spcAft>
              <a:buSzPts val="6000"/>
              <a:buNone/>
              <a:defRPr sz="6000" b="1"/>
            </a:lvl4pPr>
            <a:lvl5pPr lvl="4" rtl="0">
              <a:spcBef>
                <a:spcPts val="0"/>
              </a:spcBef>
              <a:spcAft>
                <a:spcPts val="0"/>
              </a:spcAft>
              <a:buSzPts val="6000"/>
              <a:buNone/>
              <a:defRPr sz="6000" b="1"/>
            </a:lvl5pPr>
            <a:lvl6pPr lvl="5" rtl="0">
              <a:spcBef>
                <a:spcPts val="0"/>
              </a:spcBef>
              <a:spcAft>
                <a:spcPts val="0"/>
              </a:spcAft>
              <a:buSzPts val="6000"/>
              <a:buNone/>
              <a:defRPr sz="6000" b="1"/>
            </a:lvl6pPr>
            <a:lvl7pPr lvl="6" rtl="0">
              <a:spcBef>
                <a:spcPts val="0"/>
              </a:spcBef>
              <a:spcAft>
                <a:spcPts val="0"/>
              </a:spcAft>
              <a:buSzPts val="6000"/>
              <a:buNone/>
              <a:defRPr sz="6000" b="1"/>
            </a:lvl7pPr>
            <a:lvl8pPr lvl="7" rtl="0">
              <a:spcBef>
                <a:spcPts val="0"/>
              </a:spcBef>
              <a:spcAft>
                <a:spcPts val="0"/>
              </a:spcAft>
              <a:buSzPts val="6000"/>
              <a:buNone/>
              <a:defRPr sz="6000" b="1"/>
            </a:lvl8pPr>
            <a:lvl9pPr lvl="8" rtl="0">
              <a:spcBef>
                <a:spcPts val="0"/>
              </a:spcBef>
              <a:spcAft>
                <a:spcPts val="0"/>
              </a:spcAft>
              <a:buSzPts val="6000"/>
              <a:buNone/>
              <a:defRPr sz="6000" b="1"/>
            </a:lvl9pPr>
          </a:lstStyle>
          <a:p>
            <a:r>
              <a:t>xx%</a:t>
            </a:r>
          </a:p>
        </p:txBody>
      </p:sp>
      <p:sp>
        <p:nvSpPr>
          <p:cNvPr id="195" name="Google Shape;195;p26"/>
          <p:cNvSpPr txBox="1">
            <a:spLocks noGrp="1"/>
          </p:cNvSpPr>
          <p:nvPr>
            <p:ph type="subTitle" idx="1"/>
          </p:nvPr>
        </p:nvSpPr>
        <p:spPr>
          <a:xfrm>
            <a:off x="4956100" y="4155033"/>
            <a:ext cx="2475300" cy="83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ru-RU" smtClean="0"/>
              <a:t>Образец подзаголовка</a:t>
            </a:r>
            <a:endParaRPr/>
          </a:p>
        </p:txBody>
      </p:sp>
      <p:cxnSp>
        <p:nvCxnSpPr>
          <p:cNvPr id="196" name="Google Shape;196;p26"/>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97" name="Google Shape;197;p26"/>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98" name="Google Shape;198;p26"/>
          <p:cNvCxnSpPr/>
          <p:nvPr/>
        </p:nvCxnSpPr>
        <p:spPr>
          <a:xfrm>
            <a:off x="-209600" y="3203267"/>
            <a:ext cx="3144300" cy="37196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13079050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199"/>
        <p:cNvGrpSpPr/>
        <p:nvPr/>
      </p:nvGrpSpPr>
      <p:grpSpPr>
        <a:xfrm>
          <a:off x="0" y="0"/>
          <a:ext cx="0" cy="0"/>
          <a:chOff x="0" y="0"/>
          <a:chExt cx="0" cy="0"/>
        </a:xfrm>
      </p:grpSpPr>
      <p:sp>
        <p:nvSpPr>
          <p:cNvPr id="200" name="Google Shape;200;p27"/>
          <p:cNvSpPr txBox="1">
            <a:spLocks noGrp="1"/>
          </p:cNvSpPr>
          <p:nvPr>
            <p:ph type="title"/>
          </p:nvPr>
        </p:nvSpPr>
        <p:spPr>
          <a:xfrm>
            <a:off x="4373850" y="1259000"/>
            <a:ext cx="2475300" cy="8652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600"/>
              <a:buNone/>
              <a:defRPr sz="35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r>
              <a:rPr lang="ru-RU" smtClean="0"/>
              <a:t>Образец заголовка</a:t>
            </a:r>
            <a:endParaRPr/>
          </a:p>
        </p:txBody>
      </p:sp>
      <p:sp>
        <p:nvSpPr>
          <p:cNvPr id="201" name="Google Shape;201;p27"/>
          <p:cNvSpPr txBox="1">
            <a:spLocks noGrp="1"/>
          </p:cNvSpPr>
          <p:nvPr>
            <p:ph type="title" idx="2" hasCustomPrompt="1"/>
          </p:nvPr>
        </p:nvSpPr>
        <p:spPr>
          <a:xfrm>
            <a:off x="2294850" y="1462200"/>
            <a:ext cx="1650900" cy="1304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7000">
                <a:solidFill>
                  <a:schemeClr val="accent1"/>
                </a:solidFill>
              </a:defRPr>
            </a:lvl1pPr>
            <a:lvl2pPr lvl="1" rtl="0">
              <a:spcBef>
                <a:spcPts val="0"/>
              </a:spcBef>
              <a:spcAft>
                <a:spcPts val="0"/>
              </a:spcAft>
              <a:buSzPts val="6000"/>
              <a:buNone/>
              <a:defRPr sz="6000" b="1"/>
            </a:lvl2pPr>
            <a:lvl3pPr lvl="2" rtl="0">
              <a:spcBef>
                <a:spcPts val="0"/>
              </a:spcBef>
              <a:spcAft>
                <a:spcPts val="0"/>
              </a:spcAft>
              <a:buSzPts val="6000"/>
              <a:buNone/>
              <a:defRPr sz="6000" b="1"/>
            </a:lvl3pPr>
            <a:lvl4pPr lvl="3" rtl="0">
              <a:spcBef>
                <a:spcPts val="0"/>
              </a:spcBef>
              <a:spcAft>
                <a:spcPts val="0"/>
              </a:spcAft>
              <a:buSzPts val="6000"/>
              <a:buNone/>
              <a:defRPr sz="6000" b="1"/>
            </a:lvl4pPr>
            <a:lvl5pPr lvl="4" rtl="0">
              <a:spcBef>
                <a:spcPts val="0"/>
              </a:spcBef>
              <a:spcAft>
                <a:spcPts val="0"/>
              </a:spcAft>
              <a:buSzPts val="6000"/>
              <a:buNone/>
              <a:defRPr sz="6000" b="1"/>
            </a:lvl5pPr>
            <a:lvl6pPr lvl="5" rtl="0">
              <a:spcBef>
                <a:spcPts val="0"/>
              </a:spcBef>
              <a:spcAft>
                <a:spcPts val="0"/>
              </a:spcAft>
              <a:buSzPts val="6000"/>
              <a:buNone/>
              <a:defRPr sz="6000" b="1"/>
            </a:lvl6pPr>
            <a:lvl7pPr lvl="6" rtl="0">
              <a:spcBef>
                <a:spcPts val="0"/>
              </a:spcBef>
              <a:spcAft>
                <a:spcPts val="0"/>
              </a:spcAft>
              <a:buSzPts val="6000"/>
              <a:buNone/>
              <a:defRPr sz="6000" b="1"/>
            </a:lvl7pPr>
            <a:lvl8pPr lvl="7" rtl="0">
              <a:spcBef>
                <a:spcPts val="0"/>
              </a:spcBef>
              <a:spcAft>
                <a:spcPts val="0"/>
              </a:spcAft>
              <a:buSzPts val="6000"/>
              <a:buNone/>
              <a:defRPr sz="6000" b="1"/>
            </a:lvl8pPr>
            <a:lvl9pPr lvl="8" rtl="0">
              <a:spcBef>
                <a:spcPts val="0"/>
              </a:spcBef>
              <a:spcAft>
                <a:spcPts val="0"/>
              </a:spcAft>
              <a:buSzPts val="6000"/>
              <a:buNone/>
              <a:defRPr sz="6000" b="1"/>
            </a:lvl9pPr>
          </a:lstStyle>
          <a:p>
            <a:r>
              <a:t>xx%</a:t>
            </a:r>
          </a:p>
        </p:txBody>
      </p:sp>
      <p:sp>
        <p:nvSpPr>
          <p:cNvPr id="202" name="Google Shape;202;p27"/>
          <p:cNvSpPr txBox="1">
            <a:spLocks noGrp="1"/>
          </p:cNvSpPr>
          <p:nvPr>
            <p:ph type="subTitle" idx="1"/>
          </p:nvPr>
        </p:nvSpPr>
        <p:spPr>
          <a:xfrm>
            <a:off x="4373850" y="2124200"/>
            <a:ext cx="2475300" cy="83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4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ru-RU" smtClean="0"/>
              <a:t>Образец подзаголовка</a:t>
            </a:r>
            <a:endParaRPr/>
          </a:p>
        </p:txBody>
      </p:sp>
      <p:cxnSp>
        <p:nvCxnSpPr>
          <p:cNvPr id="203" name="Google Shape;203;p27"/>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04" name="Google Shape;204;p27"/>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05" name="Google Shape;205;p27"/>
          <p:cNvCxnSpPr/>
          <p:nvPr/>
        </p:nvCxnSpPr>
        <p:spPr>
          <a:xfrm>
            <a:off x="-250225" y="5435267"/>
            <a:ext cx="19269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06" name="Google Shape;206;p27"/>
          <p:cNvCxnSpPr/>
          <p:nvPr/>
        </p:nvCxnSpPr>
        <p:spPr>
          <a:xfrm>
            <a:off x="7441150" y="-64500"/>
            <a:ext cx="19269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07" name="Google Shape;207;p27"/>
          <p:cNvCxnSpPr/>
          <p:nvPr/>
        </p:nvCxnSpPr>
        <p:spPr>
          <a:xfrm flipH="1">
            <a:off x="7454238" y="5404884"/>
            <a:ext cx="19269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08" name="Google Shape;208;p27"/>
          <p:cNvCxnSpPr/>
          <p:nvPr/>
        </p:nvCxnSpPr>
        <p:spPr>
          <a:xfrm flipH="1">
            <a:off x="-237137" y="-94883"/>
            <a:ext cx="19269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28874803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209"/>
        <p:cNvGrpSpPr/>
        <p:nvPr/>
      </p:nvGrpSpPr>
      <p:grpSpPr>
        <a:xfrm>
          <a:off x="0" y="0"/>
          <a:ext cx="0" cy="0"/>
          <a:chOff x="0" y="0"/>
          <a:chExt cx="0" cy="0"/>
        </a:xfrm>
      </p:grpSpPr>
      <p:sp>
        <p:nvSpPr>
          <p:cNvPr id="210" name="Google Shape;210;p28"/>
          <p:cNvSpPr txBox="1">
            <a:spLocks noGrp="1"/>
          </p:cNvSpPr>
          <p:nvPr>
            <p:ph type="title"/>
          </p:nvPr>
        </p:nvSpPr>
        <p:spPr>
          <a:xfrm>
            <a:off x="1043725" y="1230089"/>
            <a:ext cx="3123000" cy="3010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sz="3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ru-RU" smtClean="0"/>
              <a:t>Образец заголовка</a:t>
            </a:r>
            <a:endParaRPr/>
          </a:p>
        </p:txBody>
      </p:sp>
      <p:sp>
        <p:nvSpPr>
          <p:cNvPr id="211" name="Google Shape;211;p28"/>
          <p:cNvSpPr txBox="1">
            <a:spLocks noGrp="1"/>
          </p:cNvSpPr>
          <p:nvPr>
            <p:ph type="subTitle" idx="1"/>
          </p:nvPr>
        </p:nvSpPr>
        <p:spPr>
          <a:xfrm>
            <a:off x="1043725" y="4481251"/>
            <a:ext cx="3013500" cy="104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400"/>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r>
              <a:rPr lang="ru-RU" smtClean="0"/>
              <a:t>Образец подзаголовка</a:t>
            </a:r>
            <a:endParaRPr/>
          </a:p>
        </p:txBody>
      </p:sp>
      <p:cxnSp>
        <p:nvCxnSpPr>
          <p:cNvPr id="212" name="Google Shape;212;p28"/>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13" name="Google Shape;213;p28"/>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14" name="Google Shape;214;p28"/>
          <p:cNvCxnSpPr/>
          <p:nvPr/>
        </p:nvCxnSpPr>
        <p:spPr>
          <a:xfrm>
            <a:off x="5322650" y="-107500"/>
            <a:ext cx="4005000" cy="26764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40441476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215"/>
        <p:cNvGrpSpPr/>
        <p:nvPr/>
      </p:nvGrpSpPr>
      <p:grpSpPr>
        <a:xfrm>
          <a:off x="0" y="0"/>
          <a:ext cx="0" cy="0"/>
          <a:chOff x="0" y="0"/>
          <a:chExt cx="0" cy="0"/>
        </a:xfrm>
      </p:grpSpPr>
      <p:sp>
        <p:nvSpPr>
          <p:cNvPr id="216" name="Google Shape;216;p29"/>
          <p:cNvSpPr txBox="1">
            <a:spLocks noGrp="1"/>
          </p:cNvSpPr>
          <p:nvPr>
            <p:ph type="title"/>
          </p:nvPr>
        </p:nvSpPr>
        <p:spPr>
          <a:xfrm>
            <a:off x="5310925" y="1283420"/>
            <a:ext cx="3123000" cy="3010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sz="3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ru-RU" smtClean="0"/>
              <a:t>Образец заголовка</a:t>
            </a:r>
            <a:endParaRPr/>
          </a:p>
        </p:txBody>
      </p:sp>
      <p:sp>
        <p:nvSpPr>
          <p:cNvPr id="217" name="Google Shape;217;p29"/>
          <p:cNvSpPr txBox="1">
            <a:spLocks noGrp="1"/>
          </p:cNvSpPr>
          <p:nvPr>
            <p:ph type="subTitle" idx="1"/>
          </p:nvPr>
        </p:nvSpPr>
        <p:spPr>
          <a:xfrm>
            <a:off x="5310925" y="4534580"/>
            <a:ext cx="3013500" cy="104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400">
                <a:solidFill>
                  <a:schemeClr val="dk1"/>
                </a:solidFill>
              </a:defRPr>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r>
              <a:rPr lang="ru-RU" smtClean="0"/>
              <a:t>Образец подзаголовка</a:t>
            </a:r>
            <a:endParaRPr/>
          </a:p>
        </p:txBody>
      </p:sp>
      <p:cxnSp>
        <p:nvCxnSpPr>
          <p:cNvPr id="218" name="Google Shape;218;p29"/>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19" name="Google Shape;219;p29"/>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20" name="Google Shape;220;p29"/>
          <p:cNvCxnSpPr/>
          <p:nvPr/>
        </p:nvCxnSpPr>
        <p:spPr>
          <a:xfrm>
            <a:off x="-250225" y="5435267"/>
            <a:ext cx="19269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21" name="Google Shape;221;p29"/>
          <p:cNvCxnSpPr/>
          <p:nvPr/>
        </p:nvCxnSpPr>
        <p:spPr>
          <a:xfrm>
            <a:off x="7441150" y="-64500"/>
            <a:ext cx="19269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22" name="Google Shape;222;p29"/>
          <p:cNvCxnSpPr/>
          <p:nvPr/>
        </p:nvCxnSpPr>
        <p:spPr>
          <a:xfrm flipH="1">
            <a:off x="7454238" y="5404884"/>
            <a:ext cx="19269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23" name="Google Shape;223;p29"/>
          <p:cNvCxnSpPr/>
          <p:nvPr/>
        </p:nvCxnSpPr>
        <p:spPr>
          <a:xfrm flipH="1">
            <a:off x="-237137" y="-94883"/>
            <a:ext cx="19269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26870910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24"/>
        <p:cNvGrpSpPr/>
        <p:nvPr/>
      </p:nvGrpSpPr>
      <p:grpSpPr>
        <a:xfrm>
          <a:off x="0" y="0"/>
          <a:ext cx="0" cy="0"/>
          <a:chOff x="0" y="0"/>
          <a:chExt cx="0" cy="0"/>
        </a:xfrm>
      </p:grpSpPr>
      <p:sp>
        <p:nvSpPr>
          <p:cNvPr id="225" name="Google Shape;225;p30"/>
          <p:cNvSpPr txBox="1">
            <a:spLocks noGrp="1"/>
          </p:cNvSpPr>
          <p:nvPr>
            <p:ph type="subTitle" idx="1"/>
          </p:nvPr>
        </p:nvSpPr>
        <p:spPr>
          <a:xfrm>
            <a:off x="3509000" y="3376068"/>
            <a:ext cx="2126100" cy="59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r>
              <a:rPr lang="ru-RU" smtClean="0"/>
              <a:t>Образец подзаголовка</a:t>
            </a:r>
            <a:endParaRPr/>
          </a:p>
        </p:txBody>
      </p:sp>
      <p:sp>
        <p:nvSpPr>
          <p:cNvPr id="226" name="Google Shape;226;p30"/>
          <p:cNvSpPr txBox="1">
            <a:spLocks noGrp="1"/>
          </p:cNvSpPr>
          <p:nvPr>
            <p:ph type="subTitle" idx="2"/>
          </p:nvPr>
        </p:nvSpPr>
        <p:spPr>
          <a:xfrm>
            <a:off x="3509025" y="3930996"/>
            <a:ext cx="2126100" cy="10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sp>
        <p:nvSpPr>
          <p:cNvPr id="227" name="Google Shape;227;p30"/>
          <p:cNvSpPr txBox="1">
            <a:spLocks noGrp="1"/>
          </p:cNvSpPr>
          <p:nvPr>
            <p:ph type="subTitle" idx="3"/>
          </p:nvPr>
        </p:nvSpPr>
        <p:spPr>
          <a:xfrm>
            <a:off x="953025" y="3376068"/>
            <a:ext cx="2126100" cy="59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r>
              <a:rPr lang="ru-RU" smtClean="0"/>
              <a:t>Образец подзаголовка</a:t>
            </a:r>
            <a:endParaRPr/>
          </a:p>
        </p:txBody>
      </p:sp>
      <p:sp>
        <p:nvSpPr>
          <p:cNvPr id="228" name="Google Shape;228;p30"/>
          <p:cNvSpPr txBox="1">
            <a:spLocks noGrp="1"/>
          </p:cNvSpPr>
          <p:nvPr>
            <p:ph type="subTitle" idx="4"/>
          </p:nvPr>
        </p:nvSpPr>
        <p:spPr>
          <a:xfrm>
            <a:off x="953125" y="3930996"/>
            <a:ext cx="2126100" cy="10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sp>
        <p:nvSpPr>
          <p:cNvPr id="229" name="Google Shape;229;p30"/>
          <p:cNvSpPr txBox="1">
            <a:spLocks noGrp="1"/>
          </p:cNvSpPr>
          <p:nvPr>
            <p:ph type="subTitle" idx="5"/>
          </p:nvPr>
        </p:nvSpPr>
        <p:spPr>
          <a:xfrm>
            <a:off x="6064875" y="3376068"/>
            <a:ext cx="2126100" cy="59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r>
              <a:rPr lang="ru-RU" smtClean="0"/>
              <a:t>Образец подзаголовка</a:t>
            </a:r>
            <a:endParaRPr/>
          </a:p>
        </p:txBody>
      </p:sp>
      <p:sp>
        <p:nvSpPr>
          <p:cNvPr id="230" name="Google Shape;230;p30"/>
          <p:cNvSpPr txBox="1">
            <a:spLocks noGrp="1"/>
          </p:cNvSpPr>
          <p:nvPr>
            <p:ph type="subTitle" idx="6"/>
          </p:nvPr>
        </p:nvSpPr>
        <p:spPr>
          <a:xfrm>
            <a:off x="6064875" y="3930996"/>
            <a:ext cx="2126100" cy="10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sp>
        <p:nvSpPr>
          <p:cNvPr id="231" name="Google Shape;231;p30"/>
          <p:cNvSpPr txBox="1">
            <a:spLocks noGrp="1"/>
          </p:cNvSpPr>
          <p:nvPr>
            <p:ph type="title"/>
          </p:nvPr>
        </p:nvSpPr>
        <p:spPr>
          <a:xfrm>
            <a:off x="713225" y="593367"/>
            <a:ext cx="66555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r>
              <a:rPr lang="ru-RU" smtClean="0"/>
              <a:t>Образец заголовка</a:t>
            </a:r>
            <a:endParaRPr/>
          </a:p>
        </p:txBody>
      </p:sp>
      <p:cxnSp>
        <p:nvCxnSpPr>
          <p:cNvPr id="232" name="Google Shape;232;p30"/>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33" name="Google Shape;233;p30"/>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837515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13225" y="593367"/>
            <a:ext cx="47115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ru-RU" smtClean="0"/>
              <a:t>Образец заголовка</a:t>
            </a:r>
            <a:endParaRPr/>
          </a:p>
        </p:txBody>
      </p:sp>
      <p:sp>
        <p:nvSpPr>
          <p:cNvPr id="25" name="Google Shape;25;p4"/>
          <p:cNvSpPr txBox="1">
            <a:spLocks noGrp="1"/>
          </p:cNvSpPr>
          <p:nvPr>
            <p:ph type="body" idx="1"/>
          </p:nvPr>
        </p:nvSpPr>
        <p:spPr>
          <a:xfrm>
            <a:off x="713250" y="1697233"/>
            <a:ext cx="7717500" cy="4394400"/>
          </a:xfrm>
          <a:prstGeom prst="rect">
            <a:avLst/>
          </a:prstGeom>
        </p:spPr>
        <p:txBody>
          <a:bodyPr spcFirstLastPara="1" wrap="square" lIns="91425" tIns="91425" rIns="91425" bIns="91425" anchor="t" anchorCtr="0">
            <a:noAutofit/>
          </a:bodyPr>
          <a:lstStyle>
            <a:lvl1pPr marL="457189" lvl="0" indent="-342892">
              <a:lnSpc>
                <a:spcPct val="100000"/>
              </a:lnSpc>
              <a:spcBef>
                <a:spcPts val="0"/>
              </a:spcBef>
              <a:spcAft>
                <a:spcPts val="0"/>
              </a:spcAft>
              <a:buClr>
                <a:schemeClr val="dk1"/>
              </a:buClr>
              <a:buSzPts val="1800"/>
              <a:buFont typeface="Lato"/>
              <a:buChar char="●"/>
              <a:defRPr sz="1100"/>
            </a:lvl1pPr>
            <a:lvl2pPr marL="914378" lvl="1" indent="-317492">
              <a:spcBef>
                <a:spcPts val="0"/>
              </a:spcBef>
              <a:spcAft>
                <a:spcPts val="0"/>
              </a:spcAft>
              <a:buClr>
                <a:schemeClr val="dk1"/>
              </a:buClr>
              <a:buSzPts val="1400"/>
              <a:buFont typeface="Lato"/>
              <a:buChar char="○"/>
              <a:defRPr/>
            </a:lvl2pPr>
            <a:lvl3pPr marL="1371566" lvl="2" indent="-317492">
              <a:spcBef>
                <a:spcPts val="0"/>
              </a:spcBef>
              <a:spcAft>
                <a:spcPts val="0"/>
              </a:spcAft>
              <a:buClr>
                <a:schemeClr val="dk1"/>
              </a:buClr>
              <a:buSzPts val="1400"/>
              <a:buFont typeface="Lato"/>
              <a:buChar char="■"/>
              <a:defRPr/>
            </a:lvl3pPr>
            <a:lvl4pPr marL="1828754" lvl="3" indent="-317492">
              <a:spcBef>
                <a:spcPts val="0"/>
              </a:spcBef>
              <a:spcAft>
                <a:spcPts val="0"/>
              </a:spcAft>
              <a:buClr>
                <a:schemeClr val="dk1"/>
              </a:buClr>
              <a:buSzPts val="1400"/>
              <a:buFont typeface="Lato"/>
              <a:buChar char="●"/>
              <a:defRPr/>
            </a:lvl4pPr>
            <a:lvl5pPr marL="2285943" lvl="4" indent="-317492">
              <a:spcBef>
                <a:spcPts val="0"/>
              </a:spcBef>
              <a:spcAft>
                <a:spcPts val="0"/>
              </a:spcAft>
              <a:buClr>
                <a:schemeClr val="dk1"/>
              </a:buClr>
              <a:buSzPts val="1400"/>
              <a:buFont typeface="Lato"/>
              <a:buChar char="○"/>
              <a:defRPr/>
            </a:lvl5pPr>
            <a:lvl6pPr marL="2743132" lvl="5" indent="-317492">
              <a:spcBef>
                <a:spcPts val="0"/>
              </a:spcBef>
              <a:spcAft>
                <a:spcPts val="0"/>
              </a:spcAft>
              <a:buClr>
                <a:schemeClr val="dk1"/>
              </a:buClr>
              <a:buSzPts val="1400"/>
              <a:buFont typeface="Lato"/>
              <a:buChar char="■"/>
              <a:defRPr/>
            </a:lvl6pPr>
            <a:lvl7pPr marL="3200320" lvl="6" indent="-317492">
              <a:spcBef>
                <a:spcPts val="0"/>
              </a:spcBef>
              <a:spcAft>
                <a:spcPts val="0"/>
              </a:spcAft>
              <a:buClr>
                <a:schemeClr val="dk1"/>
              </a:buClr>
              <a:buSzPts val="1400"/>
              <a:buFont typeface="Lato"/>
              <a:buChar char="●"/>
              <a:defRPr/>
            </a:lvl7pPr>
            <a:lvl8pPr marL="3657509" lvl="7" indent="-317492">
              <a:spcBef>
                <a:spcPts val="0"/>
              </a:spcBef>
              <a:spcAft>
                <a:spcPts val="0"/>
              </a:spcAft>
              <a:buClr>
                <a:schemeClr val="dk1"/>
              </a:buClr>
              <a:buSzPts val="1400"/>
              <a:buFont typeface="Lato"/>
              <a:buChar char="○"/>
              <a:defRPr/>
            </a:lvl8pPr>
            <a:lvl9pPr marL="4114697" lvl="8" indent="-317492">
              <a:spcBef>
                <a:spcPts val="0"/>
              </a:spcBef>
              <a:spcAft>
                <a:spcPts val="0"/>
              </a:spcAft>
              <a:buClr>
                <a:schemeClr val="dk1"/>
              </a:buClr>
              <a:buSzPts val="1400"/>
              <a:buFont typeface="Lato"/>
              <a:buChar char="■"/>
              <a:defRPr/>
            </a:lvl9pPr>
          </a:lstStyle>
          <a:p>
            <a:pPr lvl="0"/>
            <a:r>
              <a:rPr lang="ru-RU" smtClean="0"/>
              <a:t>Образец текста</a:t>
            </a:r>
          </a:p>
        </p:txBody>
      </p:sp>
      <p:cxnSp>
        <p:nvCxnSpPr>
          <p:cNvPr id="26" name="Google Shape;26;p4"/>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7" name="Google Shape;27;p4"/>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8" name="Google Shape;28;p4"/>
          <p:cNvCxnSpPr/>
          <p:nvPr/>
        </p:nvCxnSpPr>
        <p:spPr>
          <a:xfrm>
            <a:off x="6884900" y="-151467"/>
            <a:ext cx="2565600" cy="17416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19092773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34"/>
        <p:cNvGrpSpPr/>
        <p:nvPr/>
      </p:nvGrpSpPr>
      <p:grpSpPr>
        <a:xfrm>
          <a:off x="0" y="0"/>
          <a:ext cx="0" cy="0"/>
          <a:chOff x="0" y="0"/>
          <a:chExt cx="0" cy="0"/>
        </a:xfrm>
      </p:grpSpPr>
      <p:sp>
        <p:nvSpPr>
          <p:cNvPr id="235" name="Google Shape;235;p31"/>
          <p:cNvSpPr txBox="1">
            <a:spLocks noGrp="1"/>
          </p:cNvSpPr>
          <p:nvPr>
            <p:ph type="subTitle" idx="1"/>
          </p:nvPr>
        </p:nvSpPr>
        <p:spPr>
          <a:xfrm>
            <a:off x="3509000" y="2258468"/>
            <a:ext cx="2126100" cy="59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r>
              <a:rPr lang="ru-RU" smtClean="0"/>
              <a:t>Образец подзаголовка</a:t>
            </a:r>
            <a:endParaRPr/>
          </a:p>
        </p:txBody>
      </p:sp>
      <p:sp>
        <p:nvSpPr>
          <p:cNvPr id="236" name="Google Shape;236;p31"/>
          <p:cNvSpPr txBox="1">
            <a:spLocks noGrp="1"/>
          </p:cNvSpPr>
          <p:nvPr>
            <p:ph type="subTitle" idx="2"/>
          </p:nvPr>
        </p:nvSpPr>
        <p:spPr>
          <a:xfrm>
            <a:off x="3509025" y="2813399"/>
            <a:ext cx="21261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sp>
        <p:nvSpPr>
          <p:cNvPr id="237" name="Google Shape;237;p31"/>
          <p:cNvSpPr txBox="1">
            <a:spLocks noGrp="1"/>
          </p:cNvSpPr>
          <p:nvPr>
            <p:ph type="subTitle" idx="3"/>
          </p:nvPr>
        </p:nvSpPr>
        <p:spPr>
          <a:xfrm>
            <a:off x="953025" y="2258468"/>
            <a:ext cx="2126100" cy="59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r>
              <a:rPr lang="ru-RU" smtClean="0"/>
              <a:t>Образец подзаголовка</a:t>
            </a:r>
            <a:endParaRPr/>
          </a:p>
        </p:txBody>
      </p:sp>
      <p:sp>
        <p:nvSpPr>
          <p:cNvPr id="238" name="Google Shape;238;p31"/>
          <p:cNvSpPr txBox="1">
            <a:spLocks noGrp="1"/>
          </p:cNvSpPr>
          <p:nvPr>
            <p:ph type="subTitle" idx="4"/>
          </p:nvPr>
        </p:nvSpPr>
        <p:spPr>
          <a:xfrm>
            <a:off x="953125" y="2813399"/>
            <a:ext cx="21261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sp>
        <p:nvSpPr>
          <p:cNvPr id="239" name="Google Shape;239;p31"/>
          <p:cNvSpPr txBox="1">
            <a:spLocks noGrp="1"/>
          </p:cNvSpPr>
          <p:nvPr>
            <p:ph type="subTitle" idx="5"/>
          </p:nvPr>
        </p:nvSpPr>
        <p:spPr>
          <a:xfrm>
            <a:off x="6064875" y="2258468"/>
            <a:ext cx="2126100" cy="59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r>
              <a:rPr lang="ru-RU" smtClean="0"/>
              <a:t>Образец подзаголовка</a:t>
            </a:r>
            <a:endParaRPr/>
          </a:p>
        </p:txBody>
      </p:sp>
      <p:sp>
        <p:nvSpPr>
          <p:cNvPr id="240" name="Google Shape;240;p31"/>
          <p:cNvSpPr txBox="1">
            <a:spLocks noGrp="1"/>
          </p:cNvSpPr>
          <p:nvPr>
            <p:ph type="subTitle" idx="6"/>
          </p:nvPr>
        </p:nvSpPr>
        <p:spPr>
          <a:xfrm>
            <a:off x="6064875" y="2813399"/>
            <a:ext cx="21261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sp>
        <p:nvSpPr>
          <p:cNvPr id="241" name="Google Shape;241;p31"/>
          <p:cNvSpPr txBox="1">
            <a:spLocks noGrp="1"/>
          </p:cNvSpPr>
          <p:nvPr>
            <p:ph type="title"/>
          </p:nvPr>
        </p:nvSpPr>
        <p:spPr>
          <a:xfrm>
            <a:off x="1244250" y="593367"/>
            <a:ext cx="66555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atin typeface="Merriweather Light"/>
                <a:ea typeface="Merriweather Light"/>
                <a:cs typeface="Merriweather Light"/>
                <a:sym typeface="Merriweather Light"/>
              </a:defRPr>
            </a:lvl2pPr>
            <a:lvl3pPr lvl="2" algn="ctr" rtl="0">
              <a:spcBef>
                <a:spcPts val="0"/>
              </a:spcBef>
              <a:spcAft>
                <a:spcPts val="0"/>
              </a:spcAft>
              <a:buSzPts val="3000"/>
              <a:buNone/>
              <a:defRPr>
                <a:latin typeface="Merriweather Light"/>
                <a:ea typeface="Merriweather Light"/>
                <a:cs typeface="Merriweather Light"/>
                <a:sym typeface="Merriweather Light"/>
              </a:defRPr>
            </a:lvl3pPr>
            <a:lvl4pPr lvl="3" algn="ctr" rtl="0">
              <a:spcBef>
                <a:spcPts val="0"/>
              </a:spcBef>
              <a:spcAft>
                <a:spcPts val="0"/>
              </a:spcAft>
              <a:buSzPts val="3000"/>
              <a:buNone/>
              <a:defRPr>
                <a:latin typeface="Merriweather Light"/>
                <a:ea typeface="Merriweather Light"/>
                <a:cs typeface="Merriweather Light"/>
                <a:sym typeface="Merriweather Light"/>
              </a:defRPr>
            </a:lvl4pPr>
            <a:lvl5pPr lvl="4" algn="ctr" rtl="0">
              <a:spcBef>
                <a:spcPts val="0"/>
              </a:spcBef>
              <a:spcAft>
                <a:spcPts val="0"/>
              </a:spcAft>
              <a:buSzPts val="3000"/>
              <a:buNone/>
              <a:defRPr>
                <a:latin typeface="Merriweather Light"/>
                <a:ea typeface="Merriweather Light"/>
                <a:cs typeface="Merriweather Light"/>
                <a:sym typeface="Merriweather Light"/>
              </a:defRPr>
            </a:lvl5pPr>
            <a:lvl6pPr lvl="5" algn="ctr" rtl="0">
              <a:spcBef>
                <a:spcPts val="0"/>
              </a:spcBef>
              <a:spcAft>
                <a:spcPts val="0"/>
              </a:spcAft>
              <a:buSzPts val="3000"/>
              <a:buNone/>
              <a:defRPr>
                <a:latin typeface="Merriweather Light"/>
                <a:ea typeface="Merriweather Light"/>
                <a:cs typeface="Merriweather Light"/>
                <a:sym typeface="Merriweather Light"/>
              </a:defRPr>
            </a:lvl6pPr>
            <a:lvl7pPr lvl="6" algn="ctr" rtl="0">
              <a:spcBef>
                <a:spcPts val="0"/>
              </a:spcBef>
              <a:spcAft>
                <a:spcPts val="0"/>
              </a:spcAft>
              <a:buSzPts val="3000"/>
              <a:buNone/>
              <a:defRPr>
                <a:latin typeface="Merriweather Light"/>
                <a:ea typeface="Merriweather Light"/>
                <a:cs typeface="Merriweather Light"/>
                <a:sym typeface="Merriweather Light"/>
              </a:defRPr>
            </a:lvl7pPr>
            <a:lvl8pPr lvl="7" algn="ctr" rtl="0">
              <a:spcBef>
                <a:spcPts val="0"/>
              </a:spcBef>
              <a:spcAft>
                <a:spcPts val="0"/>
              </a:spcAft>
              <a:buSzPts val="3000"/>
              <a:buNone/>
              <a:defRPr>
                <a:latin typeface="Merriweather Light"/>
                <a:ea typeface="Merriweather Light"/>
                <a:cs typeface="Merriweather Light"/>
                <a:sym typeface="Merriweather Light"/>
              </a:defRPr>
            </a:lvl8pPr>
            <a:lvl9pPr lvl="8" algn="ctr" rtl="0">
              <a:spcBef>
                <a:spcPts val="0"/>
              </a:spcBef>
              <a:spcAft>
                <a:spcPts val="0"/>
              </a:spcAft>
              <a:buSzPts val="3000"/>
              <a:buNone/>
              <a:defRPr>
                <a:latin typeface="Merriweather Light"/>
                <a:ea typeface="Merriweather Light"/>
                <a:cs typeface="Merriweather Light"/>
                <a:sym typeface="Merriweather Light"/>
              </a:defRPr>
            </a:lvl9pPr>
          </a:lstStyle>
          <a:p>
            <a:r>
              <a:rPr lang="ru-RU" smtClean="0"/>
              <a:t>Образец заголовка</a:t>
            </a:r>
            <a:endParaRPr/>
          </a:p>
        </p:txBody>
      </p:sp>
      <p:sp>
        <p:nvSpPr>
          <p:cNvPr id="242" name="Google Shape;242;p31"/>
          <p:cNvSpPr txBox="1">
            <a:spLocks noGrp="1"/>
          </p:cNvSpPr>
          <p:nvPr>
            <p:ph type="subTitle" idx="7"/>
          </p:nvPr>
        </p:nvSpPr>
        <p:spPr>
          <a:xfrm>
            <a:off x="3509000" y="4531668"/>
            <a:ext cx="2126100" cy="59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r>
              <a:rPr lang="ru-RU" smtClean="0"/>
              <a:t>Образец подзаголовка</a:t>
            </a:r>
            <a:endParaRPr/>
          </a:p>
        </p:txBody>
      </p:sp>
      <p:sp>
        <p:nvSpPr>
          <p:cNvPr id="243" name="Google Shape;243;p31"/>
          <p:cNvSpPr txBox="1">
            <a:spLocks noGrp="1"/>
          </p:cNvSpPr>
          <p:nvPr>
            <p:ph type="subTitle" idx="8"/>
          </p:nvPr>
        </p:nvSpPr>
        <p:spPr>
          <a:xfrm>
            <a:off x="3509025" y="5086599"/>
            <a:ext cx="21261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sp>
        <p:nvSpPr>
          <p:cNvPr id="244" name="Google Shape;244;p31"/>
          <p:cNvSpPr txBox="1">
            <a:spLocks noGrp="1"/>
          </p:cNvSpPr>
          <p:nvPr>
            <p:ph type="subTitle" idx="9"/>
          </p:nvPr>
        </p:nvSpPr>
        <p:spPr>
          <a:xfrm>
            <a:off x="953025" y="4531668"/>
            <a:ext cx="2126100" cy="59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r>
              <a:rPr lang="ru-RU" smtClean="0"/>
              <a:t>Образец подзаголовка</a:t>
            </a:r>
            <a:endParaRPr/>
          </a:p>
        </p:txBody>
      </p:sp>
      <p:sp>
        <p:nvSpPr>
          <p:cNvPr id="245" name="Google Shape;245;p31"/>
          <p:cNvSpPr txBox="1">
            <a:spLocks noGrp="1"/>
          </p:cNvSpPr>
          <p:nvPr>
            <p:ph type="subTitle" idx="13"/>
          </p:nvPr>
        </p:nvSpPr>
        <p:spPr>
          <a:xfrm>
            <a:off x="953125" y="5086599"/>
            <a:ext cx="21261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sp>
        <p:nvSpPr>
          <p:cNvPr id="246" name="Google Shape;246;p31"/>
          <p:cNvSpPr txBox="1">
            <a:spLocks noGrp="1"/>
          </p:cNvSpPr>
          <p:nvPr>
            <p:ph type="subTitle" idx="14"/>
          </p:nvPr>
        </p:nvSpPr>
        <p:spPr>
          <a:xfrm>
            <a:off x="6064875" y="4531668"/>
            <a:ext cx="2126100" cy="59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r>
              <a:rPr lang="ru-RU" smtClean="0"/>
              <a:t>Образец подзаголовка</a:t>
            </a:r>
            <a:endParaRPr/>
          </a:p>
        </p:txBody>
      </p:sp>
      <p:sp>
        <p:nvSpPr>
          <p:cNvPr id="247" name="Google Shape;247;p31"/>
          <p:cNvSpPr txBox="1">
            <a:spLocks noGrp="1"/>
          </p:cNvSpPr>
          <p:nvPr>
            <p:ph type="subTitle" idx="15"/>
          </p:nvPr>
        </p:nvSpPr>
        <p:spPr>
          <a:xfrm>
            <a:off x="6064875" y="5086599"/>
            <a:ext cx="21261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cxnSp>
        <p:nvCxnSpPr>
          <p:cNvPr id="248" name="Google Shape;248;p31"/>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49" name="Google Shape;249;p31"/>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50" name="Google Shape;250;p31"/>
          <p:cNvCxnSpPr/>
          <p:nvPr/>
        </p:nvCxnSpPr>
        <p:spPr>
          <a:xfrm>
            <a:off x="-250225" y="5435267"/>
            <a:ext cx="19269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51" name="Google Shape;251;p31"/>
          <p:cNvCxnSpPr/>
          <p:nvPr/>
        </p:nvCxnSpPr>
        <p:spPr>
          <a:xfrm>
            <a:off x="7441150" y="-64500"/>
            <a:ext cx="19269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13387767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six columns 1 -">
  <p:cSld name="Title and six columns 1 -">
    <p:spTree>
      <p:nvGrpSpPr>
        <p:cNvPr id="1" name="Shape 252"/>
        <p:cNvGrpSpPr/>
        <p:nvPr/>
      </p:nvGrpSpPr>
      <p:grpSpPr>
        <a:xfrm>
          <a:off x="0" y="0"/>
          <a:ext cx="0" cy="0"/>
          <a:chOff x="0" y="0"/>
          <a:chExt cx="0" cy="0"/>
        </a:xfrm>
      </p:grpSpPr>
      <p:sp>
        <p:nvSpPr>
          <p:cNvPr id="253" name="Google Shape;253;p32"/>
          <p:cNvSpPr txBox="1">
            <a:spLocks noGrp="1"/>
          </p:cNvSpPr>
          <p:nvPr>
            <p:ph type="subTitle" idx="1"/>
          </p:nvPr>
        </p:nvSpPr>
        <p:spPr>
          <a:xfrm>
            <a:off x="3414050" y="2285905"/>
            <a:ext cx="2316000" cy="58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r>
              <a:rPr lang="ru-RU" smtClean="0"/>
              <a:t>Образец подзаголовка</a:t>
            </a:r>
            <a:endParaRPr/>
          </a:p>
        </p:txBody>
      </p:sp>
      <p:sp>
        <p:nvSpPr>
          <p:cNvPr id="254" name="Google Shape;254;p32"/>
          <p:cNvSpPr txBox="1">
            <a:spLocks noGrp="1"/>
          </p:cNvSpPr>
          <p:nvPr>
            <p:ph type="subTitle" idx="2"/>
          </p:nvPr>
        </p:nvSpPr>
        <p:spPr>
          <a:xfrm>
            <a:off x="3564200" y="2832163"/>
            <a:ext cx="20157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sp>
        <p:nvSpPr>
          <p:cNvPr id="255" name="Google Shape;255;p32"/>
          <p:cNvSpPr txBox="1">
            <a:spLocks noGrp="1"/>
          </p:cNvSpPr>
          <p:nvPr>
            <p:ph type="subTitle" idx="3"/>
          </p:nvPr>
        </p:nvSpPr>
        <p:spPr>
          <a:xfrm>
            <a:off x="705725" y="2285905"/>
            <a:ext cx="2316000" cy="58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r>
              <a:rPr lang="ru-RU" smtClean="0"/>
              <a:t>Образец подзаголовка</a:t>
            </a:r>
            <a:endParaRPr/>
          </a:p>
        </p:txBody>
      </p:sp>
      <p:sp>
        <p:nvSpPr>
          <p:cNvPr id="256" name="Google Shape;256;p32"/>
          <p:cNvSpPr txBox="1">
            <a:spLocks noGrp="1"/>
          </p:cNvSpPr>
          <p:nvPr>
            <p:ph type="subTitle" idx="4"/>
          </p:nvPr>
        </p:nvSpPr>
        <p:spPr>
          <a:xfrm>
            <a:off x="855875" y="2832163"/>
            <a:ext cx="20157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sp>
        <p:nvSpPr>
          <p:cNvPr id="257" name="Google Shape;257;p32"/>
          <p:cNvSpPr txBox="1">
            <a:spLocks noGrp="1"/>
          </p:cNvSpPr>
          <p:nvPr>
            <p:ph type="subTitle" idx="5"/>
          </p:nvPr>
        </p:nvSpPr>
        <p:spPr>
          <a:xfrm>
            <a:off x="6122325" y="2285905"/>
            <a:ext cx="2316000" cy="58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r>
              <a:rPr lang="ru-RU" smtClean="0"/>
              <a:t>Образец подзаголовка</a:t>
            </a:r>
            <a:endParaRPr/>
          </a:p>
        </p:txBody>
      </p:sp>
      <p:sp>
        <p:nvSpPr>
          <p:cNvPr id="258" name="Google Shape;258;p32"/>
          <p:cNvSpPr txBox="1">
            <a:spLocks noGrp="1"/>
          </p:cNvSpPr>
          <p:nvPr>
            <p:ph type="subTitle" idx="6"/>
          </p:nvPr>
        </p:nvSpPr>
        <p:spPr>
          <a:xfrm>
            <a:off x="6272475" y="2832163"/>
            <a:ext cx="20157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sp>
        <p:nvSpPr>
          <p:cNvPr id="259" name="Google Shape;259;p32"/>
          <p:cNvSpPr txBox="1">
            <a:spLocks noGrp="1"/>
          </p:cNvSpPr>
          <p:nvPr>
            <p:ph type="subTitle" idx="7"/>
          </p:nvPr>
        </p:nvSpPr>
        <p:spPr>
          <a:xfrm>
            <a:off x="3414050" y="4604435"/>
            <a:ext cx="2316000" cy="58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r>
              <a:rPr lang="ru-RU" smtClean="0"/>
              <a:t>Образец подзаголовка</a:t>
            </a:r>
            <a:endParaRPr/>
          </a:p>
        </p:txBody>
      </p:sp>
      <p:sp>
        <p:nvSpPr>
          <p:cNvPr id="260" name="Google Shape;260;p32"/>
          <p:cNvSpPr txBox="1">
            <a:spLocks noGrp="1"/>
          </p:cNvSpPr>
          <p:nvPr>
            <p:ph type="subTitle" idx="8"/>
          </p:nvPr>
        </p:nvSpPr>
        <p:spPr>
          <a:xfrm>
            <a:off x="3564200" y="5159381"/>
            <a:ext cx="20157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sp>
        <p:nvSpPr>
          <p:cNvPr id="261" name="Google Shape;261;p32"/>
          <p:cNvSpPr txBox="1">
            <a:spLocks noGrp="1"/>
          </p:cNvSpPr>
          <p:nvPr>
            <p:ph type="subTitle" idx="9"/>
          </p:nvPr>
        </p:nvSpPr>
        <p:spPr>
          <a:xfrm>
            <a:off x="705725" y="4604435"/>
            <a:ext cx="2316000" cy="58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r>
              <a:rPr lang="ru-RU" smtClean="0"/>
              <a:t>Образец подзаголовка</a:t>
            </a:r>
            <a:endParaRPr/>
          </a:p>
        </p:txBody>
      </p:sp>
      <p:sp>
        <p:nvSpPr>
          <p:cNvPr id="262" name="Google Shape;262;p32"/>
          <p:cNvSpPr txBox="1">
            <a:spLocks noGrp="1"/>
          </p:cNvSpPr>
          <p:nvPr>
            <p:ph type="subTitle" idx="13"/>
          </p:nvPr>
        </p:nvSpPr>
        <p:spPr>
          <a:xfrm>
            <a:off x="855875" y="5159381"/>
            <a:ext cx="20157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sp>
        <p:nvSpPr>
          <p:cNvPr id="263" name="Google Shape;263;p32"/>
          <p:cNvSpPr txBox="1">
            <a:spLocks noGrp="1"/>
          </p:cNvSpPr>
          <p:nvPr>
            <p:ph type="subTitle" idx="14"/>
          </p:nvPr>
        </p:nvSpPr>
        <p:spPr>
          <a:xfrm>
            <a:off x="6122325" y="4604435"/>
            <a:ext cx="2316000" cy="58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r>
              <a:rPr lang="ru-RU" smtClean="0"/>
              <a:t>Образец подзаголовка</a:t>
            </a:r>
            <a:endParaRPr/>
          </a:p>
        </p:txBody>
      </p:sp>
      <p:sp>
        <p:nvSpPr>
          <p:cNvPr id="264" name="Google Shape;264;p32"/>
          <p:cNvSpPr txBox="1">
            <a:spLocks noGrp="1"/>
          </p:cNvSpPr>
          <p:nvPr>
            <p:ph type="subTitle" idx="15"/>
          </p:nvPr>
        </p:nvSpPr>
        <p:spPr>
          <a:xfrm>
            <a:off x="6272475" y="5159381"/>
            <a:ext cx="20157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sp>
        <p:nvSpPr>
          <p:cNvPr id="265" name="Google Shape;265;p32"/>
          <p:cNvSpPr txBox="1">
            <a:spLocks noGrp="1"/>
          </p:cNvSpPr>
          <p:nvPr>
            <p:ph type="title"/>
          </p:nvPr>
        </p:nvSpPr>
        <p:spPr>
          <a:xfrm>
            <a:off x="713225" y="593367"/>
            <a:ext cx="60807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r>
              <a:rPr lang="ru-RU" smtClean="0"/>
              <a:t>Образец заголовка</a:t>
            </a:r>
            <a:endParaRPr/>
          </a:p>
        </p:txBody>
      </p:sp>
      <p:cxnSp>
        <p:nvCxnSpPr>
          <p:cNvPr id="266" name="Google Shape;266;p32"/>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67" name="Google Shape;267;p32"/>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2900130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five columns">
  <p:cSld name="Title and five columns">
    <p:spTree>
      <p:nvGrpSpPr>
        <p:cNvPr id="1" name="Shape 268"/>
        <p:cNvGrpSpPr/>
        <p:nvPr/>
      </p:nvGrpSpPr>
      <p:grpSpPr>
        <a:xfrm>
          <a:off x="0" y="0"/>
          <a:ext cx="0" cy="0"/>
          <a:chOff x="0" y="0"/>
          <a:chExt cx="0" cy="0"/>
        </a:xfrm>
      </p:grpSpPr>
      <p:sp>
        <p:nvSpPr>
          <p:cNvPr id="269" name="Google Shape;269;p33"/>
          <p:cNvSpPr txBox="1">
            <a:spLocks noGrp="1"/>
          </p:cNvSpPr>
          <p:nvPr>
            <p:ph type="subTitle" idx="1"/>
          </p:nvPr>
        </p:nvSpPr>
        <p:spPr>
          <a:xfrm>
            <a:off x="3414050" y="2285905"/>
            <a:ext cx="2316000" cy="58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r>
              <a:rPr lang="ru-RU" smtClean="0"/>
              <a:t>Образец подзаголовка</a:t>
            </a:r>
            <a:endParaRPr/>
          </a:p>
        </p:txBody>
      </p:sp>
      <p:sp>
        <p:nvSpPr>
          <p:cNvPr id="270" name="Google Shape;270;p33"/>
          <p:cNvSpPr txBox="1">
            <a:spLocks noGrp="1"/>
          </p:cNvSpPr>
          <p:nvPr>
            <p:ph type="subTitle" idx="2"/>
          </p:nvPr>
        </p:nvSpPr>
        <p:spPr>
          <a:xfrm>
            <a:off x="3564200" y="2832163"/>
            <a:ext cx="20157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sp>
        <p:nvSpPr>
          <p:cNvPr id="271" name="Google Shape;271;p33"/>
          <p:cNvSpPr txBox="1">
            <a:spLocks noGrp="1"/>
          </p:cNvSpPr>
          <p:nvPr>
            <p:ph type="subTitle" idx="3"/>
          </p:nvPr>
        </p:nvSpPr>
        <p:spPr>
          <a:xfrm>
            <a:off x="705725" y="2285905"/>
            <a:ext cx="2316000" cy="58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r>
              <a:rPr lang="ru-RU" smtClean="0"/>
              <a:t>Образец подзаголовка</a:t>
            </a:r>
            <a:endParaRPr/>
          </a:p>
        </p:txBody>
      </p:sp>
      <p:sp>
        <p:nvSpPr>
          <p:cNvPr id="272" name="Google Shape;272;p33"/>
          <p:cNvSpPr txBox="1">
            <a:spLocks noGrp="1"/>
          </p:cNvSpPr>
          <p:nvPr>
            <p:ph type="subTitle" idx="4"/>
          </p:nvPr>
        </p:nvSpPr>
        <p:spPr>
          <a:xfrm>
            <a:off x="855875" y="2832163"/>
            <a:ext cx="20157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sp>
        <p:nvSpPr>
          <p:cNvPr id="273" name="Google Shape;273;p33"/>
          <p:cNvSpPr txBox="1">
            <a:spLocks noGrp="1"/>
          </p:cNvSpPr>
          <p:nvPr>
            <p:ph type="subTitle" idx="5"/>
          </p:nvPr>
        </p:nvSpPr>
        <p:spPr>
          <a:xfrm>
            <a:off x="6122325" y="2285905"/>
            <a:ext cx="2316000" cy="58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r>
              <a:rPr lang="ru-RU" smtClean="0"/>
              <a:t>Образец подзаголовка</a:t>
            </a:r>
            <a:endParaRPr/>
          </a:p>
        </p:txBody>
      </p:sp>
      <p:sp>
        <p:nvSpPr>
          <p:cNvPr id="274" name="Google Shape;274;p33"/>
          <p:cNvSpPr txBox="1">
            <a:spLocks noGrp="1"/>
          </p:cNvSpPr>
          <p:nvPr>
            <p:ph type="subTitle" idx="6"/>
          </p:nvPr>
        </p:nvSpPr>
        <p:spPr>
          <a:xfrm>
            <a:off x="6272475" y="2832163"/>
            <a:ext cx="20157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sp>
        <p:nvSpPr>
          <p:cNvPr id="275" name="Google Shape;275;p33"/>
          <p:cNvSpPr txBox="1">
            <a:spLocks noGrp="1"/>
          </p:cNvSpPr>
          <p:nvPr>
            <p:ph type="subTitle" idx="7"/>
          </p:nvPr>
        </p:nvSpPr>
        <p:spPr>
          <a:xfrm>
            <a:off x="2059863" y="4198035"/>
            <a:ext cx="2316000" cy="58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r>
              <a:rPr lang="ru-RU" smtClean="0"/>
              <a:t>Образец подзаголовка</a:t>
            </a:r>
            <a:endParaRPr/>
          </a:p>
        </p:txBody>
      </p:sp>
      <p:sp>
        <p:nvSpPr>
          <p:cNvPr id="276" name="Google Shape;276;p33"/>
          <p:cNvSpPr txBox="1">
            <a:spLocks noGrp="1"/>
          </p:cNvSpPr>
          <p:nvPr>
            <p:ph type="subTitle" idx="8"/>
          </p:nvPr>
        </p:nvSpPr>
        <p:spPr>
          <a:xfrm>
            <a:off x="2210013" y="4752981"/>
            <a:ext cx="20157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sp>
        <p:nvSpPr>
          <p:cNvPr id="277" name="Google Shape;277;p33"/>
          <p:cNvSpPr txBox="1">
            <a:spLocks noGrp="1"/>
          </p:cNvSpPr>
          <p:nvPr>
            <p:ph type="subTitle" idx="9"/>
          </p:nvPr>
        </p:nvSpPr>
        <p:spPr>
          <a:xfrm>
            <a:off x="4768138" y="4198035"/>
            <a:ext cx="2316000" cy="58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r>
              <a:rPr lang="ru-RU" smtClean="0"/>
              <a:t>Образец подзаголовка</a:t>
            </a:r>
            <a:endParaRPr/>
          </a:p>
        </p:txBody>
      </p:sp>
      <p:sp>
        <p:nvSpPr>
          <p:cNvPr id="278" name="Google Shape;278;p33"/>
          <p:cNvSpPr txBox="1">
            <a:spLocks noGrp="1"/>
          </p:cNvSpPr>
          <p:nvPr>
            <p:ph type="subTitle" idx="13"/>
          </p:nvPr>
        </p:nvSpPr>
        <p:spPr>
          <a:xfrm>
            <a:off x="4918288" y="4752981"/>
            <a:ext cx="20157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sp>
        <p:nvSpPr>
          <p:cNvPr id="279" name="Google Shape;279;p33"/>
          <p:cNvSpPr txBox="1">
            <a:spLocks noGrp="1"/>
          </p:cNvSpPr>
          <p:nvPr>
            <p:ph type="title"/>
          </p:nvPr>
        </p:nvSpPr>
        <p:spPr>
          <a:xfrm>
            <a:off x="1531650" y="593367"/>
            <a:ext cx="60807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atin typeface="Merriweather Light"/>
                <a:ea typeface="Merriweather Light"/>
                <a:cs typeface="Merriweather Light"/>
                <a:sym typeface="Merriweather Light"/>
              </a:defRPr>
            </a:lvl2pPr>
            <a:lvl3pPr lvl="2" algn="ctr" rtl="0">
              <a:spcBef>
                <a:spcPts val="0"/>
              </a:spcBef>
              <a:spcAft>
                <a:spcPts val="0"/>
              </a:spcAft>
              <a:buSzPts val="3000"/>
              <a:buNone/>
              <a:defRPr>
                <a:latin typeface="Merriweather Light"/>
                <a:ea typeface="Merriweather Light"/>
                <a:cs typeface="Merriweather Light"/>
                <a:sym typeface="Merriweather Light"/>
              </a:defRPr>
            </a:lvl3pPr>
            <a:lvl4pPr lvl="3" algn="ctr" rtl="0">
              <a:spcBef>
                <a:spcPts val="0"/>
              </a:spcBef>
              <a:spcAft>
                <a:spcPts val="0"/>
              </a:spcAft>
              <a:buSzPts val="3000"/>
              <a:buNone/>
              <a:defRPr>
                <a:latin typeface="Merriweather Light"/>
                <a:ea typeface="Merriweather Light"/>
                <a:cs typeface="Merriweather Light"/>
                <a:sym typeface="Merriweather Light"/>
              </a:defRPr>
            </a:lvl4pPr>
            <a:lvl5pPr lvl="4" algn="ctr" rtl="0">
              <a:spcBef>
                <a:spcPts val="0"/>
              </a:spcBef>
              <a:spcAft>
                <a:spcPts val="0"/>
              </a:spcAft>
              <a:buSzPts val="3000"/>
              <a:buNone/>
              <a:defRPr>
                <a:latin typeface="Merriweather Light"/>
                <a:ea typeface="Merriweather Light"/>
                <a:cs typeface="Merriweather Light"/>
                <a:sym typeface="Merriweather Light"/>
              </a:defRPr>
            </a:lvl5pPr>
            <a:lvl6pPr lvl="5" algn="ctr" rtl="0">
              <a:spcBef>
                <a:spcPts val="0"/>
              </a:spcBef>
              <a:spcAft>
                <a:spcPts val="0"/>
              </a:spcAft>
              <a:buSzPts val="3000"/>
              <a:buNone/>
              <a:defRPr>
                <a:latin typeface="Merriweather Light"/>
                <a:ea typeface="Merriweather Light"/>
                <a:cs typeface="Merriweather Light"/>
                <a:sym typeface="Merriweather Light"/>
              </a:defRPr>
            </a:lvl6pPr>
            <a:lvl7pPr lvl="6" algn="ctr" rtl="0">
              <a:spcBef>
                <a:spcPts val="0"/>
              </a:spcBef>
              <a:spcAft>
                <a:spcPts val="0"/>
              </a:spcAft>
              <a:buSzPts val="3000"/>
              <a:buNone/>
              <a:defRPr>
                <a:latin typeface="Merriweather Light"/>
                <a:ea typeface="Merriweather Light"/>
                <a:cs typeface="Merriweather Light"/>
                <a:sym typeface="Merriweather Light"/>
              </a:defRPr>
            </a:lvl7pPr>
            <a:lvl8pPr lvl="7" algn="ctr" rtl="0">
              <a:spcBef>
                <a:spcPts val="0"/>
              </a:spcBef>
              <a:spcAft>
                <a:spcPts val="0"/>
              </a:spcAft>
              <a:buSzPts val="3000"/>
              <a:buNone/>
              <a:defRPr>
                <a:latin typeface="Merriweather Light"/>
                <a:ea typeface="Merriweather Light"/>
                <a:cs typeface="Merriweather Light"/>
                <a:sym typeface="Merriweather Light"/>
              </a:defRPr>
            </a:lvl8pPr>
            <a:lvl9pPr lvl="8" algn="ctr" rtl="0">
              <a:spcBef>
                <a:spcPts val="0"/>
              </a:spcBef>
              <a:spcAft>
                <a:spcPts val="0"/>
              </a:spcAft>
              <a:buSzPts val="3000"/>
              <a:buNone/>
              <a:defRPr>
                <a:latin typeface="Merriweather Light"/>
                <a:ea typeface="Merriweather Light"/>
                <a:cs typeface="Merriweather Light"/>
                <a:sym typeface="Merriweather Light"/>
              </a:defRPr>
            </a:lvl9pPr>
          </a:lstStyle>
          <a:p>
            <a:r>
              <a:rPr lang="ru-RU" smtClean="0"/>
              <a:t>Образец заголовка</a:t>
            </a:r>
            <a:endParaRPr/>
          </a:p>
        </p:txBody>
      </p:sp>
      <p:cxnSp>
        <p:nvCxnSpPr>
          <p:cNvPr id="280" name="Google Shape;280;p33"/>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81" name="Google Shape;281;p33"/>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82" name="Google Shape;282;p33"/>
          <p:cNvCxnSpPr/>
          <p:nvPr/>
        </p:nvCxnSpPr>
        <p:spPr>
          <a:xfrm>
            <a:off x="7441150" y="-64500"/>
            <a:ext cx="19269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83" name="Google Shape;283;p33"/>
          <p:cNvCxnSpPr/>
          <p:nvPr/>
        </p:nvCxnSpPr>
        <p:spPr>
          <a:xfrm flipH="1">
            <a:off x="7454238" y="5404884"/>
            <a:ext cx="19269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30304938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284"/>
        <p:cNvGrpSpPr/>
        <p:nvPr/>
      </p:nvGrpSpPr>
      <p:grpSpPr>
        <a:xfrm>
          <a:off x="0" y="0"/>
          <a:ext cx="0" cy="0"/>
          <a:chOff x="0" y="0"/>
          <a:chExt cx="0" cy="0"/>
        </a:xfrm>
      </p:grpSpPr>
      <p:sp>
        <p:nvSpPr>
          <p:cNvPr id="285" name="Google Shape;285;p34"/>
          <p:cNvSpPr txBox="1">
            <a:spLocks noGrp="1"/>
          </p:cNvSpPr>
          <p:nvPr>
            <p:ph type="title"/>
          </p:nvPr>
        </p:nvSpPr>
        <p:spPr>
          <a:xfrm>
            <a:off x="716225" y="1430667"/>
            <a:ext cx="5640600" cy="38088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9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rPr lang="ru-RU" smtClean="0"/>
              <a:t>Образец заголовка</a:t>
            </a:r>
            <a:endParaRPr/>
          </a:p>
        </p:txBody>
      </p:sp>
      <p:cxnSp>
        <p:nvCxnSpPr>
          <p:cNvPr id="286" name="Google Shape;286;p34"/>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87" name="Google Shape;287;p34"/>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88" name="Google Shape;288;p34"/>
          <p:cNvCxnSpPr/>
          <p:nvPr/>
        </p:nvCxnSpPr>
        <p:spPr>
          <a:xfrm>
            <a:off x="-250225" y="5435267"/>
            <a:ext cx="19269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89" name="Google Shape;289;p34"/>
          <p:cNvCxnSpPr/>
          <p:nvPr/>
        </p:nvCxnSpPr>
        <p:spPr>
          <a:xfrm>
            <a:off x="7441150" y="-64500"/>
            <a:ext cx="19269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90" name="Google Shape;290;p34"/>
          <p:cNvCxnSpPr/>
          <p:nvPr/>
        </p:nvCxnSpPr>
        <p:spPr>
          <a:xfrm flipH="1">
            <a:off x="7454238" y="5404884"/>
            <a:ext cx="19269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91" name="Google Shape;291;p34"/>
          <p:cNvCxnSpPr/>
          <p:nvPr/>
        </p:nvCxnSpPr>
        <p:spPr>
          <a:xfrm flipH="1">
            <a:off x="-237137" y="-94883"/>
            <a:ext cx="19269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11212667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292"/>
        <p:cNvGrpSpPr/>
        <p:nvPr/>
      </p:nvGrpSpPr>
      <p:grpSpPr>
        <a:xfrm>
          <a:off x="0" y="0"/>
          <a:ext cx="0" cy="0"/>
          <a:chOff x="0" y="0"/>
          <a:chExt cx="0" cy="0"/>
        </a:xfrm>
      </p:grpSpPr>
      <p:sp>
        <p:nvSpPr>
          <p:cNvPr id="293" name="Google Shape;293;p35"/>
          <p:cNvSpPr txBox="1">
            <a:spLocks noGrp="1"/>
          </p:cNvSpPr>
          <p:nvPr>
            <p:ph type="subTitle" idx="1"/>
          </p:nvPr>
        </p:nvSpPr>
        <p:spPr>
          <a:xfrm>
            <a:off x="4916850" y="2525600"/>
            <a:ext cx="2316000" cy="6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r>
              <a:rPr lang="ru-RU" smtClean="0"/>
              <a:t>Образец подзаголовка</a:t>
            </a:r>
            <a:endParaRPr/>
          </a:p>
        </p:txBody>
      </p:sp>
      <p:sp>
        <p:nvSpPr>
          <p:cNvPr id="294" name="Google Shape;294;p35"/>
          <p:cNvSpPr txBox="1">
            <a:spLocks noGrp="1"/>
          </p:cNvSpPr>
          <p:nvPr>
            <p:ph type="subTitle" idx="2"/>
          </p:nvPr>
        </p:nvSpPr>
        <p:spPr>
          <a:xfrm>
            <a:off x="5058900" y="3061964"/>
            <a:ext cx="20319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sp>
        <p:nvSpPr>
          <p:cNvPr id="295" name="Google Shape;295;p35"/>
          <p:cNvSpPr txBox="1">
            <a:spLocks noGrp="1"/>
          </p:cNvSpPr>
          <p:nvPr>
            <p:ph type="subTitle" idx="3"/>
          </p:nvPr>
        </p:nvSpPr>
        <p:spPr>
          <a:xfrm>
            <a:off x="1911150" y="2525600"/>
            <a:ext cx="2316000" cy="6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r>
              <a:rPr lang="ru-RU" smtClean="0"/>
              <a:t>Образец подзаголовка</a:t>
            </a:r>
            <a:endParaRPr/>
          </a:p>
        </p:txBody>
      </p:sp>
      <p:sp>
        <p:nvSpPr>
          <p:cNvPr id="296" name="Google Shape;296;p35"/>
          <p:cNvSpPr txBox="1">
            <a:spLocks noGrp="1"/>
          </p:cNvSpPr>
          <p:nvPr>
            <p:ph type="subTitle" idx="4"/>
          </p:nvPr>
        </p:nvSpPr>
        <p:spPr>
          <a:xfrm>
            <a:off x="2053300" y="3061964"/>
            <a:ext cx="20319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sp>
        <p:nvSpPr>
          <p:cNvPr id="297" name="Google Shape;297;p35"/>
          <p:cNvSpPr txBox="1">
            <a:spLocks noGrp="1"/>
          </p:cNvSpPr>
          <p:nvPr>
            <p:ph type="subTitle" idx="5"/>
          </p:nvPr>
        </p:nvSpPr>
        <p:spPr>
          <a:xfrm>
            <a:off x="4916850" y="4705203"/>
            <a:ext cx="2316000" cy="6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r>
              <a:rPr lang="ru-RU" smtClean="0"/>
              <a:t>Образец подзаголовка</a:t>
            </a:r>
            <a:endParaRPr/>
          </a:p>
        </p:txBody>
      </p:sp>
      <p:sp>
        <p:nvSpPr>
          <p:cNvPr id="298" name="Google Shape;298;p35"/>
          <p:cNvSpPr txBox="1">
            <a:spLocks noGrp="1"/>
          </p:cNvSpPr>
          <p:nvPr>
            <p:ph type="subTitle" idx="6"/>
          </p:nvPr>
        </p:nvSpPr>
        <p:spPr>
          <a:xfrm>
            <a:off x="5058900" y="5231644"/>
            <a:ext cx="20319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sp>
        <p:nvSpPr>
          <p:cNvPr id="299" name="Google Shape;299;p35"/>
          <p:cNvSpPr txBox="1">
            <a:spLocks noGrp="1"/>
          </p:cNvSpPr>
          <p:nvPr>
            <p:ph type="subTitle" idx="7"/>
          </p:nvPr>
        </p:nvSpPr>
        <p:spPr>
          <a:xfrm>
            <a:off x="1911150" y="4705203"/>
            <a:ext cx="2316000" cy="6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r>
              <a:rPr lang="ru-RU" smtClean="0"/>
              <a:t>Образец подзаголовка</a:t>
            </a:r>
            <a:endParaRPr/>
          </a:p>
        </p:txBody>
      </p:sp>
      <p:sp>
        <p:nvSpPr>
          <p:cNvPr id="300" name="Google Shape;300;p35"/>
          <p:cNvSpPr txBox="1">
            <a:spLocks noGrp="1"/>
          </p:cNvSpPr>
          <p:nvPr>
            <p:ph type="subTitle" idx="8"/>
          </p:nvPr>
        </p:nvSpPr>
        <p:spPr>
          <a:xfrm>
            <a:off x="2053200" y="5231644"/>
            <a:ext cx="20319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sp>
        <p:nvSpPr>
          <p:cNvPr id="301" name="Google Shape;301;p35"/>
          <p:cNvSpPr txBox="1">
            <a:spLocks noGrp="1"/>
          </p:cNvSpPr>
          <p:nvPr>
            <p:ph type="title"/>
          </p:nvPr>
        </p:nvSpPr>
        <p:spPr>
          <a:xfrm>
            <a:off x="713225" y="593367"/>
            <a:ext cx="64803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r>
              <a:rPr lang="ru-RU" smtClean="0"/>
              <a:t>Образец заголовка</a:t>
            </a:r>
            <a:endParaRPr/>
          </a:p>
        </p:txBody>
      </p:sp>
      <p:cxnSp>
        <p:nvCxnSpPr>
          <p:cNvPr id="302" name="Google Shape;302;p35"/>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03" name="Google Shape;303;p35"/>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22661227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304"/>
        <p:cNvGrpSpPr/>
        <p:nvPr/>
      </p:nvGrpSpPr>
      <p:grpSpPr>
        <a:xfrm>
          <a:off x="0" y="0"/>
          <a:ext cx="0" cy="0"/>
          <a:chOff x="0" y="0"/>
          <a:chExt cx="0" cy="0"/>
        </a:xfrm>
      </p:grpSpPr>
      <p:sp>
        <p:nvSpPr>
          <p:cNvPr id="305" name="Google Shape;305;p36"/>
          <p:cNvSpPr txBox="1">
            <a:spLocks noGrp="1"/>
          </p:cNvSpPr>
          <p:nvPr>
            <p:ph type="subTitle" idx="1"/>
          </p:nvPr>
        </p:nvSpPr>
        <p:spPr>
          <a:xfrm>
            <a:off x="3571925" y="3872595"/>
            <a:ext cx="2015400" cy="66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r>
              <a:rPr lang="ru-RU" smtClean="0"/>
              <a:t>Образец подзаголовка</a:t>
            </a:r>
            <a:endParaRPr/>
          </a:p>
        </p:txBody>
      </p:sp>
      <p:sp>
        <p:nvSpPr>
          <p:cNvPr id="306" name="Google Shape;306;p36"/>
          <p:cNvSpPr txBox="1">
            <a:spLocks noGrp="1"/>
          </p:cNvSpPr>
          <p:nvPr>
            <p:ph type="subTitle" idx="2"/>
          </p:nvPr>
        </p:nvSpPr>
        <p:spPr>
          <a:xfrm>
            <a:off x="3571925" y="4408963"/>
            <a:ext cx="20154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sp>
        <p:nvSpPr>
          <p:cNvPr id="307" name="Google Shape;307;p36"/>
          <p:cNvSpPr txBox="1">
            <a:spLocks noGrp="1"/>
          </p:cNvSpPr>
          <p:nvPr>
            <p:ph type="subTitle" idx="3"/>
          </p:nvPr>
        </p:nvSpPr>
        <p:spPr>
          <a:xfrm>
            <a:off x="1088400" y="3872595"/>
            <a:ext cx="2015400" cy="66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r>
              <a:rPr lang="ru-RU" smtClean="0"/>
              <a:t>Образец подзаголовка</a:t>
            </a:r>
            <a:endParaRPr/>
          </a:p>
        </p:txBody>
      </p:sp>
      <p:sp>
        <p:nvSpPr>
          <p:cNvPr id="308" name="Google Shape;308;p36"/>
          <p:cNvSpPr txBox="1">
            <a:spLocks noGrp="1"/>
          </p:cNvSpPr>
          <p:nvPr>
            <p:ph type="subTitle" idx="4"/>
          </p:nvPr>
        </p:nvSpPr>
        <p:spPr>
          <a:xfrm>
            <a:off x="1088400" y="4408963"/>
            <a:ext cx="20154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sp>
        <p:nvSpPr>
          <p:cNvPr id="309" name="Google Shape;309;p36"/>
          <p:cNvSpPr txBox="1">
            <a:spLocks noGrp="1"/>
          </p:cNvSpPr>
          <p:nvPr>
            <p:ph type="subTitle" idx="5"/>
          </p:nvPr>
        </p:nvSpPr>
        <p:spPr>
          <a:xfrm>
            <a:off x="6055450" y="3872595"/>
            <a:ext cx="2015400" cy="66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r>
              <a:rPr lang="ru-RU" smtClean="0"/>
              <a:t>Образец подзаголовка</a:t>
            </a:r>
            <a:endParaRPr/>
          </a:p>
        </p:txBody>
      </p:sp>
      <p:sp>
        <p:nvSpPr>
          <p:cNvPr id="310" name="Google Shape;310;p36"/>
          <p:cNvSpPr txBox="1">
            <a:spLocks noGrp="1"/>
          </p:cNvSpPr>
          <p:nvPr>
            <p:ph type="subTitle" idx="6"/>
          </p:nvPr>
        </p:nvSpPr>
        <p:spPr>
          <a:xfrm>
            <a:off x="6055450" y="4408963"/>
            <a:ext cx="20154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sp>
        <p:nvSpPr>
          <p:cNvPr id="311" name="Google Shape;311;p36"/>
          <p:cNvSpPr txBox="1">
            <a:spLocks noGrp="1"/>
          </p:cNvSpPr>
          <p:nvPr>
            <p:ph type="title"/>
          </p:nvPr>
        </p:nvSpPr>
        <p:spPr>
          <a:xfrm>
            <a:off x="713225" y="593367"/>
            <a:ext cx="5517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r>
              <a:rPr lang="ru-RU" smtClean="0"/>
              <a:t>Образец заголовка</a:t>
            </a:r>
            <a:endParaRPr/>
          </a:p>
        </p:txBody>
      </p:sp>
      <p:cxnSp>
        <p:nvCxnSpPr>
          <p:cNvPr id="312" name="Google Shape;312;p36"/>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13" name="Google Shape;313;p36"/>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14" name="Google Shape;314;p36"/>
          <p:cNvCxnSpPr/>
          <p:nvPr/>
        </p:nvCxnSpPr>
        <p:spPr>
          <a:xfrm>
            <a:off x="7434175" y="-167467"/>
            <a:ext cx="1993200" cy="17736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40352114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Numbers and text ">
  <p:cSld name="Numbers and text ">
    <p:spTree>
      <p:nvGrpSpPr>
        <p:cNvPr id="1" name="Shape 315"/>
        <p:cNvGrpSpPr/>
        <p:nvPr/>
      </p:nvGrpSpPr>
      <p:grpSpPr>
        <a:xfrm>
          <a:off x="0" y="0"/>
          <a:ext cx="0" cy="0"/>
          <a:chOff x="0" y="0"/>
          <a:chExt cx="0" cy="0"/>
        </a:xfrm>
      </p:grpSpPr>
      <p:cxnSp>
        <p:nvCxnSpPr>
          <p:cNvPr id="316" name="Google Shape;316;p37"/>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17" name="Google Shape;317;p37"/>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18" name="Google Shape;318;p37"/>
          <p:cNvCxnSpPr/>
          <p:nvPr/>
        </p:nvCxnSpPr>
        <p:spPr>
          <a:xfrm>
            <a:off x="-250225" y="5435267"/>
            <a:ext cx="19269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319" name="Google Shape;319;p37"/>
          <p:cNvCxnSpPr/>
          <p:nvPr/>
        </p:nvCxnSpPr>
        <p:spPr>
          <a:xfrm>
            <a:off x="7441150" y="-64500"/>
            <a:ext cx="19269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320" name="Google Shape;320;p37"/>
          <p:cNvCxnSpPr/>
          <p:nvPr/>
        </p:nvCxnSpPr>
        <p:spPr>
          <a:xfrm flipH="1">
            <a:off x="7454238" y="5404884"/>
            <a:ext cx="19269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321" name="Google Shape;321;p37"/>
          <p:cNvCxnSpPr/>
          <p:nvPr/>
        </p:nvCxnSpPr>
        <p:spPr>
          <a:xfrm flipH="1">
            <a:off x="-237137" y="-94883"/>
            <a:ext cx="19269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sp>
        <p:nvSpPr>
          <p:cNvPr id="322" name="Google Shape;322;p37"/>
          <p:cNvSpPr txBox="1">
            <a:spLocks noGrp="1"/>
          </p:cNvSpPr>
          <p:nvPr>
            <p:ph type="title"/>
          </p:nvPr>
        </p:nvSpPr>
        <p:spPr>
          <a:xfrm>
            <a:off x="2780100" y="593367"/>
            <a:ext cx="3583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ru-RU" smtClean="0"/>
              <a:t>Образец заголовка</a:t>
            </a:r>
            <a:endParaRPr/>
          </a:p>
        </p:txBody>
      </p:sp>
      <p:sp>
        <p:nvSpPr>
          <p:cNvPr id="323" name="Google Shape;323;p37"/>
          <p:cNvSpPr txBox="1">
            <a:spLocks noGrp="1"/>
          </p:cNvSpPr>
          <p:nvPr>
            <p:ph type="subTitle" idx="1"/>
          </p:nvPr>
        </p:nvSpPr>
        <p:spPr>
          <a:xfrm>
            <a:off x="5306650" y="2280253"/>
            <a:ext cx="2486100" cy="53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r>
              <a:rPr lang="ru-RU" smtClean="0"/>
              <a:t>Образец подзаголовка</a:t>
            </a:r>
            <a:endParaRPr/>
          </a:p>
        </p:txBody>
      </p:sp>
      <p:sp>
        <p:nvSpPr>
          <p:cNvPr id="324" name="Google Shape;324;p37"/>
          <p:cNvSpPr txBox="1">
            <a:spLocks noGrp="1"/>
          </p:cNvSpPr>
          <p:nvPr>
            <p:ph type="subTitle" idx="2"/>
          </p:nvPr>
        </p:nvSpPr>
        <p:spPr>
          <a:xfrm>
            <a:off x="5306650" y="2814956"/>
            <a:ext cx="24861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sp>
        <p:nvSpPr>
          <p:cNvPr id="325" name="Google Shape;325;p37"/>
          <p:cNvSpPr txBox="1">
            <a:spLocks noGrp="1"/>
          </p:cNvSpPr>
          <p:nvPr>
            <p:ph type="subTitle" idx="3"/>
          </p:nvPr>
        </p:nvSpPr>
        <p:spPr>
          <a:xfrm>
            <a:off x="1351250" y="2280253"/>
            <a:ext cx="2486100" cy="53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r>
              <a:rPr lang="ru-RU" smtClean="0"/>
              <a:t>Образец подзаголовка</a:t>
            </a:r>
            <a:endParaRPr/>
          </a:p>
        </p:txBody>
      </p:sp>
      <p:sp>
        <p:nvSpPr>
          <p:cNvPr id="326" name="Google Shape;326;p37"/>
          <p:cNvSpPr txBox="1">
            <a:spLocks noGrp="1"/>
          </p:cNvSpPr>
          <p:nvPr>
            <p:ph type="subTitle" idx="4"/>
          </p:nvPr>
        </p:nvSpPr>
        <p:spPr>
          <a:xfrm>
            <a:off x="1351250" y="2814956"/>
            <a:ext cx="24861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sp>
        <p:nvSpPr>
          <p:cNvPr id="327" name="Google Shape;327;p37"/>
          <p:cNvSpPr txBox="1">
            <a:spLocks noGrp="1"/>
          </p:cNvSpPr>
          <p:nvPr>
            <p:ph type="subTitle" idx="5"/>
          </p:nvPr>
        </p:nvSpPr>
        <p:spPr>
          <a:xfrm>
            <a:off x="5306650" y="4736157"/>
            <a:ext cx="2486100" cy="61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r>
              <a:rPr lang="ru-RU" smtClean="0"/>
              <a:t>Образец подзаголовка</a:t>
            </a:r>
            <a:endParaRPr/>
          </a:p>
        </p:txBody>
      </p:sp>
      <p:sp>
        <p:nvSpPr>
          <p:cNvPr id="328" name="Google Shape;328;p37"/>
          <p:cNvSpPr txBox="1">
            <a:spLocks noGrp="1"/>
          </p:cNvSpPr>
          <p:nvPr>
            <p:ph type="subTitle" idx="6"/>
          </p:nvPr>
        </p:nvSpPr>
        <p:spPr>
          <a:xfrm>
            <a:off x="5306650" y="5261983"/>
            <a:ext cx="24861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sp>
        <p:nvSpPr>
          <p:cNvPr id="329" name="Google Shape;329;p37"/>
          <p:cNvSpPr txBox="1">
            <a:spLocks noGrp="1"/>
          </p:cNvSpPr>
          <p:nvPr>
            <p:ph type="subTitle" idx="7"/>
          </p:nvPr>
        </p:nvSpPr>
        <p:spPr>
          <a:xfrm>
            <a:off x="1351250" y="4736157"/>
            <a:ext cx="2486100" cy="61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r>
              <a:rPr lang="ru-RU" smtClean="0"/>
              <a:t>Образец подзаголовка</a:t>
            </a:r>
            <a:endParaRPr/>
          </a:p>
        </p:txBody>
      </p:sp>
      <p:sp>
        <p:nvSpPr>
          <p:cNvPr id="330" name="Google Shape;330;p37"/>
          <p:cNvSpPr txBox="1">
            <a:spLocks noGrp="1"/>
          </p:cNvSpPr>
          <p:nvPr>
            <p:ph type="subTitle" idx="8"/>
          </p:nvPr>
        </p:nvSpPr>
        <p:spPr>
          <a:xfrm>
            <a:off x="1351300" y="5261983"/>
            <a:ext cx="24861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sp>
        <p:nvSpPr>
          <p:cNvPr id="331" name="Google Shape;331;p37"/>
          <p:cNvSpPr txBox="1">
            <a:spLocks noGrp="1"/>
          </p:cNvSpPr>
          <p:nvPr>
            <p:ph type="title" idx="9" hasCustomPrompt="1"/>
          </p:nvPr>
        </p:nvSpPr>
        <p:spPr>
          <a:xfrm>
            <a:off x="1351250" y="1508567"/>
            <a:ext cx="2486100" cy="890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332" name="Google Shape;332;p37"/>
          <p:cNvSpPr txBox="1">
            <a:spLocks noGrp="1"/>
          </p:cNvSpPr>
          <p:nvPr>
            <p:ph type="title" idx="13" hasCustomPrompt="1"/>
          </p:nvPr>
        </p:nvSpPr>
        <p:spPr>
          <a:xfrm>
            <a:off x="5306650" y="1508567"/>
            <a:ext cx="2486100" cy="890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333" name="Google Shape;333;p37"/>
          <p:cNvSpPr txBox="1">
            <a:spLocks noGrp="1"/>
          </p:cNvSpPr>
          <p:nvPr>
            <p:ph type="title" idx="14" hasCustomPrompt="1"/>
          </p:nvPr>
        </p:nvSpPr>
        <p:spPr>
          <a:xfrm>
            <a:off x="1351300" y="3952751"/>
            <a:ext cx="2486100" cy="890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334" name="Google Shape;334;p37"/>
          <p:cNvSpPr txBox="1">
            <a:spLocks noGrp="1"/>
          </p:cNvSpPr>
          <p:nvPr>
            <p:ph type="title" idx="15" hasCustomPrompt="1"/>
          </p:nvPr>
        </p:nvSpPr>
        <p:spPr>
          <a:xfrm>
            <a:off x="5306650" y="3952751"/>
            <a:ext cx="2486100" cy="890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Tree>
    <p:extLst>
      <p:ext uri="{BB962C8B-B14F-4D97-AF65-F5344CB8AC3E}">
        <p14:creationId xmlns:p14="http://schemas.microsoft.com/office/powerpoint/2010/main" val="9345999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335"/>
        <p:cNvGrpSpPr/>
        <p:nvPr/>
      </p:nvGrpSpPr>
      <p:grpSpPr>
        <a:xfrm>
          <a:off x="0" y="0"/>
          <a:ext cx="0" cy="0"/>
          <a:chOff x="0" y="0"/>
          <a:chExt cx="0" cy="0"/>
        </a:xfrm>
      </p:grpSpPr>
      <p:sp>
        <p:nvSpPr>
          <p:cNvPr id="336" name="Google Shape;336;p38"/>
          <p:cNvSpPr txBox="1">
            <a:spLocks noGrp="1"/>
          </p:cNvSpPr>
          <p:nvPr>
            <p:ph type="subTitle" idx="1"/>
          </p:nvPr>
        </p:nvSpPr>
        <p:spPr>
          <a:xfrm>
            <a:off x="3718325" y="4392265"/>
            <a:ext cx="1642800" cy="58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r>
              <a:rPr lang="ru-RU" smtClean="0"/>
              <a:t>Образец подзаголовка</a:t>
            </a:r>
            <a:endParaRPr/>
          </a:p>
        </p:txBody>
      </p:sp>
      <p:sp>
        <p:nvSpPr>
          <p:cNvPr id="337" name="Google Shape;337;p38"/>
          <p:cNvSpPr txBox="1">
            <a:spLocks noGrp="1"/>
          </p:cNvSpPr>
          <p:nvPr>
            <p:ph type="subTitle" idx="2"/>
          </p:nvPr>
        </p:nvSpPr>
        <p:spPr>
          <a:xfrm>
            <a:off x="3617675" y="4938529"/>
            <a:ext cx="18441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spcBef>
                <a:spcPts val="0"/>
              </a:spcBef>
              <a:spcAft>
                <a:spcPts val="0"/>
              </a:spcAft>
              <a:buClr>
                <a:schemeClr val="accent4"/>
              </a:buClr>
              <a:buSzPts val="1400"/>
              <a:buNone/>
              <a:defRPr>
                <a:solidFill>
                  <a:schemeClr val="accent4"/>
                </a:solidFill>
              </a:defRPr>
            </a:lvl2pPr>
            <a:lvl3pPr lvl="2" algn="ctr" rtl="0">
              <a:spcBef>
                <a:spcPts val="0"/>
              </a:spcBef>
              <a:spcAft>
                <a:spcPts val="0"/>
              </a:spcAft>
              <a:buClr>
                <a:schemeClr val="accent4"/>
              </a:buClr>
              <a:buSzPts val="1400"/>
              <a:buNone/>
              <a:defRPr>
                <a:solidFill>
                  <a:schemeClr val="accent4"/>
                </a:solidFill>
              </a:defRPr>
            </a:lvl3pPr>
            <a:lvl4pPr lvl="3" algn="ctr" rtl="0">
              <a:spcBef>
                <a:spcPts val="0"/>
              </a:spcBef>
              <a:spcAft>
                <a:spcPts val="0"/>
              </a:spcAft>
              <a:buClr>
                <a:schemeClr val="accent4"/>
              </a:buClr>
              <a:buSzPts val="1400"/>
              <a:buNone/>
              <a:defRPr>
                <a:solidFill>
                  <a:schemeClr val="accent4"/>
                </a:solidFill>
              </a:defRPr>
            </a:lvl4pPr>
            <a:lvl5pPr lvl="4" algn="ctr" rtl="0">
              <a:spcBef>
                <a:spcPts val="0"/>
              </a:spcBef>
              <a:spcAft>
                <a:spcPts val="0"/>
              </a:spcAft>
              <a:buClr>
                <a:schemeClr val="accent4"/>
              </a:buClr>
              <a:buSzPts val="1400"/>
              <a:buNone/>
              <a:defRPr>
                <a:solidFill>
                  <a:schemeClr val="accent4"/>
                </a:solidFill>
              </a:defRPr>
            </a:lvl5pPr>
            <a:lvl6pPr lvl="5" algn="ctr" rtl="0">
              <a:spcBef>
                <a:spcPts val="0"/>
              </a:spcBef>
              <a:spcAft>
                <a:spcPts val="0"/>
              </a:spcAft>
              <a:buClr>
                <a:schemeClr val="accent4"/>
              </a:buClr>
              <a:buSzPts val="1400"/>
              <a:buNone/>
              <a:defRPr>
                <a:solidFill>
                  <a:schemeClr val="accent4"/>
                </a:solidFill>
              </a:defRPr>
            </a:lvl6pPr>
            <a:lvl7pPr lvl="6" algn="ctr" rtl="0">
              <a:spcBef>
                <a:spcPts val="0"/>
              </a:spcBef>
              <a:spcAft>
                <a:spcPts val="0"/>
              </a:spcAft>
              <a:buClr>
                <a:schemeClr val="accent4"/>
              </a:buClr>
              <a:buSzPts val="1400"/>
              <a:buNone/>
              <a:defRPr>
                <a:solidFill>
                  <a:schemeClr val="accent4"/>
                </a:solidFill>
              </a:defRPr>
            </a:lvl7pPr>
            <a:lvl8pPr lvl="7" algn="ctr" rtl="0">
              <a:spcBef>
                <a:spcPts val="0"/>
              </a:spcBef>
              <a:spcAft>
                <a:spcPts val="0"/>
              </a:spcAft>
              <a:buClr>
                <a:schemeClr val="accent4"/>
              </a:buClr>
              <a:buSzPts val="1400"/>
              <a:buNone/>
              <a:defRPr>
                <a:solidFill>
                  <a:schemeClr val="accent4"/>
                </a:solidFill>
              </a:defRPr>
            </a:lvl8pPr>
            <a:lvl9pPr lvl="8" algn="ctr" rtl="0">
              <a:spcBef>
                <a:spcPts val="0"/>
              </a:spcBef>
              <a:spcAft>
                <a:spcPts val="0"/>
              </a:spcAft>
              <a:buClr>
                <a:schemeClr val="accent4"/>
              </a:buClr>
              <a:buSzPts val="1400"/>
              <a:buNone/>
              <a:defRPr>
                <a:solidFill>
                  <a:schemeClr val="accent4"/>
                </a:solidFill>
              </a:defRPr>
            </a:lvl9pPr>
          </a:lstStyle>
          <a:p>
            <a:r>
              <a:rPr lang="ru-RU" smtClean="0"/>
              <a:t>Образец подзаголовка</a:t>
            </a:r>
            <a:endParaRPr/>
          </a:p>
        </p:txBody>
      </p:sp>
      <p:sp>
        <p:nvSpPr>
          <p:cNvPr id="338" name="Google Shape;338;p38"/>
          <p:cNvSpPr txBox="1">
            <a:spLocks noGrp="1"/>
          </p:cNvSpPr>
          <p:nvPr>
            <p:ph type="subTitle" idx="3"/>
          </p:nvPr>
        </p:nvSpPr>
        <p:spPr>
          <a:xfrm>
            <a:off x="1328025" y="4392265"/>
            <a:ext cx="1642800" cy="58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r>
              <a:rPr lang="ru-RU" smtClean="0"/>
              <a:t>Образец подзаголовка</a:t>
            </a:r>
            <a:endParaRPr/>
          </a:p>
        </p:txBody>
      </p:sp>
      <p:sp>
        <p:nvSpPr>
          <p:cNvPr id="339" name="Google Shape;339;p38"/>
          <p:cNvSpPr txBox="1">
            <a:spLocks noGrp="1"/>
          </p:cNvSpPr>
          <p:nvPr>
            <p:ph type="subTitle" idx="4"/>
          </p:nvPr>
        </p:nvSpPr>
        <p:spPr>
          <a:xfrm>
            <a:off x="1227426" y="4938529"/>
            <a:ext cx="18441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spcBef>
                <a:spcPts val="0"/>
              </a:spcBef>
              <a:spcAft>
                <a:spcPts val="0"/>
              </a:spcAft>
              <a:buClr>
                <a:schemeClr val="accent4"/>
              </a:buClr>
              <a:buSzPts val="1400"/>
              <a:buNone/>
              <a:defRPr>
                <a:solidFill>
                  <a:schemeClr val="accent4"/>
                </a:solidFill>
              </a:defRPr>
            </a:lvl2pPr>
            <a:lvl3pPr lvl="2" algn="ctr" rtl="0">
              <a:spcBef>
                <a:spcPts val="0"/>
              </a:spcBef>
              <a:spcAft>
                <a:spcPts val="0"/>
              </a:spcAft>
              <a:buClr>
                <a:schemeClr val="accent4"/>
              </a:buClr>
              <a:buSzPts val="1400"/>
              <a:buNone/>
              <a:defRPr>
                <a:solidFill>
                  <a:schemeClr val="accent4"/>
                </a:solidFill>
              </a:defRPr>
            </a:lvl3pPr>
            <a:lvl4pPr lvl="3" algn="ctr" rtl="0">
              <a:spcBef>
                <a:spcPts val="0"/>
              </a:spcBef>
              <a:spcAft>
                <a:spcPts val="0"/>
              </a:spcAft>
              <a:buClr>
                <a:schemeClr val="accent4"/>
              </a:buClr>
              <a:buSzPts val="1400"/>
              <a:buNone/>
              <a:defRPr>
                <a:solidFill>
                  <a:schemeClr val="accent4"/>
                </a:solidFill>
              </a:defRPr>
            </a:lvl4pPr>
            <a:lvl5pPr lvl="4" algn="ctr" rtl="0">
              <a:spcBef>
                <a:spcPts val="0"/>
              </a:spcBef>
              <a:spcAft>
                <a:spcPts val="0"/>
              </a:spcAft>
              <a:buClr>
                <a:schemeClr val="accent4"/>
              </a:buClr>
              <a:buSzPts val="1400"/>
              <a:buNone/>
              <a:defRPr>
                <a:solidFill>
                  <a:schemeClr val="accent4"/>
                </a:solidFill>
              </a:defRPr>
            </a:lvl5pPr>
            <a:lvl6pPr lvl="5" algn="ctr" rtl="0">
              <a:spcBef>
                <a:spcPts val="0"/>
              </a:spcBef>
              <a:spcAft>
                <a:spcPts val="0"/>
              </a:spcAft>
              <a:buClr>
                <a:schemeClr val="accent4"/>
              </a:buClr>
              <a:buSzPts val="1400"/>
              <a:buNone/>
              <a:defRPr>
                <a:solidFill>
                  <a:schemeClr val="accent4"/>
                </a:solidFill>
              </a:defRPr>
            </a:lvl6pPr>
            <a:lvl7pPr lvl="6" algn="ctr" rtl="0">
              <a:spcBef>
                <a:spcPts val="0"/>
              </a:spcBef>
              <a:spcAft>
                <a:spcPts val="0"/>
              </a:spcAft>
              <a:buClr>
                <a:schemeClr val="accent4"/>
              </a:buClr>
              <a:buSzPts val="1400"/>
              <a:buNone/>
              <a:defRPr>
                <a:solidFill>
                  <a:schemeClr val="accent4"/>
                </a:solidFill>
              </a:defRPr>
            </a:lvl7pPr>
            <a:lvl8pPr lvl="7" algn="ctr" rtl="0">
              <a:spcBef>
                <a:spcPts val="0"/>
              </a:spcBef>
              <a:spcAft>
                <a:spcPts val="0"/>
              </a:spcAft>
              <a:buClr>
                <a:schemeClr val="accent4"/>
              </a:buClr>
              <a:buSzPts val="1400"/>
              <a:buNone/>
              <a:defRPr>
                <a:solidFill>
                  <a:schemeClr val="accent4"/>
                </a:solidFill>
              </a:defRPr>
            </a:lvl8pPr>
            <a:lvl9pPr lvl="8" algn="ctr" rtl="0">
              <a:spcBef>
                <a:spcPts val="0"/>
              </a:spcBef>
              <a:spcAft>
                <a:spcPts val="0"/>
              </a:spcAft>
              <a:buClr>
                <a:schemeClr val="accent4"/>
              </a:buClr>
              <a:buSzPts val="1400"/>
              <a:buNone/>
              <a:defRPr>
                <a:solidFill>
                  <a:schemeClr val="accent4"/>
                </a:solidFill>
              </a:defRPr>
            </a:lvl9pPr>
          </a:lstStyle>
          <a:p>
            <a:r>
              <a:rPr lang="ru-RU" smtClean="0"/>
              <a:t>Образец подзаголовка</a:t>
            </a:r>
            <a:endParaRPr/>
          </a:p>
        </p:txBody>
      </p:sp>
      <p:sp>
        <p:nvSpPr>
          <p:cNvPr id="340" name="Google Shape;340;p38"/>
          <p:cNvSpPr txBox="1">
            <a:spLocks noGrp="1"/>
          </p:cNvSpPr>
          <p:nvPr>
            <p:ph type="subTitle" idx="5"/>
          </p:nvPr>
        </p:nvSpPr>
        <p:spPr>
          <a:xfrm>
            <a:off x="6108550" y="4392265"/>
            <a:ext cx="1643100" cy="58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r>
              <a:rPr lang="ru-RU" smtClean="0"/>
              <a:t>Образец подзаголовка</a:t>
            </a:r>
            <a:endParaRPr/>
          </a:p>
        </p:txBody>
      </p:sp>
      <p:sp>
        <p:nvSpPr>
          <p:cNvPr id="341" name="Google Shape;341;p38"/>
          <p:cNvSpPr txBox="1">
            <a:spLocks noGrp="1"/>
          </p:cNvSpPr>
          <p:nvPr>
            <p:ph type="subTitle" idx="6"/>
          </p:nvPr>
        </p:nvSpPr>
        <p:spPr>
          <a:xfrm>
            <a:off x="6008050" y="4938529"/>
            <a:ext cx="18441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spcBef>
                <a:spcPts val="0"/>
              </a:spcBef>
              <a:spcAft>
                <a:spcPts val="0"/>
              </a:spcAft>
              <a:buClr>
                <a:schemeClr val="accent4"/>
              </a:buClr>
              <a:buSzPts val="1400"/>
              <a:buNone/>
              <a:defRPr>
                <a:solidFill>
                  <a:schemeClr val="accent4"/>
                </a:solidFill>
              </a:defRPr>
            </a:lvl2pPr>
            <a:lvl3pPr lvl="2" algn="ctr" rtl="0">
              <a:spcBef>
                <a:spcPts val="0"/>
              </a:spcBef>
              <a:spcAft>
                <a:spcPts val="0"/>
              </a:spcAft>
              <a:buClr>
                <a:schemeClr val="accent4"/>
              </a:buClr>
              <a:buSzPts val="1400"/>
              <a:buNone/>
              <a:defRPr>
                <a:solidFill>
                  <a:schemeClr val="accent4"/>
                </a:solidFill>
              </a:defRPr>
            </a:lvl3pPr>
            <a:lvl4pPr lvl="3" algn="ctr" rtl="0">
              <a:spcBef>
                <a:spcPts val="0"/>
              </a:spcBef>
              <a:spcAft>
                <a:spcPts val="0"/>
              </a:spcAft>
              <a:buClr>
                <a:schemeClr val="accent4"/>
              </a:buClr>
              <a:buSzPts val="1400"/>
              <a:buNone/>
              <a:defRPr>
                <a:solidFill>
                  <a:schemeClr val="accent4"/>
                </a:solidFill>
              </a:defRPr>
            </a:lvl4pPr>
            <a:lvl5pPr lvl="4" algn="ctr" rtl="0">
              <a:spcBef>
                <a:spcPts val="0"/>
              </a:spcBef>
              <a:spcAft>
                <a:spcPts val="0"/>
              </a:spcAft>
              <a:buClr>
                <a:schemeClr val="accent4"/>
              </a:buClr>
              <a:buSzPts val="1400"/>
              <a:buNone/>
              <a:defRPr>
                <a:solidFill>
                  <a:schemeClr val="accent4"/>
                </a:solidFill>
              </a:defRPr>
            </a:lvl5pPr>
            <a:lvl6pPr lvl="5" algn="ctr" rtl="0">
              <a:spcBef>
                <a:spcPts val="0"/>
              </a:spcBef>
              <a:spcAft>
                <a:spcPts val="0"/>
              </a:spcAft>
              <a:buClr>
                <a:schemeClr val="accent4"/>
              </a:buClr>
              <a:buSzPts val="1400"/>
              <a:buNone/>
              <a:defRPr>
                <a:solidFill>
                  <a:schemeClr val="accent4"/>
                </a:solidFill>
              </a:defRPr>
            </a:lvl6pPr>
            <a:lvl7pPr lvl="6" algn="ctr" rtl="0">
              <a:spcBef>
                <a:spcPts val="0"/>
              </a:spcBef>
              <a:spcAft>
                <a:spcPts val="0"/>
              </a:spcAft>
              <a:buClr>
                <a:schemeClr val="accent4"/>
              </a:buClr>
              <a:buSzPts val="1400"/>
              <a:buNone/>
              <a:defRPr>
                <a:solidFill>
                  <a:schemeClr val="accent4"/>
                </a:solidFill>
              </a:defRPr>
            </a:lvl7pPr>
            <a:lvl8pPr lvl="7" algn="ctr" rtl="0">
              <a:spcBef>
                <a:spcPts val="0"/>
              </a:spcBef>
              <a:spcAft>
                <a:spcPts val="0"/>
              </a:spcAft>
              <a:buClr>
                <a:schemeClr val="accent4"/>
              </a:buClr>
              <a:buSzPts val="1400"/>
              <a:buNone/>
              <a:defRPr>
                <a:solidFill>
                  <a:schemeClr val="accent4"/>
                </a:solidFill>
              </a:defRPr>
            </a:lvl8pPr>
            <a:lvl9pPr lvl="8" algn="ctr" rtl="0">
              <a:spcBef>
                <a:spcPts val="0"/>
              </a:spcBef>
              <a:spcAft>
                <a:spcPts val="0"/>
              </a:spcAft>
              <a:buClr>
                <a:schemeClr val="accent4"/>
              </a:buClr>
              <a:buSzPts val="1400"/>
              <a:buNone/>
              <a:defRPr>
                <a:solidFill>
                  <a:schemeClr val="accent4"/>
                </a:solidFill>
              </a:defRPr>
            </a:lvl9pPr>
          </a:lstStyle>
          <a:p>
            <a:r>
              <a:rPr lang="ru-RU" smtClean="0"/>
              <a:t>Образец подзаголовка</a:t>
            </a:r>
            <a:endParaRPr/>
          </a:p>
        </p:txBody>
      </p:sp>
      <p:sp>
        <p:nvSpPr>
          <p:cNvPr id="342" name="Google Shape;342;p38"/>
          <p:cNvSpPr txBox="1">
            <a:spLocks noGrp="1"/>
          </p:cNvSpPr>
          <p:nvPr>
            <p:ph type="title"/>
          </p:nvPr>
        </p:nvSpPr>
        <p:spPr>
          <a:xfrm>
            <a:off x="713225" y="593367"/>
            <a:ext cx="31887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r>
              <a:rPr lang="ru-RU" smtClean="0"/>
              <a:t>Образец заголовка</a:t>
            </a:r>
            <a:endParaRPr/>
          </a:p>
        </p:txBody>
      </p:sp>
      <p:cxnSp>
        <p:nvCxnSpPr>
          <p:cNvPr id="343" name="Google Shape;343;p38"/>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44" name="Google Shape;344;p38"/>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18567149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our columns 3">
  <p:cSld name="Title and four columns 3">
    <p:spTree>
      <p:nvGrpSpPr>
        <p:cNvPr id="1" name="Shape 345"/>
        <p:cNvGrpSpPr/>
        <p:nvPr/>
      </p:nvGrpSpPr>
      <p:grpSpPr>
        <a:xfrm>
          <a:off x="0" y="0"/>
          <a:ext cx="0" cy="0"/>
          <a:chOff x="0" y="0"/>
          <a:chExt cx="0" cy="0"/>
        </a:xfrm>
      </p:grpSpPr>
      <p:sp>
        <p:nvSpPr>
          <p:cNvPr id="346" name="Google Shape;346;p39"/>
          <p:cNvSpPr txBox="1">
            <a:spLocks noGrp="1"/>
          </p:cNvSpPr>
          <p:nvPr>
            <p:ph type="subTitle" idx="1"/>
          </p:nvPr>
        </p:nvSpPr>
        <p:spPr>
          <a:xfrm>
            <a:off x="4750175" y="2176995"/>
            <a:ext cx="2014800" cy="66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r>
              <a:rPr lang="ru-RU" smtClean="0"/>
              <a:t>Образец подзаголовка</a:t>
            </a:r>
            <a:endParaRPr/>
          </a:p>
        </p:txBody>
      </p:sp>
      <p:sp>
        <p:nvSpPr>
          <p:cNvPr id="347" name="Google Shape;347;p39"/>
          <p:cNvSpPr txBox="1">
            <a:spLocks noGrp="1"/>
          </p:cNvSpPr>
          <p:nvPr>
            <p:ph type="subTitle" idx="2"/>
          </p:nvPr>
        </p:nvSpPr>
        <p:spPr>
          <a:xfrm>
            <a:off x="4750184" y="2713363"/>
            <a:ext cx="2014800" cy="76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sp>
        <p:nvSpPr>
          <p:cNvPr id="348" name="Google Shape;348;p39"/>
          <p:cNvSpPr txBox="1">
            <a:spLocks noGrp="1"/>
          </p:cNvSpPr>
          <p:nvPr>
            <p:ph type="subTitle" idx="3"/>
          </p:nvPr>
        </p:nvSpPr>
        <p:spPr>
          <a:xfrm>
            <a:off x="2306450" y="2176995"/>
            <a:ext cx="2014800" cy="66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r>
              <a:rPr lang="ru-RU" smtClean="0"/>
              <a:t>Образец подзаголовка</a:t>
            </a:r>
            <a:endParaRPr/>
          </a:p>
        </p:txBody>
      </p:sp>
      <p:sp>
        <p:nvSpPr>
          <p:cNvPr id="349" name="Google Shape;349;p39"/>
          <p:cNvSpPr txBox="1">
            <a:spLocks noGrp="1"/>
          </p:cNvSpPr>
          <p:nvPr>
            <p:ph type="subTitle" idx="4"/>
          </p:nvPr>
        </p:nvSpPr>
        <p:spPr>
          <a:xfrm>
            <a:off x="2306462" y="2713363"/>
            <a:ext cx="20148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sp>
        <p:nvSpPr>
          <p:cNvPr id="350" name="Google Shape;350;p39"/>
          <p:cNvSpPr txBox="1">
            <a:spLocks noGrp="1"/>
          </p:cNvSpPr>
          <p:nvPr>
            <p:ph type="subTitle" idx="5"/>
          </p:nvPr>
        </p:nvSpPr>
        <p:spPr>
          <a:xfrm>
            <a:off x="4750175" y="4083031"/>
            <a:ext cx="2014800" cy="66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r>
              <a:rPr lang="ru-RU" smtClean="0"/>
              <a:t>Образец подзаголовка</a:t>
            </a:r>
            <a:endParaRPr/>
          </a:p>
        </p:txBody>
      </p:sp>
      <p:sp>
        <p:nvSpPr>
          <p:cNvPr id="351" name="Google Shape;351;p39"/>
          <p:cNvSpPr txBox="1">
            <a:spLocks noGrp="1"/>
          </p:cNvSpPr>
          <p:nvPr>
            <p:ph type="subTitle" idx="6"/>
          </p:nvPr>
        </p:nvSpPr>
        <p:spPr>
          <a:xfrm>
            <a:off x="4750184" y="4628063"/>
            <a:ext cx="2014800" cy="76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sp>
        <p:nvSpPr>
          <p:cNvPr id="352" name="Google Shape;352;p39"/>
          <p:cNvSpPr txBox="1">
            <a:spLocks noGrp="1"/>
          </p:cNvSpPr>
          <p:nvPr>
            <p:ph type="subTitle" idx="7"/>
          </p:nvPr>
        </p:nvSpPr>
        <p:spPr>
          <a:xfrm>
            <a:off x="2306450" y="4083031"/>
            <a:ext cx="2014800" cy="66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r>
              <a:rPr lang="ru-RU" smtClean="0"/>
              <a:t>Образец подзаголовка</a:t>
            </a:r>
            <a:endParaRPr/>
          </a:p>
        </p:txBody>
      </p:sp>
      <p:sp>
        <p:nvSpPr>
          <p:cNvPr id="353" name="Google Shape;353;p39"/>
          <p:cNvSpPr txBox="1">
            <a:spLocks noGrp="1"/>
          </p:cNvSpPr>
          <p:nvPr>
            <p:ph type="subTitle" idx="8"/>
          </p:nvPr>
        </p:nvSpPr>
        <p:spPr>
          <a:xfrm>
            <a:off x="2306462" y="4628063"/>
            <a:ext cx="20148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sp>
        <p:nvSpPr>
          <p:cNvPr id="354" name="Google Shape;354;p39"/>
          <p:cNvSpPr txBox="1">
            <a:spLocks noGrp="1"/>
          </p:cNvSpPr>
          <p:nvPr>
            <p:ph type="title"/>
          </p:nvPr>
        </p:nvSpPr>
        <p:spPr>
          <a:xfrm>
            <a:off x="713225" y="593367"/>
            <a:ext cx="2785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r>
              <a:rPr lang="ru-RU" smtClean="0"/>
              <a:t>Образец заголовка</a:t>
            </a:r>
            <a:endParaRPr/>
          </a:p>
        </p:txBody>
      </p:sp>
      <p:cxnSp>
        <p:nvCxnSpPr>
          <p:cNvPr id="355" name="Google Shape;355;p39"/>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56" name="Google Shape;356;p39"/>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16708287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hree columns 3">
  <p:cSld name="Title and three columns 3">
    <p:spTree>
      <p:nvGrpSpPr>
        <p:cNvPr id="1" name="Shape 357"/>
        <p:cNvGrpSpPr/>
        <p:nvPr/>
      </p:nvGrpSpPr>
      <p:grpSpPr>
        <a:xfrm>
          <a:off x="0" y="0"/>
          <a:ext cx="0" cy="0"/>
          <a:chOff x="0" y="0"/>
          <a:chExt cx="0" cy="0"/>
        </a:xfrm>
      </p:grpSpPr>
      <p:cxnSp>
        <p:nvCxnSpPr>
          <p:cNvPr id="358" name="Google Shape;358;p40"/>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59" name="Google Shape;359;p40"/>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60" name="Google Shape;360;p40"/>
          <p:cNvCxnSpPr/>
          <p:nvPr/>
        </p:nvCxnSpPr>
        <p:spPr>
          <a:xfrm>
            <a:off x="-250225" y="5435267"/>
            <a:ext cx="19269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361" name="Google Shape;361;p40"/>
          <p:cNvCxnSpPr/>
          <p:nvPr/>
        </p:nvCxnSpPr>
        <p:spPr>
          <a:xfrm>
            <a:off x="7441150" y="-64500"/>
            <a:ext cx="19269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362" name="Google Shape;362;p40"/>
          <p:cNvCxnSpPr/>
          <p:nvPr/>
        </p:nvCxnSpPr>
        <p:spPr>
          <a:xfrm flipH="1">
            <a:off x="7454238" y="5404884"/>
            <a:ext cx="19269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363" name="Google Shape;363;p40"/>
          <p:cNvCxnSpPr/>
          <p:nvPr/>
        </p:nvCxnSpPr>
        <p:spPr>
          <a:xfrm flipH="1">
            <a:off x="-237137" y="-94883"/>
            <a:ext cx="19269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sp>
        <p:nvSpPr>
          <p:cNvPr id="364" name="Google Shape;364;p40"/>
          <p:cNvSpPr txBox="1">
            <a:spLocks noGrp="1"/>
          </p:cNvSpPr>
          <p:nvPr>
            <p:ph type="subTitle" idx="1"/>
          </p:nvPr>
        </p:nvSpPr>
        <p:spPr>
          <a:xfrm>
            <a:off x="728750" y="1483829"/>
            <a:ext cx="2014800" cy="66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r>
              <a:rPr lang="ru-RU" smtClean="0"/>
              <a:t>Образец подзаголовка</a:t>
            </a:r>
            <a:endParaRPr/>
          </a:p>
        </p:txBody>
      </p:sp>
      <p:sp>
        <p:nvSpPr>
          <p:cNvPr id="365" name="Google Shape;365;p40"/>
          <p:cNvSpPr txBox="1">
            <a:spLocks noGrp="1"/>
          </p:cNvSpPr>
          <p:nvPr>
            <p:ph type="subTitle" idx="2"/>
          </p:nvPr>
        </p:nvSpPr>
        <p:spPr>
          <a:xfrm>
            <a:off x="728762" y="2020199"/>
            <a:ext cx="2014800" cy="76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sp>
        <p:nvSpPr>
          <p:cNvPr id="366" name="Google Shape;366;p40"/>
          <p:cNvSpPr txBox="1">
            <a:spLocks noGrp="1"/>
          </p:cNvSpPr>
          <p:nvPr>
            <p:ph type="subTitle" idx="3"/>
          </p:nvPr>
        </p:nvSpPr>
        <p:spPr>
          <a:xfrm>
            <a:off x="728750" y="2715181"/>
            <a:ext cx="2014800" cy="66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r>
              <a:rPr lang="ru-RU" smtClean="0"/>
              <a:t>Образец подзаголовка</a:t>
            </a:r>
            <a:endParaRPr/>
          </a:p>
        </p:txBody>
      </p:sp>
      <p:sp>
        <p:nvSpPr>
          <p:cNvPr id="367" name="Google Shape;367;p40"/>
          <p:cNvSpPr txBox="1">
            <a:spLocks noGrp="1"/>
          </p:cNvSpPr>
          <p:nvPr>
            <p:ph type="subTitle" idx="4"/>
          </p:nvPr>
        </p:nvSpPr>
        <p:spPr>
          <a:xfrm>
            <a:off x="728762" y="3260213"/>
            <a:ext cx="2014800" cy="76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sp>
        <p:nvSpPr>
          <p:cNvPr id="368" name="Google Shape;368;p40"/>
          <p:cNvSpPr txBox="1">
            <a:spLocks noGrp="1"/>
          </p:cNvSpPr>
          <p:nvPr>
            <p:ph type="title"/>
          </p:nvPr>
        </p:nvSpPr>
        <p:spPr>
          <a:xfrm>
            <a:off x="1531650" y="593367"/>
            <a:ext cx="60807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atin typeface="Merriweather Light"/>
                <a:ea typeface="Merriweather Light"/>
                <a:cs typeface="Merriweather Light"/>
                <a:sym typeface="Merriweather Light"/>
              </a:defRPr>
            </a:lvl2pPr>
            <a:lvl3pPr lvl="2" algn="ctr" rtl="0">
              <a:spcBef>
                <a:spcPts val="0"/>
              </a:spcBef>
              <a:spcAft>
                <a:spcPts val="0"/>
              </a:spcAft>
              <a:buSzPts val="3000"/>
              <a:buNone/>
              <a:defRPr>
                <a:latin typeface="Merriweather Light"/>
                <a:ea typeface="Merriweather Light"/>
                <a:cs typeface="Merriweather Light"/>
                <a:sym typeface="Merriweather Light"/>
              </a:defRPr>
            </a:lvl3pPr>
            <a:lvl4pPr lvl="3" algn="ctr" rtl="0">
              <a:spcBef>
                <a:spcPts val="0"/>
              </a:spcBef>
              <a:spcAft>
                <a:spcPts val="0"/>
              </a:spcAft>
              <a:buSzPts val="3000"/>
              <a:buNone/>
              <a:defRPr>
                <a:latin typeface="Merriweather Light"/>
                <a:ea typeface="Merriweather Light"/>
                <a:cs typeface="Merriweather Light"/>
                <a:sym typeface="Merriweather Light"/>
              </a:defRPr>
            </a:lvl4pPr>
            <a:lvl5pPr lvl="4" algn="ctr" rtl="0">
              <a:spcBef>
                <a:spcPts val="0"/>
              </a:spcBef>
              <a:spcAft>
                <a:spcPts val="0"/>
              </a:spcAft>
              <a:buSzPts val="3000"/>
              <a:buNone/>
              <a:defRPr>
                <a:latin typeface="Merriweather Light"/>
                <a:ea typeface="Merriweather Light"/>
                <a:cs typeface="Merriweather Light"/>
                <a:sym typeface="Merriweather Light"/>
              </a:defRPr>
            </a:lvl5pPr>
            <a:lvl6pPr lvl="5" algn="ctr" rtl="0">
              <a:spcBef>
                <a:spcPts val="0"/>
              </a:spcBef>
              <a:spcAft>
                <a:spcPts val="0"/>
              </a:spcAft>
              <a:buSzPts val="3000"/>
              <a:buNone/>
              <a:defRPr>
                <a:latin typeface="Merriweather Light"/>
                <a:ea typeface="Merriweather Light"/>
                <a:cs typeface="Merriweather Light"/>
                <a:sym typeface="Merriweather Light"/>
              </a:defRPr>
            </a:lvl6pPr>
            <a:lvl7pPr lvl="6" algn="ctr" rtl="0">
              <a:spcBef>
                <a:spcPts val="0"/>
              </a:spcBef>
              <a:spcAft>
                <a:spcPts val="0"/>
              </a:spcAft>
              <a:buSzPts val="3000"/>
              <a:buNone/>
              <a:defRPr>
                <a:latin typeface="Merriweather Light"/>
                <a:ea typeface="Merriweather Light"/>
                <a:cs typeface="Merriweather Light"/>
                <a:sym typeface="Merriweather Light"/>
              </a:defRPr>
            </a:lvl7pPr>
            <a:lvl8pPr lvl="7" algn="ctr" rtl="0">
              <a:spcBef>
                <a:spcPts val="0"/>
              </a:spcBef>
              <a:spcAft>
                <a:spcPts val="0"/>
              </a:spcAft>
              <a:buSzPts val="3000"/>
              <a:buNone/>
              <a:defRPr>
                <a:latin typeface="Merriweather Light"/>
                <a:ea typeface="Merriweather Light"/>
                <a:cs typeface="Merriweather Light"/>
                <a:sym typeface="Merriweather Light"/>
              </a:defRPr>
            </a:lvl8pPr>
            <a:lvl9pPr lvl="8" algn="ctr" rtl="0">
              <a:spcBef>
                <a:spcPts val="0"/>
              </a:spcBef>
              <a:spcAft>
                <a:spcPts val="0"/>
              </a:spcAft>
              <a:buSzPts val="3000"/>
              <a:buNone/>
              <a:defRPr>
                <a:latin typeface="Merriweather Light"/>
                <a:ea typeface="Merriweather Light"/>
                <a:cs typeface="Merriweather Light"/>
                <a:sym typeface="Merriweather Light"/>
              </a:defRPr>
            </a:lvl9pPr>
          </a:lstStyle>
          <a:p>
            <a:r>
              <a:rPr lang="ru-RU" smtClean="0"/>
              <a:t>Образец заголовка</a:t>
            </a:r>
            <a:endParaRPr/>
          </a:p>
        </p:txBody>
      </p:sp>
      <p:sp>
        <p:nvSpPr>
          <p:cNvPr id="369" name="Google Shape;369;p40"/>
          <p:cNvSpPr txBox="1">
            <a:spLocks noGrp="1"/>
          </p:cNvSpPr>
          <p:nvPr>
            <p:ph type="subTitle" idx="5"/>
          </p:nvPr>
        </p:nvSpPr>
        <p:spPr>
          <a:xfrm>
            <a:off x="728750" y="3996300"/>
            <a:ext cx="2014800" cy="66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r>
              <a:rPr lang="ru-RU" smtClean="0"/>
              <a:t>Образец подзаголовка</a:t>
            </a:r>
            <a:endParaRPr/>
          </a:p>
        </p:txBody>
      </p:sp>
      <p:sp>
        <p:nvSpPr>
          <p:cNvPr id="370" name="Google Shape;370;p40"/>
          <p:cNvSpPr txBox="1">
            <a:spLocks noGrp="1"/>
          </p:cNvSpPr>
          <p:nvPr>
            <p:ph type="subTitle" idx="6"/>
          </p:nvPr>
        </p:nvSpPr>
        <p:spPr>
          <a:xfrm>
            <a:off x="728762" y="4541332"/>
            <a:ext cx="2014800" cy="76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spTree>
    <p:extLst>
      <p:ext uri="{BB962C8B-B14F-4D97-AF65-F5344CB8AC3E}">
        <p14:creationId xmlns:p14="http://schemas.microsoft.com/office/powerpoint/2010/main" val="1047196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713225" y="593367"/>
            <a:ext cx="56811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ru-RU" smtClean="0"/>
              <a:t>Образец заголовка</a:t>
            </a:r>
            <a:endParaRPr/>
          </a:p>
        </p:txBody>
      </p:sp>
      <p:sp>
        <p:nvSpPr>
          <p:cNvPr id="31" name="Google Shape;31;p5"/>
          <p:cNvSpPr txBox="1">
            <a:spLocks noGrp="1"/>
          </p:cNvSpPr>
          <p:nvPr>
            <p:ph type="subTitle" idx="1"/>
          </p:nvPr>
        </p:nvSpPr>
        <p:spPr>
          <a:xfrm>
            <a:off x="5038975" y="3401932"/>
            <a:ext cx="2486100" cy="66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SzPts val="2400"/>
              <a:buFont typeface="Vidaloka"/>
              <a:buNone/>
              <a:defRPr sz="2400" b="1">
                <a:latin typeface="Vidaloka"/>
                <a:ea typeface="Vidaloka"/>
                <a:cs typeface="Vidaloka"/>
                <a:sym typeface="Vidaloka"/>
              </a:defRPr>
            </a:lvl2pPr>
            <a:lvl3pPr lvl="2" algn="ctr" rtl="0">
              <a:spcBef>
                <a:spcPts val="0"/>
              </a:spcBef>
              <a:spcAft>
                <a:spcPts val="0"/>
              </a:spcAft>
              <a:buSzPts val="2400"/>
              <a:buFont typeface="Vidaloka"/>
              <a:buNone/>
              <a:defRPr sz="2400" b="1">
                <a:latin typeface="Vidaloka"/>
                <a:ea typeface="Vidaloka"/>
                <a:cs typeface="Vidaloka"/>
                <a:sym typeface="Vidaloka"/>
              </a:defRPr>
            </a:lvl3pPr>
            <a:lvl4pPr lvl="3" algn="ctr" rtl="0">
              <a:spcBef>
                <a:spcPts val="0"/>
              </a:spcBef>
              <a:spcAft>
                <a:spcPts val="0"/>
              </a:spcAft>
              <a:buSzPts val="2400"/>
              <a:buFont typeface="Vidaloka"/>
              <a:buNone/>
              <a:defRPr sz="2400" b="1">
                <a:latin typeface="Vidaloka"/>
                <a:ea typeface="Vidaloka"/>
                <a:cs typeface="Vidaloka"/>
                <a:sym typeface="Vidaloka"/>
              </a:defRPr>
            </a:lvl4pPr>
            <a:lvl5pPr lvl="4" algn="ctr" rtl="0">
              <a:spcBef>
                <a:spcPts val="0"/>
              </a:spcBef>
              <a:spcAft>
                <a:spcPts val="0"/>
              </a:spcAft>
              <a:buSzPts val="2400"/>
              <a:buFont typeface="Vidaloka"/>
              <a:buNone/>
              <a:defRPr sz="2400" b="1">
                <a:latin typeface="Vidaloka"/>
                <a:ea typeface="Vidaloka"/>
                <a:cs typeface="Vidaloka"/>
                <a:sym typeface="Vidaloka"/>
              </a:defRPr>
            </a:lvl5pPr>
            <a:lvl6pPr lvl="5" algn="ctr" rtl="0">
              <a:spcBef>
                <a:spcPts val="0"/>
              </a:spcBef>
              <a:spcAft>
                <a:spcPts val="0"/>
              </a:spcAft>
              <a:buSzPts val="2400"/>
              <a:buFont typeface="Vidaloka"/>
              <a:buNone/>
              <a:defRPr sz="2400" b="1">
                <a:latin typeface="Vidaloka"/>
                <a:ea typeface="Vidaloka"/>
                <a:cs typeface="Vidaloka"/>
                <a:sym typeface="Vidaloka"/>
              </a:defRPr>
            </a:lvl6pPr>
            <a:lvl7pPr lvl="6" algn="ctr" rtl="0">
              <a:spcBef>
                <a:spcPts val="0"/>
              </a:spcBef>
              <a:spcAft>
                <a:spcPts val="0"/>
              </a:spcAft>
              <a:buSzPts val="2400"/>
              <a:buFont typeface="Vidaloka"/>
              <a:buNone/>
              <a:defRPr sz="2400" b="1">
                <a:latin typeface="Vidaloka"/>
                <a:ea typeface="Vidaloka"/>
                <a:cs typeface="Vidaloka"/>
                <a:sym typeface="Vidaloka"/>
              </a:defRPr>
            </a:lvl7pPr>
            <a:lvl8pPr lvl="7" algn="ctr" rtl="0">
              <a:spcBef>
                <a:spcPts val="0"/>
              </a:spcBef>
              <a:spcAft>
                <a:spcPts val="0"/>
              </a:spcAft>
              <a:buSzPts val="2400"/>
              <a:buFont typeface="Vidaloka"/>
              <a:buNone/>
              <a:defRPr sz="2400" b="1">
                <a:latin typeface="Vidaloka"/>
                <a:ea typeface="Vidaloka"/>
                <a:cs typeface="Vidaloka"/>
                <a:sym typeface="Vidaloka"/>
              </a:defRPr>
            </a:lvl8pPr>
            <a:lvl9pPr lvl="8" algn="ctr" rtl="0">
              <a:spcBef>
                <a:spcPts val="0"/>
              </a:spcBef>
              <a:spcAft>
                <a:spcPts val="0"/>
              </a:spcAft>
              <a:buSzPts val="2400"/>
              <a:buFont typeface="Vidaloka"/>
              <a:buNone/>
              <a:defRPr sz="2400" b="1">
                <a:latin typeface="Vidaloka"/>
                <a:ea typeface="Vidaloka"/>
                <a:cs typeface="Vidaloka"/>
                <a:sym typeface="Vidaloka"/>
              </a:defRPr>
            </a:lvl9pPr>
          </a:lstStyle>
          <a:p>
            <a:r>
              <a:rPr lang="ru-RU" smtClean="0"/>
              <a:t>Образец подзаголовка</a:t>
            </a:r>
            <a:endParaRPr/>
          </a:p>
        </p:txBody>
      </p:sp>
      <p:sp>
        <p:nvSpPr>
          <p:cNvPr id="32" name="Google Shape;32;p5"/>
          <p:cNvSpPr txBox="1">
            <a:spLocks noGrp="1"/>
          </p:cNvSpPr>
          <p:nvPr>
            <p:ph type="subTitle" idx="2"/>
          </p:nvPr>
        </p:nvSpPr>
        <p:spPr>
          <a:xfrm>
            <a:off x="5038975" y="3948267"/>
            <a:ext cx="2486100" cy="120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sp>
        <p:nvSpPr>
          <p:cNvPr id="33" name="Google Shape;33;p5"/>
          <p:cNvSpPr txBox="1">
            <a:spLocks noGrp="1"/>
          </p:cNvSpPr>
          <p:nvPr>
            <p:ph type="subTitle" idx="3"/>
          </p:nvPr>
        </p:nvSpPr>
        <p:spPr>
          <a:xfrm>
            <a:off x="1693175" y="3401932"/>
            <a:ext cx="2486100" cy="66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SzPts val="2400"/>
              <a:buFont typeface="Vidaloka"/>
              <a:buNone/>
              <a:defRPr sz="2400" b="1">
                <a:latin typeface="Vidaloka"/>
                <a:ea typeface="Vidaloka"/>
                <a:cs typeface="Vidaloka"/>
                <a:sym typeface="Vidaloka"/>
              </a:defRPr>
            </a:lvl2pPr>
            <a:lvl3pPr lvl="2" algn="ctr" rtl="0">
              <a:spcBef>
                <a:spcPts val="0"/>
              </a:spcBef>
              <a:spcAft>
                <a:spcPts val="0"/>
              </a:spcAft>
              <a:buSzPts val="2400"/>
              <a:buFont typeface="Vidaloka"/>
              <a:buNone/>
              <a:defRPr sz="2400" b="1">
                <a:latin typeface="Vidaloka"/>
                <a:ea typeface="Vidaloka"/>
                <a:cs typeface="Vidaloka"/>
                <a:sym typeface="Vidaloka"/>
              </a:defRPr>
            </a:lvl3pPr>
            <a:lvl4pPr lvl="3" algn="ctr" rtl="0">
              <a:spcBef>
                <a:spcPts val="0"/>
              </a:spcBef>
              <a:spcAft>
                <a:spcPts val="0"/>
              </a:spcAft>
              <a:buSzPts val="2400"/>
              <a:buFont typeface="Vidaloka"/>
              <a:buNone/>
              <a:defRPr sz="2400" b="1">
                <a:latin typeface="Vidaloka"/>
                <a:ea typeface="Vidaloka"/>
                <a:cs typeface="Vidaloka"/>
                <a:sym typeface="Vidaloka"/>
              </a:defRPr>
            </a:lvl4pPr>
            <a:lvl5pPr lvl="4" algn="ctr" rtl="0">
              <a:spcBef>
                <a:spcPts val="0"/>
              </a:spcBef>
              <a:spcAft>
                <a:spcPts val="0"/>
              </a:spcAft>
              <a:buSzPts val="2400"/>
              <a:buFont typeface="Vidaloka"/>
              <a:buNone/>
              <a:defRPr sz="2400" b="1">
                <a:latin typeface="Vidaloka"/>
                <a:ea typeface="Vidaloka"/>
                <a:cs typeface="Vidaloka"/>
                <a:sym typeface="Vidaloka"/>
              </a:defRPr>
            </a:lvl5pPr>
            <a:lvl6pPr lvl="5" algn="ctr" rtl="0">
              <a:spcBef>
                <a:spcPts val="0"/>
              </a:spcBef>
              <a:spcAft>
                <a:spcPts val="0"/>
              </a:spcAft>
              <a:buSzPts val="2400"/>
              <a:buFont typeface="Vidaloka"/>
              <a:buNone/>
              <a:defRPr sz="2400" b="1">
                <a:latin typeface="Vidaloka"/>
                <a:ea typeface="Vidaloka"/>
                <a:cs typeface="Vidaloka"/>
                <a:sym typeface="Vidaloka"/>
              </a:defRPr>
            </a:lvl6pPr>
            <a:lvl7pPr lvl="6" algn="ctr" rtl="0">
              <a:spcBef>
                <a:spcPts val="0"/>
              </a:spcBef>
              <a:spcAft>
                <a:spcPts val="0"/>
              </a:spcAft>
              <a:buSzPts val="2400"/>
              <a:buFont typeface="Vidaloka"/>
              <a:buNone/>
              <a:defRPr sz="2400" b="1">
                <a:latin typeface="Vidaloka"/>
                <a:ea typeface="Vidaloka"/>
                <a:cs typeface="Vidaloka"/>
                <a:sym typeface="Vidaloka"/>
              </a:defRPr>
            </a:lvl7pPr>
            <a:lvl8pPr lvl="7" algn="ctr" rtl="0">
              <a:spcBef>
                <a:spcPts val="0"/>
              </a:spcBef>
              <a:spcAft>
                <a:spcPts val="0"/>
              </a:spcAft>
              <a:buSzPts val="2400"/>
              <a:buFont typeface="Vidaloka"/>
              <a:buNone/>
              <a:defRPr sz="2400" b="1">
                <a:latin typeface="Vidaloka"/>
                <a:ea typeface="Vidaloka"/>
                <a:cs typeface="Vidaloka"/>
                <a:sym typeface="Vidaloka"/>
              </a:defRPr>
            </a:lvl8pPr>
            <a:lvl9pPr lvl="8" algn="ctr" rtl="0">
              <a:spcBef>
                <a:spcPts val="0"/>
              </a:spcBef>
              <a:spcAft>
                <a:spcPts val="0"/>
              </a:spcAft>
              <a:buSzPts val="2400"/>
              <a:buFont typeface="Vidaloka"/>
              <a:buNone/>
              <a:defRPr sz="2400" b="1">
                <a:latin typeface="Vidaloka"/>
                <a:ea typeface="Vidaloka"/>
                <a:cs typeface="Vidaloka"/>
                <a:sym typeface="Vidaloka"/>
              </a:defRPr>
            </a:lvl9pPr>
          </a:lstStyle>
          <a:p>
            <a:r>
              <a:rPr lang="ru-RU" smtClean="0"/>
              <a:t>Образец подзаголовка</a:t>
            </a:r>
            <a:endParaRPr/>
          </a:p>
        </p:txBody>
      </p:sp>
      <p:sp>
        <p:nvSpPr>
          <p:cNvPr id="34" name="Google Shape;34;p5"/>
          <p:cNvSpPr txBox="1">
            <a:spLocks noGrp="1"/>
          </p:cNvSpPr>
          <p:nvPr>
            <p:ph type="subTitle" idx="4"/>
          </p:nvPr>
        </p:nvSpPr>
        <p:spPr>
          <a:xfrm>
            <a:off x="1693175" y="3948267"/>
            <a:ext cx="2486100" cy="120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cxnSp>
        <p:nvCxnSpPr>
          <p:cNvPr id="35" name="Google Shape;35;p5"/>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6" name="Google Shape;36;p5"/>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7" name="Google Shape;37;p5"/>
          <p:cNvCxnSpPr/>
          <p:nvPr/>
        </p:nvCxnSpPr>
        <p:spPr>
          <a:xfrm flipH="1">
            <a:off x="6935750" y="5241767"/>
            <a:ext cx="2549400" cy="1806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28441671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371"/>
        <p:cNvGrpSpPr/>
        <p:nvPr/>
      </p:nvGrpSpPr>
      <p:grpSpPr>
        <a:xfrm>
          <a:off x="0" y="0"/>
          <a:ext cx="0" cy="0"/>
          <a:chOff x="0" y="0"/>
          <a:chExt cx="0" cy="0"/>
        </a:xfrm>
      </p:grpSpPr>
      <p:sp>
        <p:nvSpPr>
          <p:cNvPr id="372" name="Google Shape;372;p41"/>
          <p:cNvSpPr txBox="1">
            <a:spLocks noGrp="1"/>
          </p:cNvSpPr>
          <p:nvPr>
            <p:ph type="title" hasCustomPrompt="1"/>
          </p:nvPr>
        </p:nvSpPr>
        <p:spPr>
          <a:xfrm>
            <a:off x="2592925" y="952800"/>
            <a:ext cx="3958200" cy="82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5000"/>
              <a:buNone/>
              <a:defRPr sz="4500">
                <a:solidFill>
                  <a:schemeClr val="accent1"/>
                </a:solidFill>
              </a:defRPr>
            </a:lvl1pPr>
            <a:lvl2pPr lvl="1"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a:r>
              <a:t>xx%</a:t>
            </a:r>
          </a:p>
        </p:txBody>
      </p:sp>
      <p:sp>
        <p:nvSpPr>
          <p:cNvPr id="373" name="Google Shape;373;p41"/>
          <p:cNvSpPr txBox="1">
            <a:spLocks noGrp="1"/>
          </p:cNvSpPr>
          <p:nvPr>
            <p:ph type="subTitle" idx="1"/>
          </p:nvPr>
        </p:nvSpPr>
        <p:spPr>
          <a:xfrm>
            <a:off x="2364984" y="1795200"/>
            <a:ext cx="4414200" cy="5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sp>
        <p:nvSpPr>
          <p:cNvPr id="374" name="Google Shape;374;p41"/>
          <p:cNvSpPr txBox="1">
            <a:spLocks noGrp="1"/>
          </p:cNvSpPr>
          <p:nvPr>
            <p:ph type="title" idx="2" hasCustomPrompt="1"/>
          </p:nvPr>
        </p:nvSpPr>
        <p:spPr>
          <a:xfrm>
            <a:off x="2592925" y="2750700"/>
            <a:ext cx="3958200" cy="82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5000"/>
              <a:buNone/>
              <a:defRPr sz="4300">
                <a:solidFill>
                  <a:schemeClr val="accent1"/>
                </a:solidFill>
              </a:defRPr>
            </a:lvl1pPr>
            <a:lvl2pPr lvl="1"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a:r>
              <a:t>xx%</a:t>
            </a:r>
          </a:p>
        </p:txBody>
      </p:sp>
      <p:sp>
        <p:nvSpPr>
          <p:cNvPr id="375" name="Google Shape;375;p41"/>
          <p:cNvSpPr txBox="1">
            <a:spLocks noGrp="1"/>
          </p:cNvSpPr>
          <p:nvPr>
            <p:ph type="subTitle" idx="3"/>
          </p:nvPr>
        </p:nvSpPr>
        <p:spPr>
          <a:xfrm>
            <a:off x="2364984" y="3593100"/>
            <a:ext cx="4414200" cy="50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sp>
        <p:nvSpPr>
          <p:cNvPr id="376" name="Google Shape;376;p41"/>
          <p:cNvSpPr txBox="1">
            <a:spLocks noGrp="1"/>
          </p:cNvSpPr>
          <p:nvPr>
            <p:ph type="title" idx="4" hasCustomPrompt="1"/>
          </p:nvPr>
        </p:nvSpPr>
        <p:spPr>
          <a:xfrm>
            <a:off x="2592925" y="4548600"/>
            <a:ext cx="3958200" cy="82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5000"/>
              <a:buNone/>
              <a:defRPr sz="4300">
                <a:solidFill>
                  <a:schemeClr val="accent1"/>
                </a:solidFill>
              </a:defRPr>
            </a:lvl1pPr>
            <a:lvl2pPr lvl="1"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a:r>
              <a:t>xx%</a:t>
            </a:r>
          </a:p>
        </p:txBody>
      </p:sp>
      <p:sp>
        <p:nvSpPr>
          <p:cNvPr id="377" name="Google Shape;377;p41"/>
          <p:cNvSpPr txBox="1">
            <a:spLocks noGrp="1"/>
          </p:cNvSpPr>
          <p:nvPr>
            <p:ph type="subTitle" idx="5"/>
          </p:nvPr>
        </p:nvSpPr>
        <p:spPr>
          <a:xfrm>
            <a:off x="2364950" y="5391000"/>
            <a:ext cx="4414200" cy="5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cxnSp>
        <p:nvCxnSpPr>
          <p:cNvPr id="378" name="Google Shape;378;p41"/>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79" name="Google Shape;379;p41"/>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41927740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Numbers and text 2">
  <p:cSld name="Numbers and text 2">
    <p:spTree>
      <p:nvGrpSpPr>
        <p:cNvPr id="1" name="Shape 380"/>
        <p:cNvGrpSpPr/>
        <p:nvPr/>
      </p:nvGrpSpPr>
      <p:grpSpPr>
        <a:xfrm>
          <a:off x="0" y="0"/>
          <a:ext cx="0" cy="0"/>
          <a:chOff x="0" y="0"/>
          <a:chExt cx="0" cy="0"/>
        </a:xfrm>
      </p:grpSpPr>
      <p:sp>
        <p:nvSpPr>
          <p:cNvPr id="381" name="Google Shape;381;p42"/>
          <p:cNvSpPr txBox="1">
            <a:spLocks noGrp="1"/>
          </p:cNvSpPr>
          <p:nvPr>
            <p:ph type="subTitle" idx="1"/>
          </p:nvPr>
        </p:nvSpPr>
        <p:spPr>
          <a:xfrm>
            <a:off x="5700609" y="2779025"/>
            <a:ext cx="2764500" cy="66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r>
              <a:rPr lang="ru-RU" smtClean="0"/>
              <a:t>Образец подзаголовка</a:t>
            </a:r>
            <a:endParaRPr/>
          </a:p>
        </p:txBody>
      </p:sp>
      <p:sp>
        <p:nvSpPr>
          <p:cNvPr id="382" name="Google Shape;382;p42"/>
          <p:cNvSpPr txBox="1">
            <a:spLocks noGrp="1"/>
          </p:cNvSpPr>
          <p:nvPr>
            <p:ph type="subTitle" idx="2"/>
          </p:nvPr>
        </p:nvSpPr>
        <p:spPr>
          <a:xfrm>
            <a:off x="5700621" y="3315392"/>
            <a:ext cx="27645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solidFill>
                  <a:schemeClr val="dk1"/>
                </a:solidFill>
                <a:latin typeface="Mako"/>
                <a:ea typeface="Mako"/>
                <a:cs typeface="Mako"/>
                <a:sym typeface="Mako"/>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sp>
        <p:nvSpPr>
          <p:cNvPr id="383" name="Google Shape;383;p42"/>
          <p:cNvSpPr txBox="1">
            <a:spLocks noGrp="1"/>
          </p:cNvSpPr>
          <p:nvPr>
            <p:ph type="subTitle" idx="3"/>
          </p:nvPr>
        </p:nvSpPr>
        <p:spPr>
          <a:xfrm>
            <a:off x="1973988" y="1202845"/>
            <a:ext cx="2764500" cy="66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r>
              <a:rPr lang="ru-RU" smtClean="0"/>
              <a:t>Образец подзаголовка</a:t>
            </a:r>
            <a:endParaRPr/>
          </a:p>
        </p:txBody>
      </p:sp>
      <p:sp>
        <p:nvSpPr>
          <p:cNvPr id="384" name="Google Shape;384;p42"/>
          <p:cNvSpPr txBox="1">
            <a:spLocks noGrp="1"/>
          </p:cNvSpPr>
          <p:nvPr>
            <p:ph type="subTitle" idx="4"/>
          </p:nvPr>
        </p:nvSpPr>
        <p:spPr>
          <a:xfrm>
            <a:off x="1973988" y="1739213"/>
            <a:ext cx="27645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solidFill>
                  <a:schemeClr val="dk1"/>
                </a:solidFill>
                <a:latin typeface="Mako"/>
                <a:ea typeface="Mako"/>
                <a:cs typeface="Mako"/>
                <a:sym typeface="Mako"/>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sp>
        <p:nvSpPr>
          <p:cNvPr id="385" name="Google Shape;385;p42"/>
          <p:cNvSpPr txBox="1">
            <a:spLocks noGrp="1"/>
          </p:cNvSpPr>
          <p:nvPr>
            <p:ph type="subTitle" idx="5"/>
          </p:nvPr>
        </p:nvSpPr>
        <p:spPr>
          <a:xfrm>
            <a:off x="1973988" y="4387833"/>
            <a:ext cx="2764500" cy="66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r>
              <a:rPr lang="ru-RU" smtClean="0"/>
              <a:t>Образец подзаголовка</a:t>
            </a:r>
            <a:endParaRPr/>
          </a:p>
        </p:txBody>
      </p:sp>
      <p:sp>
        <p:nvSpPr>
          <p:cNvPr id="386" name="Google Shape;386;p42"/>
          <p:cNvSpPr txBox="1">
            <a:spLocks noGrp="1"/>
          </p:cNvSpPr>
          <p:nvPr>
            <p:ph type="subTitle" idx="6"/>
          </p:nvPr>
        </p:nvSpPr>
        <p:spPr>
          <a:xfrm>
            <a:off x="1973988" y="4932865"/>
            <a:ext cx="27645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cxnSp>
        <p:nvCxnSpPr>
          <p:cNvPr id="387" name="Google Shape;387;p42"/>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88" name="Google Shape;388;p42"/>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89" name="Google Shape;389;p42"/>
          <p:cNvCxnSpPr/>
          <p:nvPr/>
        </p:nvCxnSpPr>
        <p:spPr>
          <a:xfrm>
            <a:off x="-250225" y="5435267"/>
            <a:ext cx="19269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390" name="Google Shape;390;p42"/>
          <p:cNvCxnSpPr/>
          <p:nvPr/>
        </p:nvCxnSpPr>
        <p:spPr>
          <a:xfrm>
            <a:off x="7441150" y="-64500"/>
            <a:ext cx="19269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391" name="Google Shape;391;p42"/>
          <p:cNvCxnSpPr/>
          <p:nvPr/>
        </p:nvCxnSpPr>
        <p:spPr>
          <a:xfrm flipH="1">
            <a:off x="7454238" y="5404884"/>
            <a:ext cx="19269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sp>
        <p:nvSpPr>
          <p:cNvPr id="392" name="Google Shape;392;p42"/>
          <p:cNvSpPr txBox="1">
            <a:spLocks noGrp="1"/>
          </p:cNvSpPr>
          <p:nvPr>
            <p:ph type="title" hasCustomPrompt="1"/>
          </p:nvPr>
        </p:nvSpPr>
        <p:spPr>
          <a:xfrm>
            <a:off x="733000" y="1485933"/>
            <a:ext cx="1118100" cy="82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5000"/>
              <a:buNone/>
              <a:defRPr sz="4500">
                <a:solidFill>
                  <a:schemeClr val="accent1"/>
                </a:solidFill>
              </a:defRPr>
            </a:lvl1pPr>
            <a:lvl2pPr lvl="1"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a:r>
              <a:t>xx%</a:t>
            </a:r>
          </a:p>
        </p:txBody>
      </p:sp>
      <p:sp>
        <p:nvSpPr>
          <p:cNvPr id="393" name="Google Shape;393;p42"/>
          <p:cNvSpPr txBox="1">
            <a:spLocks noGrp="1"/>
          </p:cNvSpPr>
          <p:nvPr>
            <p:ph type="title" idx="7" hasCustomPrompt="1"/>
          </p:nvPr>
        </p:nvSpPr>
        <p:spPr>
          <a:xfrm>
            <a:off x="733000" y="4670900"/>
            <a:ext cx="1118100" cy="82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5000"/>
              <a:buNone/>
              <a:defRPr sz="4500">
                <a:solidFill>
                  <a:schemeClr val="accent1"/>
                </a:solidFill>
              </a:defRPr>
            </a:lvl1pPr>
            <a:lvl2pPr lvl="1"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a:r>
              <a:t>xx%</a:t>
            </a:r>
          </a:p>
        </p:txBody>
      </p:sp>
      <p:sp>
        <p:nvSpPr>
          <p:cNvPr id="394" name="Google Shape;394;p42"/>
          <p:cNvSpPr txBox="1">
            <a:spLocks noGrp="1"/>
          </p:cNvSpPr>
          <p:nvPr>
            <p:ph type="title" idx="8" hasCustomPrompt="1"/>
          </p:nvPr>
        </p:nvSpPr>
        <p:spPr>
          <a:xfrm>
            <a:off x="4441002" y="3035317"/>
            <a:ext cx="1118100" cy="82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5000"/>
              <a:buNone/>
              <a:defRPr sz="4500">
                <a:solidFill>
                  <a:schemeClr val="accent1"/>
                </a:solidFill>
              </a:defRPr>
            </a:lvl1pPr>
            <a:lvl2pPr lvl="1"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a:r>
              <a:t>xx%</a:t>
            </a:r>
          </a:p>
        </p:txBody>
      </p:sp>
    </p:spTree>
    <p:extLst>
      <p:ext uri="{BB962C8B-B14F-4D97-AF65-F5344CB8AC3E}">
        <p14:creationId xmlns:p14="http://schemas.microsoft.com/office/powerpoint/2010/main" val="1245093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395"/>
        <p:cNvGrpSpPr/>
        <p:nvPr/>
      </p:nvGrpSpPr>
      <p:grpSpPr>
        <a:xfrm>
          <a:off x="0" y="0"/>
          <a:ext cx="0" cy="0"/>
          <a:chOff x="0" y="0"/>
          <a:chExt cx="0" cy="0"/>
        </a:xfrm>
      </p:grpSpPr>
      <p:sp>
        <p:nvSpPr>
          <p:cNvPr id="396" name="Google Shape;396;p43"/>
          <p:cNvSpPr txBox="1">
            <a:spLocks noGrp="1"/>
          </p:cNvSpPr>
          <p:nvPr>
            <p:ph type="title"/>
          </p:nvPr>
        </p:nvSpPr>
        <p:spPr>
          <a:xfrm>
            <a:off x="803750" y="2720661"/>
            <a:ext cx="4087500" cy="897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ru-RU" smtClean="0"/>
              <a:t>Образец заголовка</a:t>
            </a:r>
            <a:endParaRPr/>
          </a:p>
        </p:txBody>
      </p:sp>
      <p:sp>
        <p:nvSpPr>
          <p:cNvPr id="397" name="Google Shape;397;p43"/>
          <p:cNvSpPr txBox="1">
            <a:spLocks noGrp="1"/>
          </p:cNvSpPr>
          <p:nvPr>
            <p:ph type="subTitle" idx="1"/>
          </p:nvPr>
        </p:nvSpPr>
        <p:spPr>
          <a:xfrm>
            <a:off x="803750" y="3591367"/>
            <a:ext cx="3159300" cy="74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Josefin Sans"/>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ru-RU" smtClean="0"/>
              <a:t>Образец подзаголовка</a:t>
            </a:r>
            <a:endParaRPr/>
          </a:p>
        </p:txBody>
      </p:sp>
      <p:cxnSp>
        <p:nvCxnSpPr>
          <p:cNvPr id="398" name="Google Shape;398;p43"/>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99" name="Google Shape;399;p43"/>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42920411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400"/>
        <p:cNvGrpSpPr/>
        <p:nvPr/>
      </p:nvGrpSpPr>
      <p:grpSpPr>
        <a:xfrm>
          <a:off x="0" y="0"/>
          <a:ext cx="0" cy="0"/>
          <a:chOff x="0" y="0"/>
          <a:chExt cx="0" cy="0"/>
        </a:xfrm>
      </p:grpSpPr>
      <p:sp>
        <p:nvSpPr>
          <p:cNvPr id="401" name="Google Shape;401;p44"/>
          <p:cNvSpPr txBox="1">
            <a:spLocks noGrp="1"/>
          </p:cNvSpPr>
          <p:nvPr>
            <p:ph type="title"/>
          </p:nvPr>
        </p:nvSpPr>
        <p:spPr>
          <a:xfrm>
            <a:off x="4490150" y="2730300"/>
            <a:ext cx="3364200" cy="838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rtl="0">
              <a:spcBef>
                <a:spcPts val="0"/>
              </a:spcBef>
              <a:spcAft>
                <a:spcPts val="0"/>
              </a:spcAft>
              <a:buSzPts val="3000"/>
              <a:buNone/>
              <a:defRPr>
                <a:latin typeface="Open Sans SemiBold"/>
                <a:ea typeface="Open Sans SemiBold"/>
                <a:cs typeface="Open Sans SemiBold"/>
                <a:sym typeface="Open Sans SemiBold"/>
              </a:defRPr>
            </a:lvl2pPr>
            <a:lvl3pPr lvl="2" rtl="0">
              <a:spcBef>
                <a:spcPts val="0"/>
              </a:spcBef>
              <a:spcAft>
                <a:spcPts val="0"/>
              </a:spcAft>
              <a:buSzPts val="3000"/>
              <a:buNone/>
              <a:defRPr>
                <a:latin typeface="Open Sans SemiBold"/>
                <a:ea typeface="Open Sans SemiBold"/>
                <a:cs typeface="Open Sans SemiBold"/>
                <a:sym typeface="Open Sans SemiBold"/>
              </a:defRPr>
            </a:lvl3pPr>
            <a:lvl4pPr lvl="3" rtl="0">
              <a:spcBef>
                <a:spcPts val="0"/>
              </a:spcBef>
              <a:spcAft>
                <a:spcPts val="0"/>
              </a:spcAft>
              <a:buSzPts val="3000"/>
              <a:buNone/>
              <a:defRPr>
                <a:latin typeface="Open Sans SemiBold"/>
                <a:ea typeface="Open Sans SemiBold"/>
                <a:cs typeface="Open Sans SemiBold"/>
                <a:sym typeface="Open Sans SemiBold"/>
              </a:defRPr>
            </a:lvl4pPr>
            <a:lvl5pPr lvl="4" rtl="0">
              <a:spcBef>
                <a:spcPts val="0"/>
              </a:spcBef>
              <a:spcAft>
                <a:spcPts val="0"/>
              </a:spcAft>
              <a:buSzPts val="3000"/>
              <a:buNone/>
              <a:defRPr>
                <a:latin typeface="Open Sans SemiBold"/>
                <a:ea typeface="Open Sans SemiBold"/>
                <a:cs typeface="Open Sans SemiBold"/>
                <a:sym typeface="Open Sans SemiBold"/>
              </a:defRPr>
            </a:lvl5pPr>
            <a:lvl6pPr lvl="5" rtl="0">
              <a:spcBef>
                <a:spcPts val="0"/>
              </a:spcBef>
              <a:spcAft>
                <a:spcPts val="0"/>
              </a:spcAft>
              <a:buSzPts val="3000"/>
              <a:buNone/>
              <a:defRPr>
                <a:latin typeface="Open Sans SemiBold"/>
                <a:ea typeface="Open Sans SemiBold"/>
                <a:cs typeface="Open Sans SemiBold"/>
                <a:sym typeface="Open Sans SemiBold"/>
              </a:defRPr>
            </a:lvl6pPr>
            <a:lvl7pPr lvl="6" rtl="0">
              <a:spcBef>
                <a:spcPts val="0"/>
              </a:spcBef>
              <a:spcAft>
                <a:spcPts val="0"/>
              </a:spcAft>
              <a:buSzPts val="3000"/>
              <a:buNone/>
              <a:defRPr>
                <a:latin typeface="Open Sans SemiBold"/>
                <a:ea typeface="Open Sans SemiBold"/>
                <a:cs typeface="Open Sans SemiBold"/>
                <a:sym typeface="Open Sans SemiBold"/>
              </a:defRPr>
            </a:lvl7pPr>
            <a:lvl8pPr lvl="7" rtl="0">
              <a:spcBef>
                <a:spcPts val="0"/>
              </a:spcBef>
              <a:spcAft>
                <a:spcPts val="0"/>
              </a:spcAft>
              <a:buSzPts val="3000"/>
              <a:buNone/>
              <a:defRPr>
                <a:latin typeface="Open Sans SemiBold"/>
                <a:ea typeface="Open Sans SemiBold"/>
                <a:cs typeface="Open Sans SemiBold"/>
                <a:sym typeface="Open Sans SemiBold"/>
              </a:defRPr>
            </a:lvl8pPr>
            <a:lvl9pPr lvl="8" rtl="0">
              <a:spcBef>
                <a:spcPts val="0"/>
              </a:spcBef>
              <a:spcAft>
                <a:spcPts val="0"/>
              </a:spcAft>
              <a:buSzPts val="3000"/>
              <a:buNone/>
              <a:defRPr>
                <a:latin typeface="Open Sans SemiBold"/>
                <a:ea typeface="Open Sans SemiBold"/>
                <a:cs typeface="Open Sans SemiBold"/>
                <a:sym typeface="Open Sans SemiBold"/>
              </a:defRPr>
            </a:lvl9pPr>
          </a:lstStyle>
          <a:p>
            <a:r>
              <a:rPr lang="ru-RU" smtClean="0"/>
              <a:t>Образец заголовка</a:t>
            </a:r>
            <a:endParaRPr/>
          </a:p>
        </p:txBody>
      </p:sp>
      <p:sp>
        <p:nvSpPr>
          <p:cNvPr id="402" name="Google Shape;402;p44"/>
          <p:cNvSpPr txBox="1">
            <a:spLocks noGrp="1"/>
          </p:cNvSpPr>
          <p:nvPr>
            <p:ph type="subTitle" idx="1"/>
          </p:nvPr>
        </p:nvSpPr>
        <p:spPr>
          <a:xfrm>
            <a:off x="4855550" y="3593100"/>
            <a:ext cx="2998800" cy="744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Font typeface="Josefin Sans"/>
              <a:buNone/>
              <a:defRPr sz="1400">
                <a:solidFill>
                  <a:schemeClr val="dk1"/>
                </a:solidFill>
              </a:defRPr>
            </a:lvl1pPr>
            <a:lvl2pPr lvl="1" rtl="0">
              <a:spcBef>
                <a:spcPts val="0"/>
              </a:spcBef>
              <a:spcAft>
                <a:spcPts val="0"/>
              </a:spcAft>
              <a:buSzPts val="1500"/>
              <a:buNone/>
              <a:defRPr sz="1500"/>
            </a:lvl2pPr>
            <a:lvl3pPr lvl="2" rtl="0">
              <a:spcBef>
                <a:spcPts val="0"/>
              </a:spcBef>
              <a:spcAft>
                <a:spcPts val="0"/>
              </a:spcAft>
              <a:buSzPts val="1500"/>
              <a:buNone/>
              <a:defRPr sz="1500"/>
            </a:lvl3pPr>
            <a:lvl4pPr lvl="3" rtl="0">
              <a:spcBef>
                <a:spcPts val="0"/>
              </a:spcBef>
              <a:spcAft>
                <a:spcPts val="0"/>
              </a:spcAft>
              <a:buSzPts val="1500"/>
              <a:buNone/>
              <a:defRPr sz="1500"/>
            </a:lvl4pPr>
            <a:lvl5pPr lvl="4" rtl="0">
              <a:spcBef>
                <a:spcPts val="0"/>
              </a:spcBef>
              <a:spcAft>
                <a:spcPts val="0"/>
              </a:spcAft>
              <a:buSzPts val="1500"/>
              <a:buNone/>
              <a:defRPr sz="1500"/>
            </a:lvl5pPr>
            <a:lvl6pPr lvl="5" rtl="0">
              <a:spcBef>
                <a:spcPts val="0"/>
              </a:spcBef>
              <a:spcAft>
                <a:spcPts val="0"/>
              </a:spcAft>
              <a:buSzPts val="1500"/>
              <a:buNone/>
              <a:defRPr sz="1500"/>
            </a:lvl6pPr>
            <a:lvl7pPr lvl="6" rtl="0">
              <a:spcBef>
                <a:spcPts val="0"/>
              </a:spcBef>
              <a:spcAft>
                <a:spcPts val="0"/>
              </a:spcAft>
              <a:buSzPts val="1500"/>
              <a:buNone/>
              <a:defRPr sz="1500"/>
            </a:lvl7pPr>
            <a:lvl8pPr lvl="7" rtl="0">
              <a:spcBef>
                <a:spcPts val="0"/>
              </a:spcBef>
              <a:spcAft>
                <a:spcPts val="0"/>
              </a:spcAft>
              <a:buSzPts val="1500"/>
              <a:buNone/>
              <a:defRPr sz="1500"/>
            </a:lvl8pPr>
            <a:lvl9pPr lvl="8" rtl="0">
              <a:spcBef>
                <a:spcPts val="0"/>
              </a:spcBef>
              <a:spcAft>
                <a:spcPts val="0"/>
              </a:spcAft>
              <a:buSzPts val="1500"/>
              <a:buNone/>
              <a:defRPr sz="1500"/>
            </a:lvl9pPr>
          </a:lstStyle>
          <a:p>
            <a:r>
              <a:rPr lang="ru-RU" smtClean="0"/>
              <a:t>Образец подзаголовка</a:t>
            </a:r>
            <a:endParaRPr/>
          </a:p>
        </p:txBody>
      </p:sp>
      <p:cxnSp>
        <p:nvCxnSpPr>
          <p:cNvPr id="403" name="Google Shape;403;p44"/>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04" name="Google Shape;404;p44"/>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18517209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405"/>
        <p:cNvGrpSpPr/>
        <p:nvPr/>
      </p:nvGrpSpPr>
      <p:grpSpPr>
        <a:xfrm>
          <a:off x="0" y="0"/>
          <a:ext cx="0" cy="0"/>
          <a:chOff x="0" y="0"/>
          <a:chExt cx="0" cy="0"/>
        </a:xfrm>
      </p:grpSpPr>
      <p:sp>
        <p:nvSpPr>
          <p:cNvPr id="406" name="Google Shape;406;p45"/>
          <p:cNvSpPr txBox="1">
            <a:spLocks noGrp="1"/>
          </p:cNvSpPr>
          <p:nvPr>
            <p:ph type="subTitle" idx="1"/>
          </p:nvPr>
        </p:nvSpPr>
        <p:spPr>
          <a:xfrm>
            <a:off x="4166800" y="1938033"/>
            <a:ext cx="3957600" cy="3852000"/>
          </a:xfrm>
          <a:prstGeom prst="rect">
            <a:avLst/>
          </a:prstGeom>
        </p:spPr>
        <p:txBody>
          <a:bodyPr spcFirstLastPara="1" wrap="square" lIns="91425" tIns="91425" rIns="91425" bIns="91425" anchor="ctr" anchorCtr="0">
            <a:noAutofit/>
          </a:bodyPr>
          <a:lstStyle>
            <a:lvl1pPr marR="38099" lvl="0" algn="ctr" rtl="0">
              <a:lnSpc>
                <a:spcPct val="100000"/>
              </a:lnSpc>
              <a:spcBef>
                <a:spcPts val="0"/>
              </a:spcBef>
              <a:spcAft>
                <a:spcPts val="0"/>
              </a:spcAft>
              <a:buClr>
                <a:schemeClr val="accent1"/>
              </a:buClr>
              <a:buSzPts val="1400"/>
              <a:buChar char="●"/>
              <a:defRPr sz="1400"/>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r>
              <a:rPr lang="ru-RU" smtClean="0"/>
              <a:t>Образец подзаголовка</a:t>
            </a:r>
            <a:endParaRPr/>
          </a:p>
        </p:txBody>
      </p:sp>
      <p:sp>
        <p:nvSpPr>
          <p:cNvPr id="407" name="Google Shape;407;p45"/>
          <p:cNvSpPr txBox="1">
            <a:spLocks noGrp="1"/>
          </p:cNvSpPr>
          <p:nvPr>
            <p:ph type="title"/>
          </p:nvPr>
        </p:nvSpPr>
        <p:spPr>
          <a:xfrm>
            <a:off x="713225" y="593367"/>
            <a:ext cx="45027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r>
              <a:rPr lang="ru-RU" smtClean="0"/>
              <a:t>Образец заголовка</a:t>
            </a:r>
            <a:endParaRPr/>
          </a:p>
        </p:txBody>
      </p:sp>
      <p:cxnSp>
        <p:nvCxnSpPr>
          <p:cNvPr id="408" name="Google Shape;408;p45"/>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09" name="Google Shape;409;p45"/>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10" name="Google Shape;410;p45"/>
          <p:cNvCxnSpPr/>
          <p:nvPr/>
        </p:nvCxnSpPr>
        <p:spPr>
          <a:xfrm flipH="1">
            <a:off x="6772150" y="4884600"/>
            <a:ext cx="2823300" cy="21776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12988418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411"/>
        <p:cNvGrpSpPr/>
        <p:nvPr/>
      </p:nvGrpSpPr>
      <p:grpSpPr>
        <a:xfrm>
          <a:off x="0" y="0"/>
          <a:ext cx="0" cy="0"/>
          <a:chOff x="0" y="0"/>
          <a:chExt cx="0" cy="0"/>
        </a:xfrm>
      </p:grpSpPr>
      <p:cxnSp>
        <p:nvCxnSpPr>
          <p:cNvPr id="412" name="Google Shape;412;p46"/>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13" name="Google Shape;413;p46"/>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14" name="Google Shape;414;p46"/>
          <p:cNvCxnSpPr/>
          <p:nvPr/>
        </p:nvCxnSpPr>
        <p:spPr>
          <a:xfrm>
            <a:off x="-250225" y="5435267"/>
            <a:ext cx="19269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15" name="Google Shape;415;p46"/>
          <p:cNvCxnSpPr/>
          <p:nvPr/>
        </p:nvCxnSpPr>
        <p:spPr>
          <a:xfrm>
            <a:off x="7441150" y="-64500"/>
            <a:ext cx="19269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16" name="Google Shape;416;p46"/>
          <p:cNvCxnSpPr/>
          <p:nvPr/>
        </p:nvCxnSpPr>
        <p:spPr>
          <a:xfrm flipH="1">
            <a:off x="7454238" y="5404884"/>
            <a:ext cx="19269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17" name="Google Shape;417;p46"/>
          <p:cNvCxnSpPr/>
          <p:nvPr/>
        </p:nvCxnSpPr>
        <p:spPr>
          <a:xfrm flipH="1">
            <a:off x="-237137" y="-94883"/>
            <a:ext cx="19269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sp>
        <p:nvSpPr>
          <p:cNvPr id="418" name="Google Shape;418;p46"/>
          <p:cNvSpPr txBox="1">
            <a:spLocks noGrp="1"/>
          </p:cNvSpPr>
          <p:nvPr>
            <p:ph type="title"/>
          </p:nvPr>
        </p:nvSpPr>
        <p:spPr>
          <a:xfrm>
            <a:off x="1531650" y="593367"/>
            <a:ext cx="60807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atin typeface="Merriweather Light"/>
                <a:ea typeface="Merriweather Light"/>
                <a:cs typeface="Merriweather Light"/>
                <a:sym typeface="Merriweather Light"/>
              </a:defRPr>
            </a:lvl2pPr>
            <a:lvl3pPr lvl="2" algn="ctr" rtl="0">
              <a:spcBef>
                <a:spcPts val="0"/>
              </a:spcBef>
              <a:spcAft>
                <a:spcPts val="0"/>
              </a:spcAft>
              <a:buSzPts val="3000"/>
              <a:buNone/>
              <a:defRPr>
                <a:latin typeface="Merriweather Light"/>
                <a:ea typeface="Merriweather Light"/>
                <a:cs typeface="Merriweather Light"/>
                <a:sym typeface="Merriweather Light"/>
              </a:defRPr>
            </a:lvl3pPr>
            <a:lvl4pPr lvl="3" algn="ctr" rtl="0">
              <a:spcBef>
                <a:spcPts val="0"/>
              </a:spcBef>
              <a:spcAft>
                <a:spcPts val="0"/>
              </a:spcAft>
              <a:buSzPts val="3000"/>
              <a:buNone/>
              <a:defRPr>
                <a:latin typeface="Merriweather Light"/>
                <a:ea typeface="Merriweather Light"/>
                <a:cs typeface="Merriweather Light"/>
                <a:sym typeface="Merriweather Light"/>
              </a:defRPr>
            </a:lvl4pPr>
            <a:lvl5pPr lvl="4" algn="ctr" rtl="0">
              <a:spcBef>
                <a:spcPts val="0"/>
              </a:spcBef>
              <a:spcAft>
                <a:spcPts val="0"/>
              </a:spcAft>
              <a:buSzPts val="3000"/>
              <a:buNone/>
              <a:defRPr>
                <a:latin typeface="Merriweather Light"/>
                <a:ea typeface="Merriweather Light"/>
                <a:cs typeface="Merriweather Light"/>
                <a:sym typeface="Merriweather Light"/>
              </a:defRPr>
            </a:lvl5pPr>
            <a:lvl6pPr lvl="5" algn="ctr" rtl="0">
              <a:spcBef>
                <a:spcPts val="0"/>
              </a:spcBef>
              <a:spcAft>
                <a:spcPts val="0"/>
              </a:spcAft>
              <a:buSzPts val="3000"/>
              <a:buNone/>
              <a:defRPr>
                <a:latin typeface="Merriweather Light"/>
                <a:ea typeface="Merriweather Light"/>
                <a:cs typeface="Merriweather Light"/>
                <a:sym typeface="Merriweather Light"/>
              </a:defRPr>
            </a:lvl6pPr>
            <a:lvl7pPr lvl="6" algn="ctr" rtl="0">
              <a:spcBef>
                <a:spcPts val="0"/>
              </a:spcBef>
              <a:spcAft>
                <a:spcPts val="0"/>
              </a:spcAft>
              <a:buSzPts val="3000"/>
              <a:buNone/>
              <a:defRPr>
                <a:latin typeface="Merriweather Light"/>
                <a:ea typeface="Merriweather Light"/>
                <a:cs typeface="Merriweather Light"/>
                <a:sym typeface="Merriweather Light"/>
              </a:defRPr>
            </a:lvl7pPr>
            <a:lvl8pPr lvl="7" algn="ctr" rtl="0">
              <a:spcBef>
                <a:spcPts val="0"/>
              </a:spcBef>
              <a:spcAft>
                <a:spcPts val="0"/>
              </a:spcAft>
              <a:buSzPts val="3000"/>
              <a:buNone/>
              <a:defRPr>
                <a:latin typeface="Merriweather Light"/>
                <a:ea typeface="Merriweather Light"/>
                <a:cs typeface="Merriweather Light"/>
                <a:sym typeface="Merriweather Light"/>
              </a:defRPr>
            </a:lvl8pPr>
            <a:lvl9pPr lvl="8" algn="ctr" rtl="0">
              <a:spcBef>
                <a:spcPts val="0"/>
              </a:spcBef>
              <a:spcAft>
                <a:spcPts val="0"/>
              </a:spcAft>
              <a:buSzPts val="3000"/>
              <a:buNone/>
              <a:defRPr>
                <a:latin typeface="Merriweather Light"/>
                <a:ea typeface="Merriweather Light"/>
                <a:cs typeface="Merriweather Light"/>
                <a:sym typeface="Merriweather Light"/>
              </a:defRPr>
            </a:lvl9pPr>
          </a:lstStyle>
          <a:p>
            <a:r>
              <a:rPr lang="ru-RU" smtClean="0"/>
              <a:t>Образец заголовка</a:t>
            </a:r>
            <a:endParaRPr/>
          </a:p>
        </p:txBody>
      </p:sp>
      <p:sp>
        <p:nvSpPr>
          <p:cNvPr id="419" name="Google Shape;419;p46"/>
          <p:cNvSpPr txBox="1">
            <a:spLocks noGrp="1"/>
          </p:cNvSpPr>
          <p:nvPr>
            <p:ph type="subTitle" idx="1"/>
          </p:nvPr>
        </p:nvSpPr>
        <p:spPr>
          <a:xfrm>
            <a:off x="4525188" y="2050217"/>
            <a:ext cx="3957600" cy="3852000"/>
          </a:xfrm>
          <a:prstGeom prst="rect">
            <a:avLst/>
          </a:prstGeom>
        </p:spPr>
        <p:txBody>
          <a:bodyPr spcFirstLastPara="1" wrap="square" lIns="91425" tIns="91425" rIns="91425" bIns="91425" anchor="ctr" anchorCtr="0">
            <a:noAutofit/>
          </a:bodyPr>
          <a:lstStyle>
            <a:lvl1pPr marR="38099" lvl="0" algn="ctr" rtl="0">
              <a:lnSpc>
                <a:spcPct val="100000"/>
              </a:lnSpc>
              <a:spcBef>
                <a:spcPts val="0"/>
              </a:spcBef>
              <a:spcAft>
                <a:spcPts val="0"/>
              </a:spcAft>
              <a:buClr>
                <a:schemeClr val="accent1"/>
              </a:buClr>
              <a:buSzPts val="1400"/>
              <a:buChar char="●"/>
              <a:defRPr sz="1400"/>
            </a:lvl1pPr>
            <a:lvl2pPr lvl="1" algn="ctr" rtl="0">
              <a:spcBef>
                <a:spcPts val="0"/>
              </a:spcBef>
              <a:spcAft>
                <a:spcPts val="0"/>
              </a:spcAft>
              <a:buClr>
                <a:schemeClr val="dk1"/>
              </a:buClr>
              <a:buSzPts val="1400"/>
              <a:buChar char="○"/>
              <a:defRPr/>
            </a:lvl2pPr>
            <a:lvl3pPr lvl="2" algn="ctr" rtl="0">
              <a:spcBef>
                <a:spcPts val="0"/>
              </a:spcBef>
              <a:spcAft>
                <a:spcPts val="0"/>
              </a:spcAft>
              <a:buClr>
                <a:schemeClr val="dk1"/>
              </a:buClr>
              <a:buSzPts val="1400"/>
              <a:buChar char="■"/>
              <a:defRPr/>
            </a:lvl3pPr>
            <a:lvl4pPr lvl="3" algn="ctr" rtl="0">
              <a:spcBef>
                <a:spcPts val="0"/>
              </a:spcBef>
              <a:spcAft>
                <a:spcPts val="0"/>
              </a:spcAft>
              <a:buClr>
                <a:schemeClr val="dk1"/>
              </a:buClr>
              <a:buSzPts val="1400"/>
              <a:buChar char="●"/>
              <a:defRPr/>
            </a:lvl4pPr>
            <a:lvl5pPr lvl="4" algn="ctr" rtl="0">
              <a:spcBef>
                <a:spcPts val="0"/>
              </a:spcBef>
              <a:spcAft>
                <a:spcPts val="0"/>
              </a:spcAft>
              <a:buClr>
                <a:schemeClr val="dk1"/>
              </a:buClr>
              <a:buSzPts val="1400"/>
              <a:buChar char="○"/>
              <a:defRPr/>
            </a:lvl5pPr>
            <a:lvl6pPr lvl="5" algn="ctr" rtl="0">
              <a:spcBef>
                <a:spcPts val="0"/>
              </a:spcBef>
              <a:spcAft>
                <a:spcPts val="0"/>
              </a:spcAft>
              <a:buClr>
                <a:schemeClr val="dk1"/>
              </a:buClr>
              <a:buSzPts val="1400"/>
              <a:buChar char="■"/>
              <a:defRPr/>
            </a:lvl6pPr>
            <a:lvl7pPr lvl="6" algn="ctr" rtl="0">
              <a:spcBef>
                <a:spcPts val="0"/>
              </a:spcBef>
              <a:spcAft>
                <a:spcPts val="0"/>
              </a:spcAft>
              <a:buClr>
                <a:schemeClr val="dk1"/>
              </a:buClr>
              <a:buSzPts val="1400"/>
              <a:buChar char="●"/>
              <a:defRPr/>
            </a:lvl7pPr>
            <a:lvl8pPr lvl="7" algn="ctr" rtl="0">
              <a:spcBef>
                <a:spcPts val="0"/>
              </a:spcBef>
              <a:spcAft>
                <a:spcPts val="0"/>
              </a:spcAft>
              <a:buClr>
                <a:schemeClr val="dk1"/>
              </a:buClr>
              <a:buSzPts val="1400"/>
              <a:buChar char="○"/>
              <a:defRPr/>
            </a:lvl8pPr>
            <a:lvl9pPr lvl="8" algn="ctr" rtl="0">
              <a:spcBef>
                <a:spcPts val="0"/>
              </a:spcBef>
              <a:spcAft>
                <a:spcPts val="0"/>
              </a:spcAft>
              <a:buClr>
                <a:schemeClr val="dk1"/>
              </a:buClr>
              <a:buSzPts val="1400"/>
              <a:buChar char="■"/>
              <a:defRPr/>
            </a:lvl9pPr>
          </a:lstStyle>
          <a:p>
            <a:r>
              <a:rPr lang="ru-RU" smtClean="0"/>
              <a:t>Образец подзаголовка</a:t>
            </a:r>
            <a:endParaRPr/>
          </a:p>
        </p:txBody>
      </p:sp>
      <p:sp>
        <p:nvSpPr>
          <p:cNvPr id="420" name="Google Shape;420;p46"/>
          <p:cNvSpPr txBox="1">
            <a:spLocks noGrp="1"/>
          </p:cNvSpPr>
          <p:nvPr>
            <p:ph type="subTitle" idx="2"/>
          </p:nvPr>
        </p:nvSpPr>
        <p:spPr>
          <a:xfrm>
            <a:off x="661213" y="2050217"/>
            <a:ext cx="3957600" cy="3852000"/>
          </a:xfrm>
          <a:prstGeom prst="rect">
            <a:avLst/>
          </a:prstGeom>
        </p:spPr>
        <p:txBody>
          <a:bodyPr spcFirstLastPara="1" wrap="square" lIns="91425" tIns="91425" rIns="91425" bIns="91425" anchor="ctr" anchorCtr="0">
            <a:noAutofit/>
          </a:bodyPr>
          <a:lstStyle>
            <a:lvl1pPr marR="38099" lvl="0" algn="ctr" rtl="0">
              <a:lnSpc>
                <a:spcPct val="100000"/>
              </a:lnSpc>
              <a:spcBef>
                <a:spcPts val="0"/>
              </a:spcBef>
              <a:spcAft>
                <a:spcPts val="0"/>
              </a:spcAft>
              <a:buClr>
                <a:schemeClr val="accent1"/>
              </a:buClr>
              <a:buSzPts val="1400"/>
              <a:buChar char="●"/>
              <a:defRPr sz="1400"/>
            </a:lvl1pPr>
            <a:lvl2pPr lvl="1" algn="ctr" rtl="0">
              <a:spcBef>
                <a:spcPts val="0"/>
              </a:spcBef>
              <a:spcAft>
                <a:spcPts val="0"/>
              </a:spcAft>
              <a:buClr>
                <a:schemeClr val="dk1"/>
              </a:buClr>
              <a:buSzPts val="1400"/>
              <a:buChar char="○"/>
              <a:defRPr/>
            </a:lvl2pPr>
            <a:lvl3pPr lvl="2" algn="ctr" rtl="0">
              <a:spcBef>
                <a:spcPts val="0"/>
              </a:spcBef>
              <a:spcAft>
                <a:spcPts val="0"/>
              </a:spcAft>
              <a:buClr>
                <a:schemeClr val="dk1"/>
              </a:buClr>
              <a:buSzPts val="1400"/>
              <a:buChar char="■"/>
              <a:defRPr/>
            </a:lvl3pPr>
            <a:lvl4pPr lvl="3" algn="ctr" rtl="0">
              <a:spcBef>
                <a:spcPts val="0"/>
              </a:spcBef>
              <a:spcAft>
                <a:spcPts val="0"/>
              </a:spcAft>
              <a:buClr>
                <a:schemeClr val="dk1"/>
              </a:buClr>
              <a:buSzPts val="1400"/>
              <a:buChar char="●"/>
              <a:defRPr/>
            </a:lvl4pPr>
            <a:lvl5pPr lvl="4" algn="ctr" rtl="0">
              <a:spcBef>
                <a:spcPts val="0"/>
              </a:spcBef>
              <a:spcAft>
                <a:spcPts val="0"/>
              </a:spcAft>
              <a:buClr>
                <a:schemeClr val="dk1"/>
              </a:buClr>
              <a:buSzPts val="1400"/>
              <a:buChar char="○"/>
              <a:defRPr/>
            </a:lvl5pPr>
            <a:lvl6pPr lvl="5" algn="ctr" rtl="0">
              <a:spcBef>
                <a:spcPts val="0"/>
              </a:spcBef>
              <a:spcAft>
                <a:spcPts val="0"/>
              </a:spcAft>
              <a:buClr>
                <a:schemeClr val="dk1"/>
              </a:buClr>
              <a:buSzPts val="1400"/>
              <a:buChar char="■"/>
              <a:defRPr/>
            </a:lvl6pPr>
            <a:lvl7pPr lvl="6" algn="ctr" rtl="0">
              <a:spcBef>
                <a:spcPts val="0"/>
              </a:spcBef>
              <a:spcAft>
                <a:spcPts val="0"/>
              </a:spcAft>
              <a:buClr>
                <a:schemeClr val="dk1"/>
              </a:buClr>
              <a:buSzPts val="1400"/>
              <a:buChar char="●"/>
              <a:defRPr/>
            </a:lvl7pPr>
            <a:lvl8pPr lvl="7" algn="ctr" rtl="0">
              <a:spcBef>
                <a:spcPts val="0"/>
              </a:spcBef>
              <a:spcAft>
                <a:spcPts val="0"/>
              </a:spcAft>
              <a:buClr>
                <a:schemeClr val="dk1"/>
              </a:buClr>
              <a:buSzPts val="1400"/>
              <a:buChar char="○"/>
              <a:defRPr/>
            </a:lvl8pPr>
            <a:lvl9pPr lvl="8" algn="ctr" rtl="0">
              <a:spcBef>
                <a:spcPts val="0"/>
              </a:spcBef>
              <a:spcAft>
                <a:spcPts val="0"/>
              </a:spcAft>
              <a:buClr>
                <a:schemeClr val="dk1"/>
              </a:buClr>
              <a:buSzPts val="1400"/>
              <a:buChar char="■"/>
              <a:defRPr/>
            </a:lvl9pPr>
          </a:lstStyle>
          <a:p>
            <a:r>
              <a:rPr lang="ru-RU" smtClean="0"/>
              <a:t>Образец подзаголовка</a:t>
            </a:r>
            <a:endParaRPr/>
          </a:p>
        </p:txBody>
      </p:sp>
    </p:spTree>
    <p:extLst>
      <p:ext uri="{BB962C8B-B14F-4D97-AF65-F5344CB8AC3E}">
        <p14:creationId xmlns:p14="http://schemas.microsoft.com/office/powerpoint/2010/main" val="30650016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421"/>
        <p:cNvGrpSpPr/>
        <p:nvPr/>
      </p:nvGrpSpPr>
      <p:grpSpPr>
        <a:xfrm>
          <a:off x="0" y="0"/>
          <a:ext cx="0" cy="0"/>
          <a:chOff x="0" y="0"/>
          <a:chExt cx="0" cy="0"/>
        </a:xfrm>
      </p:grpSpPr>
      <p:sp>
        <p:nvSpPr>
          <p:cNvPr id="422" name="Google Shape;422;p47"/>
          <p:cNvSpPr txBox="1">
            <a:spLocks noGrp="1"/>
          </p:cNvSpPr>
          <p:nvPr>
            <p:ph type="subTitle" idx="1"/>
          </p:nvPr>
        </p:nvSpPr>
        <p:spPr>
          <a:xfrm>
            <a:off x="4816075" y="4821833"/>
            <a:ext cx="29421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r>
              <a:rPr lang="ru-RU" smtClean="0"/>
              <a:t>Образец подзаголовка</a:t>
            </a:r>
            <a:endParaRPr/>
          </a:p>
        </p:txBody>
      </p:sp>
      <p:sp>
        <p:nvSpPr>
          <p:cNvPr id="423" name="Google Shape;423;p47"/>
          <p:cNvSpPr txBox="1">
            <a:spLocks noGrp="1"/>
          </p:cNvSpPr>
          <p:nvPr>
            <p:ph type="subTitle" idx="2"/>
          </p:nvPr>
        </p:nvSpPr>
        <p:spPr>
          <a:xfrm>
            <a:off x="4816200" y="5275167"/>
            <a:ext cx="2941800" cy="8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b="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sp>
        <p:nvSpPr>
          <p:cNvPr id="424" name="Google Shape;424;p47"/>
          <p:cNvSpPr txBox="1">
            <a:spLocks noGrp="1"/>
          </p:cNvSpPr>
          <p:nvPr>
            <p:ph type="subTitle" idx="3"/>
          </p:nvPr>
        </p:nvSpPr>
        <p:spPr>
          <a:xfrm>
            <a:off x="1385829" y="4821833"/>
            <a:ext cx="29421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r>
              <a:rPr lang="ru-RU" smtClean="0"/>
              <a:t>Образец подзаголовка</a:t>
            </a:r>
            <a:endParaRPr/>
          </a:p>
        </p:txBody>
      </p:sp>
      <p:sp>
        <p:nvSpPr>
          <p:cNvPr id="425" name="Google Shape;425;p47"/>
          <p:cNvSpPr txBox="1">
            <a:spLocks noGrp="1"/>
          </p:cNvSpPr>
          <p:nvPr>
            <p:ph type="subTitle" idx="4"/>
          </p:nvPr>
        </p:nvSpPr>
        <p:spPr>
          <a:xfrm>
            <a:off x="1386025" y="5275167"/>
            <a:ext cx="2941800" cy="8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b="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sp>
        <p:nvSpPr>
          <p:cNvPr id="426" name="Google Shape;426;p47"/>
          <p:cNvSpPr txBox="1">
            <a:spLocks noGrp="1"/>
          </p:cNvSpPr>
          <p:nvPr>
            <p:ph type="title"/>
          </p:nvPr>
        </p:nvSpPr>
        <p:spPr>
          <a:xfrm>
            <a:off x="713225" y="593367"/>
            <a:ext cx="27291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r>
              <a:rPr lang="ru-RU" smtClean="0"/>
              <a:t>Образец заголовка</a:t>
            </a:r>
            <a:endParaRPr/>
          </a:p>
        </p:txBody>
      </p:sp>
      <p:cxnSp>
        <p:nvCxnSpPr>
          <p:cNvPr id="427" name="Google Shape;427;p47"/>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28" name="Google Shape;428;p47"/>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11226274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hree columns 4">
  <p:cSld name="Title and three columns 4">
    <p:spTree>
      <p:nvGrpSpPr>
        <p:cNvPr id="1" name="Shape 429"/>
        <p:cNvGrpSpPr/>
        <p:nvPr/>
      </p:nvGrpSpPr>
      <p:grpSpPr>
        <a:xfrm>
          <a:off x="0" y="0"/>
          <a:ext cx="0" cy="0"/>
          <a:chOff x="0" y="0"/>
          <a:chExt cx="0" cy="0"/>
        </a:xfrm>
      </p:grpSpPr>
      <p:sp>
        <p:nvSpPr>
          <p:cNvPr id="430" name="Google Shape;430;p48"/>
          <p:cNvSpPr txBox="1">
            <a:spLocks noGrp="1"/>
          </p:cNvSpPr>
          <p:nvPr>
            <p:ph type="title"/>
          </p:nvPr>
        </p:nvSpPr>
        <p:spPr>
          <a:xfrm>
            <a:off x="1244250" y="593367"/>
            <a:ext cx="66555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atin typeface="Merriweather Light"/>
                <a:ea typeface="Merriweather Light"/>
                <a:cs typeface="Merriweather Light"/>
                <a:sym typeface="Merriweather Light"/>
              </a:defRPr>
            </a:lvl2pPr>
            <a:lvl3pPr lvl="2" algn="ctr" rtl="0">
              <a:spcBef>
                <a:spcPts val="0"/>
              </a:spcBef>
              <a:spcAft>
                <a:spcPts val="0"/>
              </a:spcAft>
              <a:buSzPts val="3000"/>
              <a:buNone/>
              <a:defRPr>
                <a:latin typeface="Merriweather Light"/>
                <a:ea typeface="Merriweather Light"/>
                <a:cs typeface="Merriweather Light"/>
                <a:sym typeface="Merriweather Light"/>
              </a:defRPr>
            </a:lvl3pPr>
            <a:lvl4pPr lvl="3" algn="ctr" rtl="0">
              <a:spcBef>
                <a:spcPts val="0"/>
              </a:spcBef>
              <a:spcAft>
                <a:spcPts val="0"/>
              </a:spcAft>
              <a:buSzPts val="3000"/>
              <a:buNone/>
              <a:defRPr>
                <a:latin typeface="Merriweather Light"/>
                <a:ea typeface="Merriweather Light"/>
                <a:cs typeface="Merriweather Light"/>
                <a:sym typeface="Merriweather Light"/>
              </a:defRPr>
            </a:lvl4pPr>
            <a:lvl5pPr lvl="4" algn="ctr" rtl="0">
              <a:spcBef>
                <a:spcPts val="0"/>
              </a:spcBef>
              <a:spcAft>
                <a:spcPts val="0"/>
              </a:spcAft>
              <a:buSzPts val="3000"/>
              <a:buNone/>
              <a:defRPr>
                <a:latin typeface="Merriweather Light"/>
                <a:ea typeface="Merriweather Light"/>
                <a:cs typeface="Merriweather Light"/>
                <a:sym typeface="Merriweather Light"/>
              </a:defRPr>
            </a:lvl5pPr>
            <a:lvl6pPr lvl="5" algn="ctr" rtl="0">
              <a:spcBef>
                <a:spcPts val="0"/>
              </a:spcBef>
              <a:spcAft>
                <a:spcPts val="0"/>
              </a:spcAft>
              <a:buSzPts val="3000"/>
              <a:buNone/>
              <a:defRPr>
                <a:latin typeface="Merriweather Light"/>
                <a:ea typeface="Merriweather Light"/>
                <a:cs typeface="Merriweather Light"/>
                <a:sym typeface="Merriweather Light"/>
              </a:defRPr>
            </a:lvl6pPr>
            <a:lvl7pPr lvl="6" algn="ctr" rtl="0">
              <a:spcBef>
                <a:spcPts val="0"/>
              </a:spcBef>
              <a:spcAft>
                <a:spcPts val="0"/>
              </a:spcAft>
              <a:buSzPts val="3000"/>
              <a:buNone/>
              <a:defRPr>
                <a:latin typeface="Merriweather Light"/>
                <a:ea typeface="Merriweather Light"/>
                <a:cs typeface="Merriweather Light"/>
                <a:sym typeface="Merriweather Light"/>
              </a:defRPr>
            </a:lvl7pPr>
            <a:lvl8pPr lvl="7" algn="ctr" rtl="0">
              <a:spcBef>
                <a:spcPts val="0"/>
              </a:spcBef>
              <a:spcAft>
                <a:spcPts val="0"/>
              </a:spcAft>
              <a:buSzPts val="3000"/>
              <a:buNone/>
              <a:defRPr>
                <a:latin typeface="Merriweather Light"/>
                <a:ea typeface="Merriweather Light"/>
                <a:cs typeface="Merriweather Light"/>
                <a:sym typeface="Merriweather Light"/>
              </a:defRPr>
            </a:lvl8pPr>
            <a:lvl9pPr lvl="8" algn="ctr" rtl="0">
              <a:spcBef>
                <a:spcPts val="0"/>
              </a:spcBef>
              <a:spcAft>
                <a:spcPts val="0"/>
              </a:spcAft>
              <a:buSzPts val="3000"/>
              <a:buNone/>
              <a:defRPr>
                <a:latin typeface="Merriweather Light"/>
                <a:ea typeface="Merriweather Light"/>
                <a:cs typeface="Merriweather Light"/>
                <a:sym typeface="Merriweather Light"/>
              </a:defRPr>
            </a:lvl9pPr>
          </a:lstStyle>
          <a:p>
            <a:r>
              <a:rPr lang="ru-RU" smtClean="0"/>
              <a:t>Образец заголовка</a:t>
            </a:r>
            <a:endParaRPr/>
          </a:p>
        </p:txBody>
      </p:sp>
      <p:sp>
        <p:nvSpPr>
          <p:cNvPr id="431" name="Google Shape;431;p48"/>
          <p:cNvSpPr txBox="1">
            <a:spLocks noGrp="1"/>
          </p:cNvSpPr>
          <p:nvPr>
            <p:ph type="subTitle" idx="1"/>
          </p:nvPr>
        </p:nvSpPr>
        <p:spPr>
          <a:xfrm>
            <a:off x="3509000" y="4531668"/>
            <a:ext cx="2126100" cy="59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r>
              <a:rPr lang="ru-RU" smtClean="0"/>
              <a:t>Образец подзаголовка</a:t>
            </a:r>
            <a:endParaRPr/>
          </a:p>
        </p:txBody>
      </p:sp>
      <p:sp>
        <p:nvSpPr>
          <p:cNvPr id="432" name="Google Shape;432;p48"/>
          <p:cNvSpPr txBox="1">
            <a:spLocks noGrp="1"/>
          </p:cNvSpPr>
          <p:nvPr>
            <p:ph type="subTitle" idx="2"/>
          </p:nvPr>
        </p:nvSpPr>
        <p:spPr>
          <a:xfrm>
            <a:off x="3509025" y="5086600"/>
            <a:ext cx="2126100" cy="118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sp>
        <p:nvSpPr>
          <p:cNvPr id="433" name="Google Shape;433;p48"/>
          <p:cNvSpPr txBox="1">
            <a:spLocks noGrp="1"/>
          </p:cNvSpPr>
          <p:nvPr>
            <p:ph type="subTitle" idx="3"/>
          </p:nvPr>
        </p:nvSpPr>
        <p:spPr>
          <a:xfrm>
            <a:off x="953025" y="4531668"/>
            <a:ext cx="2126100" cy="59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r>
              <a:rPr lang="ru-RU" smtClean="0"/>
              <a:t>Образец подзаголовка</a:t>
            </a:r>
            <a:endParaRPr/>
          </a:p>
        </p:txBody>
      </p:sp>
      <p:sp>
        <p:nvSpPr>
          <p:cNvPr id="434" name="Google Shape;434;p48"/>
          <p:cNvSpPr txBox="1">
            <a:spLocks noGrp="1"/>
          </p:cNvSpPr>
          <p:nvPr>
            <p:ph type="subTitle" idx="4"/>
          </p:nvPr>
        </p:nvSpPr>
        <p:spPr>
          <a:xfrm>
            <a:off x="953125" y="5086601"/>
            <a:ext cx="2126100" cy="118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sp>
        <p:nvSpPr>
          <p:cNvPr id="435" name="Google Shape;435;p48"/>
          <p:cNvSpPr txBox="1">
            <a:spLocks noGrp="1"/>
          </p:cNvSpPr>
          <p:nvPr>
            <p:ph type="subTitle" idx="5"/>
          </p:nvPr>
        </p:nvSpPr>
        <p:spPr>
          <a:xfrm>
            <a:off x="6064875" y="4531668"/>
            <a:ext cx="2126100" cy="59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r>
              <a:rPr lang="ru-RU" smtClean="0"/>
              <a:t>Образец подзаголовка</a:t>
            </a:r>
            <a:endParaRPr/>
          </a:p>
        </p:txBody>
      </p:sp>
      <p:sp>
        <p:nvSpPr>
          <p:cNvPr id="436" name="Google Shape;436;p48"/>
          <p:cNvSpPr txBox="1">
            <a:spLocks noGrp="1"/>
          </p:cNvSpPr>
          <p:nvPr>
            <p:ph type="subTitle" idx="6"/>
          </p:nvPr>
        </p:nvSpPr>
        <p:spPr>
          <a:xfrm>
            <a:off x="6064875" y="5086600"/>
            <a:ext cx="2126100" cy="118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cxnSp>
        <p:nvCxnSpPr>
          <p:cNvPr id="437" name="Google Shape;437;p48"/>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38" name="Google Shape;438;p48"/>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39" name="Google Shape;439;p48"/>
          <p:cNvCxnSpPr/>
          <p:nvPr/>
        </p:nvCxnSpPr>
        <p:spPr>
          <a:xfrm>
            <a:off x="-250225" y="5435267"/>
            <a:ext cx="19269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40" name="Google Shape;440;p48"/>
          <p:cNvCxnSpPr/>
          <p:nvPr/>
        </p:nvCxnSpPr>
        <p:spPr>
          <a:xfrm>
            <a:off x="7441150" y="-64500"/>
            <a:ext cx="19269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27630112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441"/>
        <p:cNvGrpSpPr/>
        <p:nvPr/>
      </p:nvGrpSpPr>
      <p:grpSpPr>
        <a:xfrm>
          <a:off x="0" y="0"/>
          <a:ext cx="0" cy="0"/>
          <a:chOff x="0" y="0"/>
          <a:chExt cx="0" cy="0"/>
        </a:xfrm>
      </p:grpSpPr>
      <p:sp>
        <p:nvSpPr>
          <p:cNvPr id="442" name="Google Shape;442;p49"/>
          <p:cNvSpPr txBox="1">
            <a:spLocks noGrp="1"/>
          </p:cNvSpPr>
          <p:nvPr>
            <p:ph type="title"/>
          </p:nvPr>
        </p:nvSpPr>
        <p:spPr>
          <a:xfrm>
            <a:off x="2832900" y="1054933"/>
            <a:ext cx="3478200" cy="123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300"/>
              <a:buNone/>
              <a:defRPr sz="7000"/>
            </a:lvl1pPr>
            <a:lvl2pPr lvl="1" algn="ctr" rtl="0">
              <a:spcBef>
                <a:spcPts val="0"/>
              </a:spcBef>
              <a:spcAft>
                <a:spcPts val="0"/>
              </a:spcAft>
              <a:buSzPts val="3000"/>
              <a:buNone/>
              <a:defRPr>
                <a:latin typeface="Open Sans"/>
                <a:ea typeface="Open Sans"/>
                <a:cs typeface="Open Sans"/>
                <a:sym typeface="Open Sans"/>
              </a:defRPr>
            </a:lvl2pPr>
            <a:lvl3pPr lvl="2" algn="ctr" rtl="0">
              <a:spcBef>
                <a:spcPts val="0"/>
              </a:spcBef>
              <a:spcAft>
                <a:spcPts val="0"/>
              </a:spcAft>
              <a:buSzPts val="3000"/>
              <a:buNone/>
              <a:defRPr>
                <a:latin typeface="Open Sans"/>
                <a:ea typeface="Open Sans"/>
                <a:cs typeface="Open Sans"/>
                <a:sym typeface="Open Sans"/>
              </a:defRPr>
            </a:lvl3pPr>
            <a:lvl4pPr lvl="3" algn="ctr" rtl="0">
              <a:spcBef>
                <a:spcPts val="0"/>
              </a:spcBef>
              <a:spcAft>
                <a:spcPts val="0"/>
              </a:spcAft>
              <a:buSzPts val="3000"/>
              <a:buNone/>
              <a:defRPr>
                <a:latin typeface="Open Sans"/>
                <a:ea typeface="Open Sans"/>
                <a:cs typeface="Open Sans"/>
                <a:sym typeface="Open Sans"/>
              </a:defRPr>
            </a:lvl4pPr>
            <a:lvl5pPr lvl="4" algn="ctr" rtl="0">
              <a:spcBef>
                <a:spcPts val="0"/>
              </a:spcBef>
              <a:spcAft>
                <a:spcPts val="0"/>
              </a:spcAft>
              <a:buSzPts val="3000"/>
              <a:buNone/>
              <a:defRPr>
                <a:latin typeface="Open Sans"/>
                <a:ea typeface="Open Sans"/>
                <a:cs typeface="Open Sans"/>
                <a:sym typeface="Open Sans"/>
              </a:defRPr>
            </a:lvl5pPr>
            <a:lvl6pPr lvl="5" algn="ctr" rtl="0">
              <a:spcBef>
                <a:spcPts val="0"/>
              </a:spcBef>
              <a:spcAft>
                <a:spcPts val="0"/>
              </a:spcAft>
              <a:buSzPts val="3000"/>
              <a:buNone/>
              <a:defRPr>
                <a:latin typeface="Open Sans"/>
                <a:ea typeface="Open Sans"/>
                <a:cs typeface="Open Sans"/>
                <a:sym typeface="Open Sans"/>
              </a:defRPr>
            </a:lvl6pPr>
            <a:lvl7pPr lvl="6" algn="ctr" rtl="0">
              <a:spcBef>
                <a:spcPts val="0"/>
              </a:spcBef>
              <a:spcAft>
                <a:spcPts val="0"/>
              </a:spcAft>
              <a:buSzPts val="3000"/>
              <a:buNone/>
              <a:defRPr>
                <a:latin typeface="Open Sans"/>
                <a:ea typeface="Open Sans"/>
                <a:cs typeface="Open Sans"/>
                <a:sym typeface="Open Sans"/>
              </a:defRPr>
            </a:lvl7pPr>
            <a:lvl8pPr lvl="7" algn="ctr" rtl="0">
              <a:spcBef>
                <a:spcPts val="0"/>
              </a:spcBef>
              <a:spcAft>
                <a:spcPts val="0"/>
              </a:spcAft>
              <a:buSzPts val="3000"/>
              <a:buNone/>
              <a:defRPr>
                <a:latin typeface="Open Sans"/>
                <a:ea typeface="Open Sans"/>
                <a:cs typeface="Open Sans"/>
                <a:sym typeface="Open Sans"/>
              </a:defRPr>
            </a:lvl8pPr>
            <a:lvl9pPr lvl="8" algn="ctr" rtl="0">
              <a:spcBef>
                <a:spcPts val="0"/>
              </a:spcBef>
              <a:spcAft>
                <a:spcPts val="0"/>
              </a:spcAft>
              <a:buSzPts val="3000"/>
              <a:buNone/>
              <a:defRPr>
                <a:latin typeface="Open Sans"/>
                <a:ea typeface="Open Sans"/>
                <a:cs typeface="Open Sans"/>
                <a:sym typeface="Open Sans"/>
              </a:defRPr>
            </a:lvl9pPr>
          </a:lstStyle>
          <a:p>
            <a:r>
              <a:rPr lang="ru-RU" smtClean="0"/>
              <a:t>Образец заголовка</a:t>
            </a:r>
            <a:endParaRPr/>
          </a:p>
        </p:txBody>
      </p:sp>
      <p:sp>
        <p:nvSpPr>
          <p:cNvPr id="443" name="Google Shape;443;p49"/>
          <p:cNvSpPr txBox="1">
            <a:spLocks noGrp="1"/>
          </p:cNvSpPr>
          <p:nvPr>
            <p:ph type="subTitle" idx="1"/>
          </p:nvPr>
        </p:nvSpPr>
        <p:spPr>
          <a:xfrm>
            <a:off x="2983350" y="2332567"/>
            <a:ext cx="3177300" cy="123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ru-RU" smtClean="0"/>
              <a:t>Образец подзаголовка</a:t>
            </a:r>
            <a:endParaRPr/>
          </a:p>
        </p:txBody>
      </p:sp>
      <p:sp>
        <p:nvSpPr>
          <p:cNvPr id="444" name="Google Shape;444;p49"/>
          <p:cNvSpPr txBox="1"/>
          <p:nvPr/>
        </p:nvSpPr>
        <p:spPr>
          <a:xfrm>
            <a:off x="2900450" y="4584367"/>
            <a:ext cx="3343200" cy="95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a:solidFill>
                  <a:schemeClr val="dk2"/>
                </a:solidFill>
                <a:latin typeface="Montserrat"/>
                <a:ea typeface="Montserrat"/>
                <a:cs typeface="Montserrat"/>
                <a:sym typeface="Montserrat"/>
              </a:rPr>
              <a:t>CREDITS</a:t>
            </a:r>
            <a:r>
              <a:rPr lang="en" sz="1100">
                <a:solidFill>
                  <a:schemeClr val="dk2"/>
                </a:solidFill>
                <a:latin typeface="Montserrat"/>
                <a:ea typeface="Montserrat"/>
                <a:cs typeface="Montserrat"/>
                <a:sym typeface="Montserrat"/>
              </a:rPr>
              <a:t>: This presentation template was created by </a:t>
            </a:r>
            <a:r>
              <a:rPr lang="en" sz="1100" b="1">
                <a:solidFill>
                  <a:schemeClr val="dk2"/>
                </a:solidFill>
                <a:uFill>
                  <a:noFill/>
                </a:uFill>
                <a:latin typeface="Montserrat"/>
                <a:ea typeface="Montserrat"/>
                <a:cs typeface="Montserrat"/>
                <a:sym typeface="Montserrat"/>
                <a:hlinkClick r:id="rId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 sz="1100">
                <a:solidFill>
                  <a:schemeClr val="dk2"/>
                </a:solidFill>
                <a:latin typeface="Montserrat"/>
                <a:ea typeface="Montserrat"/>
                <a:cs typeface="Montserrat"/>
                <a:sym typeface="Montserrat"/>
              </a:rPr>
              <a:t>, including icons by </a:t>
            </a:r>
            <a:r>
              <a:rPr lang="en" sz="1100" b="1">
                <a:solidFill>
                  <a:schemeClr val="dk2"/>
                </a:solidFill>
                <a:uFill>
                  <a:noFill/>
                </a:uFill>
                <a:latin typeface="Montserrat"/>
                <a:ea typeface="Montserrat"/>
                <a:cs typeface="Montserrat"/>
                <a:sym typeface="Montserrat"/>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 sz="1100">
                <a:solidFill>
                  <a:schemeClr val="dk2"/>
                </a:solidFill>
                <a:latin typeface="Montserrat"/>
                <a:ea typeface="Montserrat"/>
                <a:cs typeface="Montserrat"/>
                <a:sym typeface="Montserrat"/>
              </a:rPr>
              <a:t>, infographics &amp; images by </a:t>
            </a:r>
            <a:r>
              <a:rPr lang="en" sz="1100" b="1">
                <a:solidFill>
                  <a:schemeClr val="dk2"/>
                </a:solidFill>
                <a:uFill>
                  <a:noFill/>
                </a:uFill>
                <a:latin typeface="Montserrat"/>
                <a:ea typeface="Montserrat"/>
                <a:cs typeface="Montserrat"/>
                <a:sym typeface="Montserrat"/>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endParaRPr sz="1100" b="1">
              <a:solidFill>
                <a:schemeClr val="dk2"/>
              </a:solidFill>
              <a:latin typeface="Montserrat"/>
              <a:ea typeface="Montserrat"/>
              <a:cs typeface="Montserrat"/>
              <a:sym typeface="Montserrat"/>
            </a:endParaRPr>
          </a:p>
        </p:txBody>
      </p:sp>
      <p:cxnSp>
        <p:nvCxnSpPr>
          <p:cNvPr id="445" name="Google Shape;445;p49"/>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46" name="Google Shape;446;p49"/>
          <p:cNvCxnSpPr/>
          <p:nvPr/>
        </p:nvCxnSpPr>
        <p:spPr>
          <a:xfrm>
            <a:off x="-257975" y="5247167"/>
            <a:ext cx="3047400" cy="17952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47" name="Google Shape;447;p49"/>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48" name="Google Shape;448;p49"/>
          <p:cNvCxnSpPr/>
          <p:nvPr/>
        </p:nvCxnSpPr>
        <p:spPr>
          <a:xfrm>
            <a:off x="6467450" y="-96733"/>
            <a:ext cx="3047400" cy="1795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30625791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449"/>
        <p:cNvGrpSpPr/>
        <p:nvPr/>
      </p:nvGrpSpPr>
      <p:grpSpPr>
        <a:xfrm>
          <a:off x="0" y="0"/>
          <a:ext cx="0" cy="0"/>
          <a:chOff x="0" y="0"/>
          <a:chExt cx="0" cy="0"/>
        </a:xfrm>
      </p:grpSpPr>
      <p:cxnSp>
        <p:nvCxnSpPr>
          <p:cNvPr id="450" name="Google Shape;450;p50"/>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51" name="Google Shape;451;p50"/>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3847076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713225" y="593367"/>
            <a:ext cx="77175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ru-RU" smtClean="0"/>
              <a:t>Образец заголовка</a:t>
            </a:r>
            <a:endParaRPr/>
          </a:p>
        </p:txBody>
      </p:sp>
      <p:cxnSp>
        <p:nvCxnSpPr>
          <p:cNvPr id="40" name="Google Shape;40;p6"/>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1" name="Google Shape;41;p6"/>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26407064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52"/>
        <p:cNvGrpSpPr/>
        <p:nvPr/>
      </p:nvGrpSpPr>
      <p:grpSpPr>
        <a:xfrm>
          <a:off x="0" y="0"/>
          <a:ext cx="0" cy="0"/>
          <a:chOff x="0" y="0"/>
          <a:chExt cx="0" cy="0"/>
        </a:xfrm>
      </p:grpSpPr>
      <p:cxnSp>
        <p:nvCxnSpPr>
          <p:cNvPr id="453" name="Google Shape;453;p51"/>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54" name="Google Shape;454;p51"/>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55" name="Google Shape;455;p51"/>
          <p:cNvCxnSpPr/>
          <p:nvPr/>
        </p:nvCxnSpPr>
        <p:spPr>
          <a:xfrm>
            <a:off x="7434175" y="-167467"/>
            <a:ext cx="1993200" cy="17736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56" name="Google Shape;456;p51"/>
          <p:cNvCxnSpPr/>
          <p:nvPr/>
        </p:nvCxnSpPr>
        <p:spPr>
          <a:xfrm>
            <a:off x="-147275" y="5257967"/>
            <a:ext cx="1993200" cy="17736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25091825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457"/>
        <p:cNvGrpSpPr/>
        <p:nvPr/>
      </p:nvGrpSpPr>
      <p:grpSpPr>
        <a:xfrm>
          <a:off x="0" y="0"/>
          <a:ext cx="0" cy="0"/>
          <a:chOff x="0" y="0"/>
          <a:chExt cx="0" cy="0"/>
        </a:xfrm>
      </p:grpSpPr>
      <p:cxnSp>
        <p:nvCxnSpPr>
          <p:cNvPr id="458" name="Google Shape;458;p52"/>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59" name="Google Shape;459;p52"/>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60" name="Google Shape;460;p52"/>
          <p:cNvCxnSpPr/>
          <p:nvPr/>
        </p:nvCxnSpPr>
        <p:spPr>
          <a:xfrm flipH="1">
            <a:off x="6772150" y="4884600"/>
            <a:ext cx="2823300" cy="21776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15669588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461"/>
        <p:cNvGrpSpPr/>
        <p:nvPr/>
      </p:nvGrpSpPr>
      <p:grpSpPr>
        <a:xfrm>
          <a:off x="0" y="0"/>
          <a:ext cx="0" cy="0"/>
          <a:chOff x="0" y="0"/>
          <a:chExt cx="0" cy="0"/>
        </a:xfrm>
      </p:grpSpPr>
      <p:cxnSp>
        <p:nvCxnSpPr>
          <p:cNvPr id="462" name="Google Shape;462;p53"/>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63" name="Google Shape;463;p53"/>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64" name="Google Shape;464;p53"/>
          <p:cNvCxnSpPr/>
          <p:nvPr/>
        </p:nvCxnSpPr>
        <p:spPr>
          <a:xfrm>
            <a:off x="-250225" y="5435267"/>
            <a:ext cx="19269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65" name="Google Shape;465;p53"/>
          <p:cNvCxnSpPr/>
          <p:nvPr/>
        </p:nvCxnSpPr>
        <p:spPr>
          <a:xfrm>
            <a:off x="7441150" y="-64500"/>
            <a:ext cx="19269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66" name="Google Shape;466;p53"/>
          <p:cNvCxnSpPr/>
          <p:nvPr/>
        </p:nvCxnSpPr>
        <p:spPr>
          <a:xfrm flipH="1">
            <a:off x="7454238" y="5404884"/>
            <a:ext cx="19269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67" name="Google Shape;467;p53"/>
          <p:cNvCxnSpPr/>
          <p:nvPr/>
        </p:nvCxnSpPr>
        <p:spPr>
          <a:xfrm flipH="1">
            <a:off x="-237137" y="-94883"/>
            <a:ext cx="19269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11235735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9646907-E938-4CA2-9798-D45ED1123082}" type="datetimeFigureOut">
              <a:rPr lang="ru-RU" smtClean="0"/>
              <a:t>25.03.2025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14D3CE-AD90-481C-9546-D8A1BCBA610C}" type="slidenum">
              <a:rPr lang="ru-RU" smtClean="0"/>
              <a:t>‹#›</a:t>
            </a:fld>
            <a:endParaRPr lang="ru-RU"/>
          </a:p>
        </p:txBody>
      </p:sp>
    </p:spTree>
    <p:extLst>
      <p:ext uri="{BB962C8B-B14F-4D97-AF65-F5344CB8AC3E}">
        <p14:creationId xmlns:p14="http://schemas.microsoft.com/office/powerpoint/2010/main" val="21323830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471"/>
        <p:cNvGrpSpPr/>
        <p:nvPr/>
      </p:nvGrpSpPr>
      <p:grpSpPr>
        <a:xfrm>
          <a:off x="0" y="0"/>
          <a:ext cx="0" cy="0"/>
          <a:chOff x="0" y="0"/>
          <a:chExt cx="0" cy="0"/>
        </a:xfrm>
      </p:grpSpPr>
    </p:spTree>
    <p:extLst>
      <p:ext uri="{BB962C8B-B14F-4D97-AF65-F5344CB8AC3E}">
        <p14:creationId xmlns:p14="http://schemas.microsoft.com/office/powerpoint/2010/main" val="17283285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only" preserve="1">
  <p:cSld name="Title only">
    <p:spTree>
      <p:nvGrpSpPr>
        <p:cNvPr id="1" name="Shape 472"/>
        <p:cNvGrpSpPr/>
        <p:nvPr/>
      </p:nvGrpSpPr>
      <p:grpSpPr>
        <a:xfrm>
          <a:off x="0" y="0"/>
          <a:ext cx="0" cy="0"/>
          <a:chOff x="0" y="0"/>
          <a:chExt cx="0" cy="0"/>
        </a:xfrm>
      </p:grpSpPr>
      <p:sp>
        <p:nvSpPr>
          <p:cNvPr id="473" name="Google Shape;473;p56"/>
          <p:cNvSpPr txBox="1">
            <a:spLocks noGrp="1"/>
          </p:cNvSpPr>
          <p:nvPr>
            <p:ph type="title"/>
          </p:nvPr>
        </p:nvSpPr>
        <p:spPr>
          <a:xfrm>
            <a:off x="1048350" y="431800"/>
            <a:ext cx="7047300" cy="643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Arial"/>
              <a:buNone/>
              <a:defRPr>
                <a:latin typeface="Arial"/>
                <a:ea typeface="Arial"/>
                <a:cs typeface="Arial"/>
                <a:sym typeface="Arial"/>
              </a:defRPr>
            </a:lvl1pPr>
            <a:lvl2pPr lvl="1" rtl="0">
              <a:spcBef>
                <a:spcPts val="0"/>
              </a:spcBef>
              <a:spcAft>
                <a:spcPts val="0"/>
              </a:spcAft>
              <a:buSzPts val="2400"/>
              <a:buFont typeface="Arial"/>
              <a:buNone/>
              <a:defRPr>
                <a:latin typeface="Arial"/>
                <a:ea typeface="Arial"/>
                <a:cs typeface="Arial"/>
                <a:sym typeface="Arial"/>
              </a:defRPr>
            </a:lvl2pPr>
            <a:lvl3pPr lvl="2" rtl="0">
              <a:spcBef>
                <a:spcPts val="0"/>
              </a:spcBef>
              <a:spcAft>
                <a:spcPts val="0"/>
              </a:spcAft>
              <a:buSzPts val="2400"/>
              <a:buFont typeface="Arial"/>
              <a:buNone/>
              <a:defRPr>
                <a:latin typeface="Arial"/>
                <a:ea typeface="Arial"/>
                <a:cs typeface="Arial"/>
                <a:sym typeface="Arial"/>
              </a:defRPr>
            </a:lvl3pPr>
            <a:lvl4pPr lvl="3" rtl="0">
              <a:spcBef>
                <a:spcPts val="0"/>
              </a:spcBef>
              <a:spcAft>
                <a:spcPts val="0"/>
              </a:spcAft>
              <a:buSzPts val="2400"/>
              <a:buFont typeface="Arial"/>
              <a:buNone/>
              <a:defRPr>
                <a:latin typeface="Arial"/>
                <a:ea typeface="Arial"/>
                <a:cs typeface="Arial"/>
                <a:sym typeface="Arial"/>
              </a:defRPr>
            </a:lvl4pPr>
            <a:lvl5pPr lvl="4" rtl="0">
              <a:spcBef>
                <a:spcPts val="0"/>
              </a:spcBef>
              <a:spcAft>
                <a:spcPts val="0"/>
              </a:spcAft>
              <a:buSzPts val="2400"/>
              <a:buFont typeface="Arial"/>
              <a:buNone/>
              <a:defRPr>
                <a:latin typeface="Arial"/>
                <a:ea typeface="Arial"/>
                <a:cs typeface="Arial"/>
                <a:sym typeface="Arial"/>
              </a:defRPr>
            </a:lvl5pPr>
            <a:lvl6pPr lvl="5" rtl="0">
              <a:spcBef>
                <a:spcPts val="0"/>
              </a:spcBef>
              <a:spcAft>
                <a:spcPts val="0"/>
              </a:spcAft>
              <a:buSzPts val="2400"/>
              <a:buFont typeface="Arial"/>
              <a:buNone/>
              <a:defRPr>
                <a:latin typeface="Arial"/>
                <a:ea typeface="Arial"/>
                <a:cs typeface="Arial"/>
                <a:sym typeface="Arial"/>
              </a:defRPr>
            </a:lvl6pPr>
            <a:lvl7pPr lvl="6" rtl="0">
              <a:spcBef>
                <a:spcPts val="0"/>
              </a:spcBef>
              <a:spcAft>
                <a:spcPts val="0"/>
              </a:spcAft>
              <a:buSzPts val="2400"/>
              <a:buFont typeface="Arial"/>
              <a:buNone/>
              <a:defRPr>
                <a:latin typeface="Arial"/>
                <a:ea typeface="Arial"/>
                <a:cs typeface="Arial"/>
                <a:sym typeface="Arial"/>
              </a:defRPr>
            </a:lvl7pPr>
            <a:lvl8pPr lvl="7" rtl="0">
              <a:spcBef>
                <a:spcPts val="0"/>
              </a:spcBef>
              <a:spcAft>
                <a:spcPts val="0"/>
              </a:spcAft>
              <a:buSzPts val="2400"/>
              <a:buFont typeface="Arial"/>
              <a:buNone/>
              <a:defRPr>
                <a:latin typeface="Arial"/>
                <a:ea typeface="Arial"/>
                <a:cs typeface="Arial"/>
                <a:sym typeface="Arial"/>
              </a:defRPr>
            </a:lvl8pPr>
            <a:lvl9pPr lvl="8" rtl="0">
              <a:spcBef>
                <a:spcPts val="0"/>
              </a:spcBef>
              <a:spcAft>
                <a:spcPts val="0"/>
              </a:spcAft>
              <a:buSzPts val="2400"/>
              <a:buFont typeface="Arial"/>
              <a:buNone/>
              <a:defRPr>
                <a:latin typeface="Arial"/>
                <a:ea typeface="Arial"/>
                <a:cs typeface="Arial"/>
                <a:sym typeface="Arial"/>
              </a:defRPr>
            </a:lvl9pPr>
          </a:lstStyle>
          <a:p>
            <a:r>
              <a:rPr lang="ru-RU" smtClean="0"/>
              <a:t>Образец заголовка</a:t>
            </a:r>
            <a:endParaRPr/>
          </a:p>
        </p:txBody>
      </p:sp>
    </p:spTree>
    <p:extLst>
      <p:ext uri="{BB962C8B-B14F-4D97-AF65-F5344CB8AC3E}">
        <p14:creationId xmlns:p14="http://schemas.microsoft.com/office/powerpoint/2010/main" val="7006510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477"/>
        <p:cNvGrpSpPr/>
        <p:nvPr/>
      </p:nvGrpSpPr>
      <p:grpSpPr>
        <a:xfrm>
          <a:off x="0" y="0"/>
          <a:ext cx="0" cy="0"/>
          <a:chOff x="0" y="0"/>
          <a:chExt cx="0" cy="0"/>
        </a:xfrm>
      </p:grpSpPr>
    </p:spTree>
    <p:extLst>
      <p:ext uri="{BB962C8B-B14F-4D97-AF65-F5344CB8AC3E}">
        <p14:creationId xmlns:p14="http://schemas.microsoft.com/office/powerpoint/2010/main" val="19896072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96DFF08F-DC6B-4601-B491-B0F83F6DD2DA}" type="datetimeFigureOut">
              <a:rPr lang="en-US" smtClean="0"/>
              <a:t>3/25/2025</a:t>
            </a:fld>
            <a:endParaRPr lang="en-US" dirty="0"/>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41842798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9646907-E938-4CA2-9798-D45ED1123082}" type="datetimeFigureOut">
              <a:rPr lang="ru-RU" smtClean="0"/>
              <a:t>25.03.2025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14D3CE-AD90-481C-9546-D8A1BCBA610C}" type="slidenum">
              <a:rPr lang="ru-RU" smtClean="0"/>
              <a:t>‹#›</a:t>
            </a:fld>
            <a:endParaRPr lang="ru-RU"/>
          </a:p>
        </p:txBody>
      </p:sp>
    </p:spTree>
    <p:extLst>
      <p:ext uri="{BB962C8B-B14F-4D97-AF65-F5344CB8AC3E}">
        <p14:creationId xmlns:p14="http://schemas.microsoft.com/office/powerpoint/2010/main" val="33426641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6DFF08F-DC6B-4601-B491-B0F83F6DD2DA}" type="datetimeFigureOut">
              <a:rPr lang="en-US" smtClean="0"/>
              <a:t>3/25/2025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75111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2"/>
        <p:cNvGrpSpPr/>
        <p:nvPr/>
      </p:nvGrpSpPr>
      <p:grpSpPr>
        <a:xfrm>
          <a:off x="0" y="0"/>
          <a:ext cx="0" cy="0"/>
          <a:chOff x="0" y="0"/>
          <a:chExt cx="0" cy="0"/>
        </a:xfrm>
      </p:grpSpPr>
      <p:sp>
        <p:nvSpPr>
          <p:cNvPr id="43" name="Google Shape;43;p7"/>
          <p:cNvSpPr txBox="1">
            <a:spLocks noGrp="1"/>
          </p:cNvSpPr>
          <p:nvPr>
            <p:ph type="subTitle" idx="1"/>
          </p:nvPr>
        </p:nvSpPr>
        <p:spPr>
          <a:xfrm>
            <a:off x="2247500" y="1910733"/>
            <a:ext cx="1838100" cy="47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9pPr>
          </a:lstStyle>
          <a:p>
            <a:r>
              <a:rPr lang="ru-RU" smtClean="0"/>
              <a:t>Образец подзаголовка</a:t>
            </a:r>
            <a:endParaRPr/>
          </a:p>
        </p:txBody>
      </p:sp>
      <p:sp>
        <p:nvSpPr>
          <p:cNvPr id="44" name="Google Shape;44;p7"/>
          <p:cNvSpPr txBox="1">
            <a:spLocks noGrp="1"/>
          </p:cNvSpPr>
          <p:nvPr>
            <p:ph type="subTitle" idx="2"/>
          </p:nvPr>
        </p:nvSpPr>
        <p:spPr>
          <a:xfrm>
            <a:off x="2247500" y="2386733"/>
            <a:ext cx="5160300" cy="3672000"/>
          </a:xfrm>
          <a:prstGeom prst="rect">
            <a:avLst/>
          </a:prstGeom>
        </p:spPr>
        <p:txBody>
          <a:bodyPr spcFirstLastPara="1" wrap="square" lIns="91425" tIns="91425" rIns="91425" bIns="91425" anchor="t" anchorCtr="0">
            <a:noAutofit/>
          </a:bodyPr>
          <a:lstStyle>
            <a:lvl1pPr marR="50799" lvl="0" rtl="0">
              <a:lnSpc>
                <a:spcPct val="166000"/>
              </a:lnSpc>
              <a:spcBef>
                <a:spcPts val="0"/>
              </a:spcBef>
              <a:spcAft>
                <a:spcPts val="0"/>
              </a:spcAft>
              <a:buClr>
                <a:schemeClr val="accent1"/>
              </a:buClr>
              <a:buSzPts val="1400"/>
              <a:buChar char="●"/>
              <a:defRPr sz="1400">
                <a:solidFill>
                  <a:srgbClr val="374957"/>
                </a:solidFill>
              </a:defRPr>
            </a:lvl1pPr>
            <a:lvl2pPr lvl="1" algn="ctr" rtl="0">
              <a:spcBef>
                <a:spcPts val="0"/>
              </a:spcBef>
              <a:spcAft>
                <a:spcPts val="0"/>
              </a:spcAft>
              <a:buClr>
                <a:schemeClr val="dk1"/>
              </a:buClr>
              <a:buSzPts val="1400"/>
              <a:buChar char="○"/>
              <a:defRPr/>
            </a:lvl2pPr>
            <a:lvl3pPr lvl="2" algn="ctr" rtl="0">
              <a:spcBef>
                <a:spcPts val="0"/>
              </a:spcBef>
              <a:spcAft>
                <a:spcPts val="0"/>
              </a:spcAft>
              <a:buClr>
                <a:schemeClr val="dk1"/>
              </a:buClr>
              <a:buSzPts val="1400"/>
              <a:buChar char="■"/>
              <a:defRPr/>
            </a:lvl3pPr>
            <a:lvl4pPr lvl="3" algn="ctr" rtl="0">
              <a:spcBef>
                <a:spcPts val="0"/>
              </a:spcBef>
              <a:spcAft>
                <a:spcPts val="0"/>
              </a:spcAft>
              <a:buClr>
                <a:schemeClr val="dk1"/>
              </a:buClr>
              <a:buSzPts val="1400"/>
              <a:buChar char="●"/>
              <a:defRPr/>
            </a:lvl4pPr>
            <a:lvl5pPr lvl="4" algn="ctr" rtl="0">
              <a:spcBef>
                <a:spcPts val="0"/>
              </a:spcBef>
              <a:spcAft>
                <a:spcPts val="0"/>
              </a:spcAft>
              <a:buClr>
                <a:schemeClr val="dk1"/>
              </a:buClr>
              <a:buSzPts val="1400"/>
              <a:buChar char="○"/>
              <a:defRPr/>
            </a:lvl5pPr>
            <a:lvl6pPr lvl="5" algn="ctr" rtl="0">
              <a:spcBef>
                <a:spcPts val="0"/>
              </a:spcBef>
              <a:spcAft>
                <a:spcPts val="0"/>
              </a:spcAft>
              <a:buClr>
                <a:schemeClr val="dk1"/>
              </a:buClr>
              <a:buSzPts val="1400"/>
              <a:buChar char="■"/>
              <a:defRPr/>
            </a:lvl6pPr>
            <a:lvl7pPr lvl="6" algn="ctr" rtl="0">
              <a:spcBef>
                <a:spcPts val="0"/>
              </a:spcBef>
              <a:spcAft>
                <a:spcPts val="0"/>
              </a:spcAft>
              <a:buClr>
                <a:schemeClr val="dk1"/>
              </a:buClr>
              <a:buSzPts val="1400"/>
              <a:buChar char="●"/>
              <a:defRPr/>
            </a:lvl7pPr>
            <a:lvl8pPr lvl="7" algn="ctr" rtl="0">
              <a:spcBef>
                <a:spcPts val="0"/>
              </a:spcBef>
              <a:spcAft>
                <a:spcPts val="0"/>
              </a:spcAft>
              <a:buClr>
                <a:schemeClr val="dk1"/>
              </a:buClr>
              <a:buSzPts val="1400"/>
              <a:buChar char="○"/>
              <a:defRPr/>
            </a:lvl8pPr>
            <a:lvl9pPr lvl="8" algn="ctr" rtl="0">
              <a:spcBef>
                <a:spcPts val="0"/>
              </a:spcBef>
              <a:spcAft>
                <a:spcPts val="0"/>
              </a:spcAft>
              <a:buClr>
                <a:schemeClr val="dk1"/>
              </a:buClr>
              <a:buSzPts val="1400"/>
              <a:buChar char="■"/>
              <a:defRPr/>
            </a:lvl9pPr>
          </a:lstStyle>
          <a:p>
            <a:r>
              <a:rPr lang="ru-RU" smtClean="0"/>
              <a:t>Образец подзаголовка</a:t>
            </a:r>
            <a:endParaRPr/>
          </a:p>
        </p:txBody>
      </p:sp>
      <p:sp>
        <p:nvSpPr>
          <p:cNvPr id="45" name="Google Shape;45;p7"/>
          <p:cNvSpPr txBox="1">
            <a:spLocks noGrp="1"/>
          </p:cNvSpPr>
          <p:nvPr>
            <p:ph type="title"/>
          </p:nvPr>
        </p:nvSpPr>
        <p:spPr>
          <a:xfrm>
            <a:off x="713225" y="593367"/>
            <a:ext cx="4297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ru-RU" smtClean="0"/>
              <a:t>Образец заголовка</a:t>
            </a:r>
            <a:endParaRPr/>
          </a:p>
        </p:txBody>
      </p:sp>
      <p:cxnSp>
        <p:nvCxnSpPr>
          <p:cNvPr id="46" name="Google Shape;46;p7"/>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7" name="Google Shape;47;p7"/>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30821904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3/25/2025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458491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3/25/2025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701908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3/25/2025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129953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3/25/2025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157753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ru-RU" smtClean="0"/>
              <a:t>Образец текста</a:t>
            </a:r>
          </a:p>
        </p:txBody>
      </p:sp>
      <p:sp>
        <p:nvSpPr>
          <p:cNvPr id="5" name="Date Placeholder 4"/>
          <p:cNvSpPr>
            <a:spLocks noGrp="1"/>
          </p:cNvSpPr>
          <p:nvPr>
            <p:ph type="dt" sz="half" idx="10"/>
          </p:nvPr>
        </p:nvSpPr>
        <p:spPr/>
        <p:txBody>
          <a:bodyPr/>
          <a:lstStyle/>
          <a:p>
            <a:fld id="{96DFF08F-DC6B-4601-B491-B0F83F6DD2DA}" type="datetimeFigureOut">
              <a:rPr lang="en-US" smtClean="0"/>
              <a:t>3/25/2025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5601468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20000"/>
              <a:lumOff val="8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96DFF08F-DC6B-4601-B491-B0F83F6DD2DA}" type="datetimeFigureOut">
              <a:rPr lang="en-US" smtClean="0"/>
              <a:t>3/25/2025</a:t>
            </a:fld>
            <a:endParaRPr lang="en-US" dirty="0"/>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58132418"/>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3/25/2025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035424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3/25/2025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9499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1122500" y="1430667"/>
            <a:ext cx="6899100" cy="380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9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rPr lang="ru-RU" smtClean="0"/>
              <a:t>Образец заголовка</a:t>
            </a:r>
            <a:endParaRPr/>
          </a:p>
        </p:txBody>
      </p:sp>
      <p:cxnSp>
        <p:nvCxnSpPr>
          <p:cNvPr id="50" name="Google Shape;50;p8"/>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51" name="Google Shape;51;p8"/>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52" name="Google Shape;52;p8"/>
          <p:cNvCxnSpPr/>
          <p:nvPr/>
        </p:nvCxnSpPr>
        <p:spPr>
          <a:xfrm flipH="1">
            <a:off x="7093250" y="5246767"/>
            <a:ext cx="2332800" cy="1796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53" name="Google Shape;53;p8"/>
          <p:cNvCxnSpPr/>
          <p:nvPr/>
        </p:nvCxnSpPr>
        <p:spPr>
          <a:xfrm flipH="1">
            <a:off x="-420450" y="-162133"/>
            <a:ext cx="2332800" cy="1796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1653821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4"/>
        <p:cNvGrpSpPr/>
        <p:nvPr/>
      </p:nvGrpSpPr>
      <p:grpSpPr>
        <a:xfrm>
          <a:off x="0" y="0"/>
          <a:ext cx="0" cy="0"/>
          <a:chOff x="0" y="0"/>
          <a:chExt cx="0" cy="0"/>
        </a:xfrm>
      </p:grpSpPr>
      <p:sp>
        <p:nvSpPr>
          <p:cNvPr id="55" name="Google Shape;55;p9"/>
          <p:cNvSpPr txBox="1">
            <a:spLocks noGrp="1"/>
          </p:cNvSpPr>
          <p:nvPr>
            <p:ph type="subTitle" idx="1"/>
          </p:nvPr>
        </p:nvSpPr>
        <p:spPr>
          <a:xfrm>
            <a:off x="895950" y="2242667"/>
            <a:ext cx="3847200" cy="317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Char char="●"/>
              <a:defRPr sz="1400"/>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r>
              <a:rPr lang="ru-RU" smtClean="0"/>
              <a:t>Образец подзаголовка</a:t>
            </a:r>
            <a:endParaRPr/>
          </a:p>
        </p:txBody>
      </p:sp>
      <p:sp>
        <p:nvSpPr>
          <p:cNvPr id="56" name="Google Shape;56;p9"/>
          <p:cNvSpPr txBox="1">
            <a:spLocks noGrp="1"/>
          </p:cNvSpPr>
          <p:nvPr>
            <p:ph type="title"/>
          </p:nvPr>
        </p:nvSpPr>
        <p:spPr>
          <a:xfrm>
            <a:off x="713225" y="593367"/>
            <a:ext cx="56799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ru-RU" smtClean="0"/>
              <a:t>Образец заголовка</a:t>
            </a:r>
            <a:endParaRPr/>
          </a:p>
        </p:txBody>
      </p:sp>
      <p:cxnSp>
        <p:nvCxnSpPr>
          <p:cNvPr id="57" name="Google Shape;57;p9"/>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58" name="Google Shape;58;p9"/>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59" name="Google Shape;59;p9"/>
          <p:cNvCxnSpPr/>
          <p:nvPr/>
        </p:nvCxnSpPr>
        <p:spPr>
          <a:xfrm flipH="1">
            <a:off x="5925450" y="3730000"/>
            <a:ext cx="3378000" cy="3289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2625363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0"/>
        <p:cNvGrpSpPr/>
        <p:nvPr/>
      </p:nvGrpSpPr>
      <p:grpSpPr>
        <a:xfrm>
          <a:off x="0" y="0"/>
          <a:ext cx="0" cy="0"/>
          <a:chOff x="0" y="0"/>
          <a:chExt cx="0" cy="0"/>
        </a:xfrm>
      </p:grpSpPr>
      <p:sp>
        <p:nvSpPr>
          <p:cNvPr id="61" name="Google Shape;61;p10"/>
          <p:cNvSpPr txBox="1">
            <a:spLocks noGrp="1"/>
          </p:cNvSpPr>
          <p:nvPr>
            <p:ph type="body" idx="1"/>
          </p:nvPr>
        </p:nvSpPr>
        <p:spPr>
          <a:xfrm>
            <a:off x="713225" y="589236"/>
            <a:ext cx="3557100" cy="1303600"/>
          </a:xfrm>
          <a:prstGeom prst="rect">
            <a:avLst/>
          </a:prstGeom>
        </p:spPr>
        <p:txBody>
          <a:bodyPr spcFirstLastPara="1" wrap="square" lIns="91425" tIns="91425" rIns="91425" bIns="91425" anchor="t" anchorCtr="0">
            <a:noAutofit/>
          </a:bodyPr>
          <a:lstStyle>
            <a:lvl1pPr marL="457189" lvl="0" indent="-228594">
              <a:lnSpc>
                <a:spcPct val="100000"/>
              </a:lnSpc>
              <a:spcBef>
                <a:spcPts val="0"/>
              </a:spcBef>
              <a:spcAft>
                <a:spcPts val="0"/>
              </a:spcAft>
              <a:buSzPts val="1800"/>
              <a:buNone/>
              <a:defRPr sz="3000">
                <a:latin typeface="Vidaloka"/>
                <a:ea typeface="Vidaloka"/>
                <a:cs typeface="Vidaloka"/>
                <a:sym typeface="Vidaloka"/>
              </a:defRPr>
            </a:lvl1pPr>
          </a:lstStyle>
          <a:p>
            <a:pPr lvl="0"/>
            <a:r>
              <a:rPr lang="ru-RU" smtClean="0"/>
              <a:t>Образец текста</a:t>
            </a:r>
          </a:p>
        </p:txBody>
      </p:sp>
      <p:cxnSp>
        <p:nvCxnSpPr>
          <p:cNvPr id="62" name="Google Shape;62;p10"/>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63" name="Google Shape;63;p10"/>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64" name="Google Shape;64;p10"/>
          <p:cNvCxnSpPr/>
          <p:nvPr/>
        </p:nvCxnSpPr>
        <p:spPr>
          <a:xfrm rot="10800000" flipH="1">
            <a:off x="6144975" y="4138300"/>
            <a:ext cx="3118200" cy="29348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289508058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5.xml"/><Relationship Id="rId1" Type="http://schemas.openxmlformats.org/officeDocument/2006/relationships/slideLayout" Target="../slideLayouts/slideLayout5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4.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93367"/>
            <a:ext cx="77175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Vidaloka"/>
              <a:buNone/>
              <a:defRPr sz="3000">
                <a:solidFill>
                  <a:schemeClr val="dk1"/>
                </a:solidFill>
                <a:latin typeface="Vidaloka"/>
                <a:ea typeface="Vidaloka"/>
                <a:cs typeface="Vidaloka"/>
                <a:sym typeface="Vidaloka"/>
              </a:defRPr>
            </a:lvl1pPr>
            <a:lvl2pPr lvl="1">
              <a:spcBef>
                <a:spcPts val="0"/>
              </a:spcBef>
              <a:spcAft>
                <a:spcPts val="0"/>
              </a:spcAft>
              <a:buClr>
                <a:schemeClr val="dk1"/>
              </a:buClr>
              <a:buSzPts val="3000"/>
              <a:buNone/>
              <a:defRPr sz="3000" i="1">
                <a:solidFill>
                  <a:schemeClr val="dk1"/>
                </a:solidFill>
              </a:defRPr>
            </a:lvl2pPr>
            <a:lvl3pPr lvl="2">
              <a:spcBef>
                <a:spcPts val="0"/>
              </a:spcBef>
              <a:spcAft>
                <a:spcPts val="0"/>
              </a:spcAft>
              <a:buClr>
                <a:schemeClr val="dk1"/>
              </a:buClr>
              <a:buSzPts val="3000"/>
              <a:buNone/>
              <a:defRPr sz="3000" i="1">
                <a:solidFill>
                  <a:schemeClr val="dk1"/>
                </a:solidFill>
              </a:defRPr>
            </a:lvl3pPr>
            <a:lvl4pPr lvl="3">
              <a:spcBef>
                <a:spcPts val="0"/>
              </a:spcBef>
              <a:spcAft>
                <a:spcPts val="0"/>
              </a:spcAft>
              <a:buClr>
                <a:schemeClr val="dk1"/>
              </a:buClr>
              <a:buSzPts val="3000"/>
              <a:buNone/>
              <a:defRPr sz="3000" i="1">
                <a:solidFill>
                  <a:schemeClr val="dk1"/>
                </a:solidFill>
              </a:defRPr>
            </a:lvl4pPr>
            <a:lvl5pPr lvl="4">
              <a:spcBef>
                <a:spcPts val="0"/>
              </a:spcBef>
              <a:spcAft>
                <a:spcPts val="0"/>
              </a:spcAft>
              <a:buClr>
                <a:schemeClr val="dk1"/>
              </a:buClr>
              <a:buSzPts val="3000"/>
              <a:buNone/>
              <a:defRPr sz="3000" i="1">
                <a:solidFill>
                  <a:schemeClr val="dk1"/>
                </a:solidFill>
              </a:defRPr>
            </a:lvl5pPr>
            <a:lvl6pPr lvl="5">
              <a:spcBef>
                <a:spcPts val="0"/>
              </a:spcBef>
              <a:spcAft>
                <a:spcPts val="0"/>
              </a:spcAft>
              <a:buClr>
                <a:schemeClr val="dk1"/>
              </a:buClr>
              <a:buSzPts val="3000"/>
              <a:buNone/>
              <a:defRPr sz="3000" i="1">
                <a:solidFill>
                  <a:schemeClr val="dk1"/>
                </a:solidFill>
              </a:defRPr>
            </a:lvl6pPr>
            <a:lvl7pPr lvl="6">
              <a:spcBef>
                <a:spcPts val="0"/>
              </a:spcBef>
              <a:spcAft>
                <a:spcPts val="0"/>
              </a:spcAft>
              <a:buClr>
                <a:schemeClr val="dk1"/>
              </a:buClr>
              <a:buSzPts val="3000"/>
              <a:buNone/>
              <a:defRPr sz="3000" i="1">
                <a:solidFill>
                  <a:schemeClr val="dk1"/>
                </a:solidFill>
              </a:defRPr>
            </a:lvl7pPr>
            <a:lvl8pPr lvl="7">
              <a:spcBef>
                <a:spcPts val="0"/>
              </a:spcBef>
              <a:spcAft>
                <a:spcPts val="0"/>
              </a:spcAft>
              <a:buClr>
                <a:schemeClr val="dk1"/>
              </a:buClr>
              <a:buSzPts val="3000"/>
              <a:buNone/>
              <a:defRPr sz="3000" i="1">
                <a:solidFill>
                  <a:schemeClr val="dk1"/>
                </a:solidFill>
              </a:defRPr>
            </a:lvl8pPr>
            <a:lvl9pPr lvl="8">
              <a:spcBef>
                <a:spcPts val="0"/>
              </a:spcBef>
              <a:spcAft>
                <a:spcPts val="0"/>
              </a:spcAft>
              <a:buClr>
                <a:schemeClr val="dk1"/>
              </a:buClr>
              <a:buSzPts val="3000"/>
              <a:buNone/>
              <a:defRPr sz="3000" i="1">
                <a:solidFill>
                  <a:schemeClr val="dk1"/>
                </a:solidFill>
              </a:defRPr>
            </a:lvl9pPr>
          </a:lstStyle>
          <a:p>
            <a:endParaRPr/>
          </a:p>
        </p:txBody>
      </p:sp>
      <p:sp>
        <p:nvSpPr>
          <p:cNvPr id="7" name="Google Shape;7;p1"/>
          <p:cNvSpPr txBox="1">
            <a:spLocks noGrp="1"/>
          </p:cNvSpPr>
          <p:nvPr>
            <p:ph type="body" idx="1"/>
          </p:nvPr>
        </p:nvSpPr>
        <p:spPr>
          <a:xfrm>
            <a:off x="713250" y="1536633"/>
            <a:ext cx="77175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1516695331"/>
      </p:ext>
    </p:extLst>
  </p:cSld>
  <p:clrMap bg1="lt1" tx1="dk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 id="2147483754" r:id="rId23"/>
    <p:sldLayoutId id="2147483755" r:id="rId24"/>
    <p:sldLayoutId id="2147483756" r:id="rId25"/>
    <p:sldLayoutId id="2147483757" r:id="rId26"/>
    <p:sldLayoutId id="2147483758" r:id="rId27"/>
    <p:sldLayoutId id="2147483759" r:id="rId28"/>
    <p:sldLayoutId id="2147483760" r:id="rId29"/>
    <p:sldLayoutId id="2147483761" r:id="rId30"/>
    <p:sldLayoutId id="2147483762" r:id="rId31"/>
    <p:sldLayoutId id="2147483763" r:id="rId32"/>
    <p:sldLayoutId id="2147483764" r:id="rId33"/>
    <p:sldLayoutId id="2147483765" r:id="rId34"/>
    <p:sldLayoutId id="2147483766" r:id="rId35"/>
    <p:sldLayoutId id="2147483767" r:id="rId36"/>
    <p:sldLayoutId id="2147483768" r:id="rId37"/>
    <p:sldLayoutId id="2147483769" r:id="rId38"/>
    <p:sldLayoutId id="2147483770" r:id="rId39"/>
    <p:sldLayoutId id="2147483771" r:id="rId40"/>
    <p:sldLayoutId id="2147483772" r:id="rId41"/>
    <p:sldLayoutId id="2147483773" r:id="rId42"/>
    <p:sldLayoutId id="2147483774" r:id="rId43"/>
    <p:sldLayoutId id="2147483775" r:id="rId44"/>
    <p:sldLayoutId id="2147483776" r:id="rId45"/>
    <p:sldLayoutId id="2147483777" r:id="rId46"/>
    <p:sldLayoutId id="2147483778" r:id="rId47"/>
    <p:sldLayoutId id="2147483779" r:id="rId48"/>
    <p:sldLayoutId id="2147483780" r:id="rId49"/>
    <p:sldLayoutId id="2147483781" r:id="rId50"/>
    <p:sldLayoutId id="2147483782" r:id="rId51"/>
    <p:sldLayoutId id="2147483783" r:id="rId52"/>
    <p:sldLayoutId id="2147483784" r:id="rId53"/>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468"/>
        <p:cNvGrpSpPr/>
        <p:nvPr/>
      </p:nvGrpSpPr>
      <p:grpSpPr>
        <a:xfrm>
          <a:off x="0" y="0"/>
          <a:ext cx="0" cy="0"/>
          <a:chOff x="0" y="0"/>
          <a:chExt cx="0" cy="0"/>
        </a:xfrm>
      </p:grpSpPr>
      <p:sp>
        <p:nvSpPr>
          <p:cNvPr id="469" name="Google Shape;469;p54"/>
          <p:cNvSpPr txBox="1">
            <a:spLocks noGrp="1"/>
          </p:cNvSpPr>
          <p:nvPr>
            <p:ph type="title"/>
          </p:nvPr>
        </p:nvSpPr>
        <p:spPr>
          <a:xfrm>
            <a:off x="1068100" y="1244600"/>
            <a:ext cx="70473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470" name="Google Shape;470;p54"/>
          <p:cNvSpPr txBox="1">
            <a:spLocks noGrp="1"/>
          </p:cNvSpPr>
          <p:nvPr>
            <p:ph type="body" idx="1"/>
          </p:nvPr>
        </p:nvSpPr>
        <p:spPr>
          <a:xfrm>
            <a:off x="1068100" y="2260600"/>
            <a:ext cx="70473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1741872633"/>
      </p:ext>
    </p:extLst>
  </p:cSld>
  <p:clrMap bg1="lt1" tx1="dk1" bg2="dk2" tx2="lt2" accent1="accent1" accent2="accent2" accent3="accent3" accent4="accent4" accent5="accent5" accent6="accent6" hlink="hlink" folHlink="folHlink"/>
  <p:sldLayoutIdLst>
    <p:sldLayoutId id="2147483786" r:id="rId1"/>
    <p:sldLayoutId id="2147483787" r:id="rId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474"/>
        <p:cNvGrpSpPr/>
        <p:nvPr/>
      </p:nvGrpSpPr>
      <p:grpSpPr>
        <a:xfrm>
          <a:off x="0" y="0"/>
          <a:ext cx="0" cy="0"/>
          <a:chOff x="0" y="0"/>
          <a:chExt cx="0" cy="0"/>
        </a:xfrm>
      </p:grpSpPr>
      <p:sp>
        <p:nvSpPr>
          <p:cNvPr id="475" name="Google Shape;475;p57"/>
          <p:cNvSpPr txBox="1">
            <a:spLocks noGrp="1"/>
          </p:cNvSpPr>
          <p:nvPr>
            <p:ph type="title"/>
          </p:nvPr>
        </p:nvSpPr>
        <p:spPr>
          <a:xfrm>
            <a:off x="1068100" y="1244600"/>
            <a:ext cx="7047300" cy="6432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476" name="Google Shape;476;p57"/>
          <p:cNvSpPr txBox="1">
            <a:spLocks noGrp="1"/>
          </p:cNvSpPr>
          <p:nvPr>
            <p:ph type="body" idx="1"/>
          </p:nvPr>
        </p:nvSpPr>
        <p:spPr>
          <a:xfrm>
            <a:off x="1068100" y="2260600"/>
            <a:ext cx="7047300" cy="3336000"/>
          </a:xfrm>
          <a:prstGeom prst="rect">
            <a:avLst/>
          </a:prstGeom>
          <a:noFill/>
          <a:ln>
            <a:noFill/>
          </a:ln>
        </p:spPr>
        <p:txBody>
          <a:bodyPr spcFirstLastPara="1" wrap="square" lIns="91425" tIns="91425" rIns="91425" bIns="91425" anchor="t" anchorCtr="0">
            <a:noAutofit/>
          </a:bodyPr>
          <a:lstStyle>
            <a:lvl1pPr marL="457200" lvl="0" indent="-29845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2196065396"/>
      </p:ext>
    </p:extLst>
  </p:cSld>
  <p:clrMap bg1="lt1" tx1="dk1" bg2="dk2" tx2="lt2" accent1="accent1" accent2="accent2" accent3="accent3" accent4="accent4" accent5="accent5" accent6="accent6" hlink="hlink" folHlink="folHlink"/>
  <p:sldLayoutIdLst>
    <p:sldLayoutId id="2147483789"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5586B75A-687E-405C-8A0B-8D00578BA2C3}" type="datetimeFigureOut">
              <a:rPr lang="en-US" dirty="0"/>
              <a:pPr/>
              <a:t>3/25/2025</a:t>
            </a:fld>
            <a:endParaRPr lang="en-US" dirty="0"/>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dirty="0"/>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27322244"/>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8.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8.xml"/><Relationship Id="rId5" Type="http://schemas.openxmlformats.org/officeDocument/2006/relationships/image" Target="../media/image18.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2098" y="1699022"/>
            <a:ext cx="8981902" cy="1790700"/>
          </a:xfrm>
        </p:spPr>
        <p:txBody>
          <a:bodyPr>
            <a:normAutofit fontScale="90000"/>
          </a:bodyPr>
          <a:lstStyle/>
          <a:p>
            <a:r>
              <a:rPr lang="ru-RU" dirty="0" smtClean="0"/>
              <a:t>Базы данных последовательностей белков </a:t>
            </a:r>
            <a:endParaRPr lang="ru-RU" dirty="0"/>
          </a:p>
        </p:txBody>
      </p:sp>
      <p:sp>
        <p:nvSpPr>
          <p:cNvPr id="3" name="Подзаголовок 2"/>
          <p:cNvSpPr>
            <a:spLocks noGrp="1"/>
          </p:cNvSpPr>
          <p:nvPr>
            <p:ph type="subTitle" idx="1"/>
          </p:nvPr>
        </p:nvSpPr>
        <p:spPr>
          <a:xfrm>
            <a:off x="1248987" y="3839333"/>
            <a:ext cx="6858000" cy="1241822"/>
          </a:xfrm>
        </p:spPr>
        <p:txBody>
          <a:bodyPr/>
          <a:lstStyle/>
          <a:p>
            <a:endParaRPr lang="ru-RU" dirty="0"/>
          </a:p>
        </p:txBody>
      </p:sp>
    </p:spTree>
    <p:extLst>
      <p:ext uri="{BB962C8B-B14F-4D97-AF65-F5344CB8AC3E}">
        <p14:creationId xmlns:p14="http://schemas.microsoft.com/office/powerpoint/2010/main" val="2671328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8353" y="401479"/>
            <a:ext cx="4054142" cy="419945"/>
          </a:xfrm>
        </p:spPr>
        <p:txBody>
          <a:bodyPr>
            <a:noAutofit/>
          </a:bodyPr>
          <a:lstStyle/>
          <a:p>
            <a:r>
              <a:rPr lang="ru-RU" sz="2800" dirty="0"/>
              <a:t>Потоки данных: </a:t>
            </a:r>
            <a:r>
              <a:rPr lang="en-US" sz="2800" dirty="0"/>
              <a:t>INSDC</a:t>
            </a:r>
            <a:endParaRPr lang="ru-RU" sz="2800" dirty="0"/>
          </a:p>
        </p:txBody>
      </p:sp>
      <p:sp>
        <p:nvSpPr>
          <p:cNvPr id="3" name="Прямоугольник 2"/>
          <p:cNvSpPr/>
          <p:nvPr/>
        </p:nvSpPr>
        <p:spPr>
          <a:xfrm>
            <a:off x="257695" y="1618853"/>
            <a:ext cx="4572000" cy="3693319"/>
          </a:xfrm>
          <a:prstGeom prst="rect">
            <a:avLst/>
          </a:prstGeom>
        </p:spPr>
        <p:txBody>
          <a:bodyPr>
            <a:spAutoFit/>
          </a:bodyPr>
          <a:lstStyle/>
          <a:p>
            <a:r>
              <a:rPr lang="en-US" dirty="0" smtClean="0"/>
              <a:t>International Nucleotide Sequence Database Collaboration:</a:t>
            </a:r>
          </a:p>
          <a:p>
            <a:r>
              <a:rPr lang="ru-RU" dirty="0" smtClean="0"/>
              <a:t>Объединяет 3 крупнейших нуклеотидных</a:t>
            </a:r>
          </a:p>
          <a:p>
            <a:r>
              <a:rPr lang="ru-RU" dirty="0" smtClean="0"/>
              <a:t>архива: </a:t>
            </a:r>
            <a:r>
              <a:rPr lang="en-US" dirty="0" err="1" smtClean="0"/>
              <a:t>GenBank</a:t>
            </a:r>
            <a:r>
              <a:rPr lang="en-US" dirty="0" smtClean="0"/>
              <a:t>, ENA, DDBJ</a:t>
            </a:r>
            <a:endParaRPr lang="ru-RU" dirty="0" smtClean="0"/>
          </a:p>
          <a:p>
            <a:endParaRPr lang="en-US" dirty="0" smtClean="0"/>
          </a:p>
          <a:p>
            <a:pPr marL="285750" indent="-285750">
              <a:buFont typeface="Wingdings" panose="05000000000000000000" pitchFamily="2" charset="2"/>
              <a:buChar char="Ø"/>
            </a:pPr>
            <a:r>
              <a:rPr lang="ru-RU" dirty="0" smtClean="0"/>
              <a:t>Ежедневный обмен данными</a:t>
            </a:r>
          </a:p>
          <a:p>
            <a:pPr marL="285750" indent="-285750">
              <a:buFont typeface="Wingdings" panose="05000000000000000000" pitchFamily="2" charset="2"/>
              <a:buChar char="Ø"/>
            </a:pPr>
            <a:r>
              <a:rPr lang="ru-RU" dirty="0" smtClean="0"/>
              <a:t>Единый формат таблицы локальных особенностей</a:t>
            </a:r>
          </a:p>
          <a:p>
            <a:pPr marL="285750" indent="-285750">
              <a:buFont typeface="Wingdings" panose="05000000000000000000" pitchFamily="2" charset="2"/>
              <a:buChar char="Ø"/>
            </a:pPr>
            <a:r>
              <a:rPr lang="ru-RU" dirty="0" smtClean="0"/>
              <a:t>Рекомендации по использованию терминов и ключевых слов в аннотациях</a:t>
            </a:r>
          </a:p>
          <a:p>
            <a:pPr marL="285750" indent="-285750">
              <a:buFont typeface="Wingdings" panose="05000000000000000000" pitchFamily="2" charset="2"/>
              <a:buChar char="Ø"/>
            </a:pPr>
            <a:r>
              <a:rPr lang="ru-RU" dirty="0" smtClean="0"/>
              <a:t>И некоторые прочие унификации (например, таблицы генетического кода и таксономия)</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4880" y="1352002"/>
            <a:ext cx="4227022" cy="4227022"/>
          </a:xfrm>
          <a:prstGeom prst="rect">
            <a:avLst/>
          </a:prstGeom>
        </p:spPr>
      </p:pic>
    </p:spTree>
    <p:extLst>
      <p:ext uri="{BB962C8B-B14F-4D97-AF65-F5344CB8AC3E}">
        <p14:creationId xmlns:p14="http://schemas.microsoft.com/office/powerpoint/2010/main" val="2863616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8353" y="401479"/>
            <a:ext cx="4054142" cy="419945"/>
          </a:xfrm>
        </p:spPr>
        <p:txBody>
          <a:bodyPr>
            <a:noAutofit/>
          </a:bodyPr>
          <a:lstStyle/>
          <a:p>
            <a:r>
              <a:rPr lang="ru-RU" sz="2800" dirty="0"/>
              <a:t>Потоки данных: </a:t>
            </a:r>
            <a:r>
              <a:rPr lang="en-US" sz="2800" dirty="0" err="1"/>
              <a:t>RefSeq</a:t>
            </a:r>
            <a:endParaRPr lang="ru-RU" sz="2800" dirty="0"/>
          </a:p>
        </p:txBody>
      </p:sp>
      <p:sp>
        <p:nvSpPr>
          <p:cNvPr id="5" name="Прямоугольник 4"/>
          <p:cNvSpPr/>
          <p:nvPr/>
        </p:nvSpPr>
        <p:spPr>
          <a:xfrm>
            <a:off x="452304" y="3042458"/>
            <a:ext cx="8071658" cy="1754326"/>
          </a:xfrm>
          <a:prstGeom prst="rect">
            <a:avLst/>
          </a:prstGeom>
        </p:spPr>
        <p:txBody>
          <a:bodyPr wrap="square">
            <a:spAutoFit/>
          </a:bodyPr>
          <a:lstStyle/>
          <a:p>
            <a:pPr marL="285750" indent="-285750">
              <a:buFont typeface="Wingdings" panose="05000000000000000000" pitchFamily="2" charset="2"/>
              <a:buChar char="Ø"/>
            </a:pPr>
            <a:r>
              <a:rPr lang="ru-RU" dirty="0" smtClean="0"/>
              <a:t>Автоматическая (по большей части) база данных на основе </a:t>
            </a:r>
            <a:r>
              <a:rPr lang="ru-RU" dirty="0" err="1" smtClean="0"/>
              <a:t>GenBank</a:t>
            </a:r>
            <a:r>
              <a:rPr lang="ru-RU" dirty="0" smtClean="0"/>
              <a:t>. </a:t>
            </a:r>
            <a:endParaRPr lang="ru-RU" dirty="0"/>
          </a:p>
          <a:p>
            <a:pPr marL="285750" indent="-285750">
              <a:buFont typeface="Wingdings" panose="05000000000000000000" pitchFamily="2" charset="2"/>
              <a:buChar char="Ø"/>
            </a:pPr>
            <a:r>
              <a:rPr lang="ru-RU" dirty="0" smtClean="0"/>
              <a:t>Главная цель – уменьшение избыточности данных и унификация аннотаций.</a:t>
            </a:r>
          </a:p>
          <a:p>
            <a:pPr marL="285750" indent="-285750">
              <a:buFont typeface="Wingdings" panose="05000000000000000000" pitchFamily="2" charset="2"/>
              <a:buChar char="Ø"/>
            </a:pPr>
            <a:r>
              <a:rPr lang="ru-RU" dirty="0" smtClean="0"/>
              <a:t>Часть записей курируется сотрудниками NCBI и не только (</a:t>
            </a:r>
            <a:r>
              <a:rPr lang="ru-RU" dirty="0" err="1" smtClean="0"/>
              <a:t>коллаборации</a:t>
            </a:r>
            <a:r>
              <a:rPr lang="ru-RU" dirty="0" smtClean="0"/>
              <a:t> со специализированными базами данных).</a:t>
            </a:r>
          </a:p>
          <a:p>
            <a:pPr marL="285750" indent="-285750">
              <a:buFont typeface="Wingdings" panose="05000000000000000000" pitchFamily="2" charset="2"/>
              <a:buChar char="Ø"/>
            </a:pPr>
            <a:r>
              <a:rPr lang="ru-RU" dirty="0" smtClean="0"/>
              <a:t>Изначально нуклеотидная база, но создаются отдельные записи для закодированных белков (как и в </a:t>
            </a:r>
            <a:r>
              <a:rPr lang="ru-RU" dirty="0" err="1" smtClean="0"/>
              <a:t>GenBank</a:t>
            </a:r>
            <a:r>
              <a:rPr lang="ru-RU" dirty="0" smtClean="0"/>
              <a:t>). </a:t>
            </a:r>
            <a:endParaRPr lang="ru-RU"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887" y="1242475"/>
            <a:ext cx="8075075" cy="1010274"/>
          </a:xfrm>
          <a:prstGeom prst="rect">
            <a:avLst/>
          </a:prstGeom>
        </p:spPr>
      </p:pic>
    </p:spTree>
    <p:extLst>
      <p:ext uri="{BB962C8B-B14F-4D97-AF65-F5344CB8AC3E}">
        <p14:creationId xmlns:p14="http://schemas.microsoft.com/office/powerpoint/2010/main" val="15505568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8353" y="401479"/>
            <a:ext cx="4054142" cy="419945"/>
          </a:xfrm>
        </p:spPr>
        <p:txBody>
          <a:bodyPr>
            <a:noAutofit/>
          </a:bodyPr>
          <a:lstStyle/>
          <a:p>
            <a:r>
              <a:rPr lang="ru-RU" sz="2800" dirty="0"/>
              <a:t>Потоки данных: </a:t>
            </a:r>
            <a:r>
              <a:rPr lang="en-US" sz="2800" dirty="0" err="1" smtClean="0"/>
              <a:t>UniProt</a:t>
            </a:r>
            <a:endParaRPr lang="ru-RU" sz="2800" dirty="0"/>
          </a:p>
        </p:txBody>
      </p:sp>
      <p:pic>
        <p:nvPicPr>
          <p:cNvPr id="2050"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135" y="1189052"/>
            <a:ext cx="6665730" cy="5035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784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8353" y="401479"/>
            <a:ext cx="4054142" cy="419945"/>
          </a:xfrm>
        </p:spPr>
        <p:txBody>
          <a:bodyPr>
            <a:noAutofit/>
          </a:bodyPr>
          <a:lstStyle/>
          <a:p>
            <a:r>
              <a:rPr lang="en-US" sz="2800" dirty="0" err="1" smtClean="0"/>
              <a:t>UniParc</a:t>
            </a:r>
            <a:r>
              <a:rPr lang="en-US" sz="2800" dirty="0" smtClean="0"/>
              <a:t> (</a:t>
            </a:r>
            <a:r>
              <a:rPr lang="en-US" sz="2800" dirty="0" err="1" smtClean="0"/>
              <a:t>Uniprot</a:t>
            </a:r>
            <a:r>
              <a:rPr lang="en-US" sz="2800" dirty="0" smtClean="0"/>
              <a:t> Archive)</a:t>
            </a:r>
            <a:endParaRPr lang="ru-RU" sz="2800" dirty="0"/>
          </a:p>
        </p:txBody>
      </p:sp>
      <p:sp>
        <p:nvSpPr>
          <p:cNvPr id="3" name="Прямоугольник 2"/>
          <p:cNvSpPr/>
          <p:nvPr/>
        </p:nvSpPr>
        <p:spPr>
          <a:xfrm>
            <a:off x="648392" y="1618853"/>
            <a:ext cx="7390015" cy="3416320"/>
          </a:xfrm>
          <a:prstGeom prst="rect">
            <a:avLst/>
          </a:prstGeom>
        </p:spPr>
        <p:txBody>
          <a:bodyPr wrap="square">
            <a:spAutoFit/>
          </a:bodyPr>
          <a:lstStyle/>
          <a:p>
            <a:r>
              <a:rPr lang="ru-RU" dirty="0" smtClean="0"/>
              <a:t>Архив уникальных последовательностей белков. </a:t>
            </a:r>
            <a:endParaRPr lang="en-US" dirty="0" smtClean="0"/>
          </a:p>
          <a:p>
            <a:endParaRPr lang="en-US" dirty="0"/>
          </a:p>
          <a:p>
            <a:pPr marL="285750" indent="-285750">
              <a:buFont typeface="Wingdings" panose="05000000000000000000" pitchFamily="2" charset="2"/>
              <a:buChar char="Ø"/>
            </a:pPr>
            <a:r>
              <a:rPr lang="ru-RU" dirty="0" smtClean="0"/>
              <a:t>Содержит все последовательности белков, которые когда-либо были в UniProtKB, и даже те, которые не были включены в UniProtKB по каким-либо причинам. </a:t>
            </a:r>
            <a:endParaRPr lang="en-US" dirty="0"/>
          </a:p>
          <a:p>
            <a:pPr marL="285750" indent="-285750">
              <a:buFont typeface="Wingdings" panose="05000000000000000000" pitchFamily="2" charset="2"/>
              <a:buChar char="Ø"/>
            </a:pPr>
            <a:r>
              <a:rPr lang="ru-RU" dirty="0" smtClean="0"/>
              <a:t>Каждой уникальной последовательности присвоен идентификатор UPI, который никогда не изменяется и не удаляется.</a:t>
            </a:r>
            <a:endParaRPr lang="en-US" dirty="0" smtClean="0"/>
          </a:p>
          <a:p>
            <a:pPr marL="285750" indent="-285750">
              <a:buFont typeface="Wingdings" panose="05000000000000000000" pitchFamily="2" charset="2"/>
              <a:buChar char="Ø"/>
            </a:pPr>
            <a:r>
              <a:rPr lang="ru-RU" dirty="0" smtClean="0"/>
              <a:t>Запись </a:t>
            </a:r>
            <a:r>
              <a:rPr lang="ru-RU" dirty="0" err="1" smtClean="0"/>
              <a:t>UniParc</a:t>
            </a:r>
            <a:r>
              <a:rPr lang="ru-RU" dirty="0" smtClean="0"/>
              <a:t> содержит только последовательность, её </a:t>
            </a:r>
            <a:r>
              <a:rPr lang="ru-RU" dirty="0" err="1" smtClean="0"/>
              <a:t>хеш</a:t>
            </a:r>
            <a:r>
              <a:rPr lang="ru-RU" dirty="0" smtClean="0"/>
              <a:t>-сумму для проверки, ссылки на базы, в которых в какой-то момент времени хранилась такая же белковая последовательность и чуть-чуть вспомогательной информации. </a:t>
            </a:r>
            <a:endParaRPr lang="en-US" dirty="0"/>
          </a:p>
          <a:p>
            <a:pPr marL="285750" indent="-285750">
              <a:buFont typeface="Wingdings" panose="05000000000000000000" pitchFamily="2" charset="2"/>
              <a:buChar char="Ø"/>
            </a:pPr>
            <a:r>
              <a:rPr lang="ru-RU" dirty="0" smtClean="0"/>
              <a:t>Последовательности (почти) неаннотированные.</a:t>
            </a:r>
            <a:endParaRPr lang="ru-RU" dirty="0"/>
          </a:p>
        </p:txBody>
      </p:sp>
    </p:spTree>
    <p:extLst>
      <p:ext uri="{BB962C8B-B14F-4D97-AF65-F5344CB8AC3E}">
        <p14:creationId xmlns:p14="http://schemas.microsoft.com/office/powerpoint/2010/main" val="41120252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8353" y="401479"/>
            <a:ext cx="4054142" cy="419945"/>
          </a:xfrm>
        </p:spPr>
        <p:txBody>
          <a:bodyPr>
            <a:noAutofit/>
          </a:bodyPr>
          <a:lstStyle/>
          <a:p>
            <a:r>
              <a:rPr lang="ru-RU" sz="2800" dirty="0" smtClean="0"/>
              <a:t>Например</a:t>
            </a:r>
            <a:r>
              <a:rPr lang="ru-RU" sz="2800" dirty="0"/>
              <a:t>, </a:t>
            </a:r>
            <a:r>
              <a:rPr lang="en-US" sz="2800" dirty="0"/>
              <a:t>UPI0000000004</a:t>
            </a:r>
            <a:endParaRPr lang="ru-RU" sz="2800" dirty="0"/>
          </a:p>
        </p:txBody>
      </p:sp>
      <p:pic>
        <p:nvPicPr>
          <p:cNvPr id="6" name="Рисунок 5"/>
          <p:cNvPicPr>
            <a:picLocks noChangeAspect="1"/>
          </p:cNvPicPr>
          <p:nvPr/>
        </p:nvPicPr>
        <p:blipFill>
          <a:blip r:embed="rId2"/>
          <a:stretch>
            <a:fillRect/>
          </a:stretch>
        </p:blipFill>
        <p:spPr>
          <a:xfrm>
            <a:off x="142596" y="1240243"/>
            <a:ext cx="8858808" cy="4450540"/>
          </a:xfrm>
          <a:prstGeom prst="rect">
            <a:avLst/>
          </a:prstGeom>
        </p:spPr>
      </p:pic>
    </p:spTree>
    <p:extLst>
      <p:ext uri="{BB962C8B-B14F-4D97-AF65-F5344CB8AC3E}">
        <p14:creationId xmlns:p14="http://schemas.microsoft.com/office/powerpoint/2010/main" val="29603641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8352" y="401479"/>
            <a:ext cx="5550433" cy="419945"/>
          </a:xfrm>
        </p:spPr>
        <p:txBody>
          <a:bodyPr>
            <a:noAutofit/>
          </a:bodyPr>
          <a:lstStyle/>
          <a:p>
            <a:r>
              <a:rPr lang="en-US" sz="2800" dirty="0" err="1" smtClean="0"/>
              <a:t>UniProtKB</a:t>
            </a:r>
            <a:r>
              <a:rPr lang="en-US" sz="2800" dirty="0" smtClean="0"/>
              <a:t> (</a:t>
            </a:r>
            <a:r>
              <a:rPr lang="en-US" sz="2800" dirty="0" err="1" smtClean="0"/>
              <a:t>UniProt</a:t>
            </a:r>
            <a:r>
              <a:rPr lang="en-US" sz="2800" dirty="0" smtClean="0"/>
              <a:t> Knowledgebase)</a:t>
            </a:r>
            <a:endParaRPr lang="ru-RU" sz="2800" dirty="0"/>
          </a:p>
        </p:txBody>
      </p:sp>
      <p:sp>
        <p:nvSpPr>
          <p:cNvPr id="3" name="Прямоугольник 2"/>
          <p:cNvSpPr/>
          <p:nvPr/>
        </p:nvSpPr>
        <p:spPr>
          <a:xfrm>
            <a:off x="399010" y="2172851"/>
            <a:ext cx="8179724" cy="2862322"/>
          </a:xfrm>
          <a:prstGeom prst="rect">
            <a:avLst/>
          </a:prstGeom>
        </p:spPr>
        <p:txBody>
          <a:bodyPr wrap="square">
            <a:spAutoFit/>
          </a:bodyPr>
          <a:lstStyle/>
          <a:p>
            <a:r>
              <a:rPr lang="ru-RU" dirty="0" smtClean="0"/>
              <a:t>UniProtKB – две базы аннотированных белковых последовательностей с</a:t>
            </a:r>
          </a:p>
          <a:p>
            <a:r>
              <a:rPr lang="ru-RU" dirty="0" smtClean="0"/>
              <a:t>общим форматом записей.</a:t>
            </a:r>
            <a:endParaRPr lang="en-US" dirty="0" smtClean="0"/>
          </a:p>
          <a:p>
            <a:endParaRPr lang="ru-RU" dirty="0" smtClean="0"/>
          </a:p>
          <a:p>
            <a:pPr marL="285750" indent="-285750">
              <a:buFont typeface="Wingdings" panose="05000000000000000000" pitchFamily="2" charset="2"/>
              <a:buChar char="Ø"/>
            </a:pPr>
            <a:r>
              <a:rPr lang="ru-RU" dirty="0" err="1" smtClean="0"/>
              <a:t>TrEMBL</a:t>
            </a:r>
            <a:r>
              <a:rPr lang="ru-RU" dirty="0" smtClean="0"/>
              <a:t> (от </a:t>
            </a:r>
            <a:r>
              <a:rPr lang="ru-RU" b="1" dirty="0" err="1" smtClean="0"/>
              <a:t>Tr</a:t>
            </a:r>
            <a:r>
              <a:rPr lang="ru-RU" dirty="0" err="1" smtClean="0"/>
              <a:t>anslated</a:t>
            </a:r>
            <a:r>
              <a:rPr lang="ru-RU" dirty="0" smtClean="0"/>
              <a:t> </a:t>
            </a:r>
            <a:r>
              <a:rPr lang="ru-RU" b="1" dirty="0" smtClean="0"/>
              <a:t>EMBL</a:t>
            </a:r>
            <a:r>
              <a:rPr lang="ru-RU" dirty="0" smtClean="0"/>
              <a:t>) – автоматическая база данных,</a:t>
            </a:r>
            <a:r>
              <a:rPr lang="en-US" dirty="0" smtClean="0"/>
              <a:t> </a:t>
            </a:r>
            <a:r>
              <a:rPr lang="ru-RU" dirty="0" smtClean="0"/>
              <a:t>содержащая, в основном, формальные трансляции открытых</a:t>
            </a:r>
            <a:r>
              <a:rPr lang="en-US" dirty="0" smtClean="0"/>
              <a:t> </a:t>
            </a:r>
            <a:r>
              <a:rPr lang="ru-RU" dirty="0" smtClean="0"/>
              <a:t>рамок считывания, предсказанных в нуклеотидных</a:t>
            </a:r>
            <a:r>
              <a:rPr lang="en-US" dirty="0" smtClean="0"/>
              <a:t> </a:t>
            </a:r>
            <a:r>
              <a:rPr lang="ru-RU" dirty="0" smtClean="0"/>
              <a:t>последовательностях.</a:t>
            </a:r>
            <a:endParaRPr lang="en-US" dirty="0" smtClean="0"/>
          </a:p>
          <a:p>
            <a:pPr marL="285750" indent="-285750">
              <a:buFont typeface="Wingdings" panose="05000000000000000000" pitchFamily="2" charset="2"/>
              <a:buChar char="Ø"/>
            </a:pPr>
            <a:endParaRPr lang="ru-RU" dirty="0" smtClean="0"/>
          </a:p>
          <a:p>
            <a:pPr marL="285750" indent="-285750">
              <a:buFont typeface="Wingdings" panose="05000000000000000000" pitchFamily="2" charset="2"/>
              <a:buChar char="Ø"/>
            </a:pPr>
            <a:r>
              <a:rPr lang="ru-RU" dirty="0" err="1" smtClean="0"/>
              <a:t>Swiss-Prot</a:t>
            </a:r>
            <a:r>
              <a:rPr lang="ru-RU" dirty="0" smtClean="0"/>
              <a:t> (раньше была отдельным банком) – курируемая база данных.</a:t>
            </a:r>
            <a:r>
              <a:rPr lang="en-US" dirty="0"/>
              <a:t> </a:t>
            </a:r>
            <a:r>
              <a:rPr lang="ru-RU" dirty="0" smtClean="0"/>
              <a:t>Кураторы выбирают записи из </a:t>
            </a:r>
            <a:r>
              <a:rPr lang="ru-RU" dirty="0" err="1" smtClean="0"/>
              <a:t>TrEMBL</a:t>
            </a:r>
            <a:r>
              <a:rPr lang="ru-RU" dirty="0" smtClean="0"/>
              <a:t>, проверяют и дополняют</a:t>
            </a:r>
            <a:r>
              <a:rPr lang="en-US" dirty="0" smtClean="0"/>
              <a:t> </a:t>
            </a:r>
            <a:r>
              <a:rPr lang="ru-RU" dirty="0" smtClean="0"/>
              <a:t>их, переносят в </a:t>
            </a:r>
            <a:r>
              <a:rPr lang="ru-RU" dirty="0" err="1" smtClean="0"/>
              <a:t>Swiss-Prot</a:t>
            </a:r>
            <a:r>
              <a:rPr lang="ru-RU" dirty="0" smtClean="0"/>
              <a:t>.</a:t>
            </a:r>
          </a:p>
        </p:txBody>
      </p:sp>
    </p:spTree>
    <p:extLst>
      <p:ext uri="{BB962C8B-B14F-4D97-AF65-F5344CB8AC3E}">
        <p14:creationId xmlns:p14="http://schemas.microsoft.com/office/powerpoint/2010/main" val="2466920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8352" y="401479"/>
            <a:ext cx="5550433" cy="419945"/>
          </a:xfrm>
        </p:spPr>
        <p:txBody>
          <a:bodyPr>
            <a:noAutofit/>
          </a:bodyPr>
          <a:lstStyle/>
          <a:p>
            <a:r>
              <a:rPr lang="en-US" sz="2800" dirty="0" smtClean="0"/>
              <a:t>UniRef (</a:t>
            </a:r>
            <a:r>
              <a:rPr lang="en-US" sz="2800" dirty="0" err="1" smtClean="0"/>
              <a:t>UniProt</a:t>
            </a:r>
            <a:r>
              <a:rPr lang="en-US" sz="2800" dirty="0" smtClean="0"/>
              <a:t> Reference Clusters)</a:t>
            </a:r>
            <a:endParaRPr lang="ru-RU" sz="2800" dirty="0"/>
          </a:p>
        </p:txBody>
      </p:sp>
      <p:sp>
        <p:nvSpPr>
          <p:cNvPr id="3" name="Прямоугольник 2"/>
          <p:cNvSpPr/>
          <p:nvPr/>
        </p:nvSpPr>
        <p:spPr>
          <a:xfrm>
            <a:off x="318352" y="1457957"/>
            <a:ext cx="8420794" cy="4247317"/>
          </a:xfrm>
          <a:prstGeom prst="rect">
            <a:avLst/>
          </a:prstGeom>
        </p:spPr>
        <p:txBody>
          <a:bodyPr wrap="square">
            <a:spAutoFit/>
          </a:bodyPr>
          <a:lstStyle/>
          <a:p>
            <a:r>
              <a:rPr lang="ru-RU" dirty="0" smtClean="0"/>
              <a:t>Кластеры записей по сходству последовательностей. </a:t>
            </a:r>
            <a:endParaRPr lang="en-US" dirty="0" smtClean="0"/>
          </a:p>
          <a:p>
            <a:r>
              <a:rPr lang="ru-RU" dirty="0" smtClean="0"/>
              <a:t>UniProtKB + </a:t>
            </a:r>
            <a:r>
              <a:rPr lang="ru-RU" dirty="0" err="1" smtClean="0"/>
              <a:t>UniParc</a:t>
            </a:r>
            <a:r>
              <a:rPr lang="ru-RU" dirty="0" smtClean="0"/>
              <a:t> без ссылок на UniProtKB </a:t>
            </a:r>
            <a:endParaRPr lang="en-US" dirty="0" smtClean="0"/>
          </a:p>
          <a:p>
            <a:endParaRPr lang="ru-RU" dirty="0" smtClean="0"/>
          </a:p>
          <a:p>
            <a:pPr marL="285750" indent="-285750">
              <a:buFont typeface="Wingdings" panose="05000000000000000000" pitchFamily="2" charset="2"/>
              <a:buChar char="Ø"/>
            </a:pPr>
            <a:r>
              <a:rPr lang="ru-RU" dirty="0" smtClean="0"/>
              <a:t>UniRef100 </a:t>
            </a:r>
            <a:r>
              <a:rPr lang="en-US" dirty="0"/>
              <a:t>	</a:t>
            </a:r>
            <a:r>
              <a:rPr lang="ru-RU" dirty="0" smtClean="0"/>
              <a:t>идентичные на 100% последовательности и их фрагменты. </a:t>
            </a:r>
            <a:endParaRPr lang="en-US" dirty="0" smtClean="0"/>
          </a:p>
          <a:p>
            <a:pPr marL="285750" indent="-285750">
              <a:buFont typeface="Wingdings" panose="05000000000000000000" pitchFamily="2" charset="2"/>
              <a:buChar char="Ø"/>
            </a:pPr>
            <a:endParaRPr lang="ru-RU" dirty="0" smtClean="0"/>
          </a:p>
          <a:p>
            <a:pPr marL="285750" indent="-285750">
              <a:buFont typeface="Wingdings" panose="05000000000000000000" pitchFamily="2" charset="2"/>
              <a:buChar char="Ø"/>
            </a:pPr>
            <a:r>
              <a:rPr lang="ru-RU" dirty="0" smtClean="0"/>
              <a:t>UniRef90 </a:t>
            </a:r>
            <a:r>
              <a:rPr lang="en-US" dirty="0" smtClean="0"/>
              <a:t>	</a:t>
            </a:r>
            <a:r>
              <a:rPr lang="ru-RU" dirty="0" smtClean="0"/>
              <a:t>кластеры самых длинных представителей из кластеров UniRef100, </a:t>
            </a:r>
            <a:r>
              <a:rPr lang="en-US" dirty="0" smtClean="0"/>
              <a:t>		</a:t>
            </a:r>
            <a:r>
              <a:rPr lang="ru-RU" dirty="0" smtClean="0"/>
              <a:t>идентичных на 90% и похожих по длине (не короче 80% самой </a:t>
            </a:r>
            <a:r>
              <a:rPr lang="en-US" dirty="0" smtClean="0"/>
              <a:t>			</a:t>
            </a:r>
            <a:r>
              <a:rPr lang="ru-RU" dirty="0" smtClean="0"/>
              <a:t>длинной</a:t>
            </a:r>
            <a:r>
              <a:rPr lang="en-US" dirty="0" smtClean="0"/>
              <a:t> </a:t>
            </a:r>
            <a:r>
              <a:rPr lang="ru-RU" dirty="0" smtClean="0"/>
              <a:t>последовательности в кластере). Принадлежность </a:t>
            </a:r>
            <a:r>
              <a:rPr lang="en-US" dirty="0" smtClean="0"/>
              <a:t>			</a:t>
            </a:r>
            <a:r>
              <a:rPr lang="ru-RU" dirty="0" smtClean="0"/>
              <a:t>кластеру UniRef90 распространяется на все остальные записи из </a:t>
            </a:r>
            <a:r>
              <a:rPr lang="en-US" dirty="0" smtClean="0"/>
              <a:t>			</a:t>
            </a:r>
            <a:r>
              <a:rPr lang="ru-RU" dirty="0" smtClean="0"/>
              <a:t>кластера UniRef100 без проверок. </a:t>
            </a:r>
            <a:endParaRPr lang="en-US" dirty="0" smtClean="0"/>
          </a:p>
          <a:p>
            <a:pPr marL="285750" indent="-285750">
              <a:buFont typeface="Wingdings" panose="05000000000000000000" pitchFamily="2" charset="2"/>
              <a:buChar char="Ø"/>
            </a:pPr>
            <a:endParaRPr lang="ru-RU" dirty="0" smtClean="0"/>
          </a:p>
          <a:p>
            <a:pPr marL="285750" indent="-285750">
              <a:buFont typeface="Wingdings" panose="05000000000000000000" pitchFamily="2" charset="2"/>
              <a:buChar char="Ø"/>
            </a:pPr>
            <a:r>
              <a:rPr lang="ru-RU" dirty="0" smtClean="0"/>
              <a:t>UniRef50</a:t>
            </a:r>
            <a:r>
              <a:rPr lang="en-US" dirty="0" smtClean="0"/>
              <a:t>	</a:t>
            </a:r>
            <a:r>
              <a:rPr lang="ru-RU" dirty="0" smtClean="0"/>
              <a:t>аналогично UniRef90. </a:t>
            </a:r>
            <a:endParaRPr lang="en-US" dirty="0" smtClean="0"/>
          </a:p>
          <a:p>
            <a:pPr marL="285750" indent="-285750">
              <a:buFont typeface="Wingdings" panose="05000000000000000000" pitchFamily="2" charset="2"/>
              <a:buChar char="Ø"/>
            </a:pPr>
            <a:endParaRPr lang="ru-RU" dirty="0" smtClean="0"/>
          </a:p>
          <a:p>
            <a:r>
              <a:rPr lang="ru-RU" dirty="0" smtClean="0"/>
              <a:t>Последовательности длины 10 и более короткие включены только в UniRef100, и </a:t>
            </a:r>
            <a:r>
              <a:rPr lang="ru-RU" dirty="0" err="1" smtClean="0"/>
              <a:t>кластеризуются</a:t>
            </a:r>
            <a:r>
              <a:rPr lang="ru-RU" dirty="0" smtClean="0"/>
              <a:t> только при совпадении длины.</a:t>
            </a:r>
          </a:p>
        </p:txBody>
      </p:sp>
    </p:spTree>
    <p:extLst>
      <p:ext uri="{BB962C8B-B14F-4D97-AF65-F5344CB8AC3E}">
        <p14:creationId xmlns:p14="http://schemas.microsoft.com/office/powerpoint/2010/main" val="316286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8352" y="401479"/>
            <a:ext cx="7412484" cy="419945"/>
          </a:xfrm>
        </p:spPr>
        <p:txBody>
          <a:bodyPr>
            <a:noAutofit/>
          </a:bodyPr>
          <a:lstStyle/>
          <a:p>
            <a:r>
              <a:rPr lang="ru-RU" sz="2800" dirty="0"/>
              <a:t>Сид </a:t>
            </a:r>
            <a:r>
              <a:rPr lang="en-US" sz="2800" dirty="0" smtClean="0"/>
              <a:t>(seed)</a:t>
            </a:r>
            <a:r>
              <a:rPr lang="ru-RU" sz="2800" dirty="0" smtClean="0"/>
              <a:t>и </a:t>
            </a:r>
            <a:r>
              <a:rPr lang="ru-RU" sz="2800" dirty="0"/>
              <a:t>репрезентативная последовательность</a:t>
            </a:r>
          </a:p>
        </p:txBody>
      </p:sp>
      <p:sp>
        <p:nvSpPr>
          <p:cNvPr id="4" name="Прямоугольник 3"/>
          <p:cNvSpPr/>
          <p:nvPr/>
        </p:nvSpPr>
        <p:spPr>
          <a:xfrm>
            <a:off x="548639" y="2277962"/>
            <a:ext cx="8046722" cy="2246769"/>
          </a:xfrm>
          <a:prstGeom prst="rect">
            <a:avLst/>
          </a:prstGeom>
        </p:spPr>
        <p:txBody>
          <a:bodyPr wrap="square">
            <a:spAutoFit/>
          </a:bodyPr>
          <a:lstStyle/>
          <a:p>
            <a:r>
              <a:rPr lang="ru-RU" sz="2000" b="1" dirty="0" err="1" smtClean="0"/>
              <a:t>Seed</a:t>
            </a:r>
            <a:r>
              <a:rPr lang="ru-RU" sz="2000" dirty="0" smtClean="0"/>
              <a:t> – самая длинная последовательность в кластере, с которой сравниваются остальные последовательности для проверки принадлежности кластеру. </a:t>
            </a:r>
            <a:endParaRPr lang="en-US" sz="2000" dirty="0" smtClean="0"/>
          </a:p>
          <a:p>
            <a:endParaRPr lang="en-US" sz="2000" dirty="0"/>
          </a:p>
          <a:p>
            <a:r>
              <a:rPr lang="ru-RU" sz="2000" b="1" dirty="0" err="1" smtClean="0"/>
              <a:t>Representative</a:t>
            </a:r>
            <a:r>
              <a:rPr lang="ru-RU" sz="2000" b="1" dirty="0" smtClean="0"/>
              <a:t> </a:t>
            </a:r>
            <a:r>
              <a:rPr lang="ru-RU" sz="2000" dirty="0" smtClean="0"/>
              <a:t>– наиболее хорошо аннотированная последовательность, используется для аннотации кластера (название и длина последовательности). </a:t>
            </a:r>
            <a:endParaRPr lang="ru-RU" sz="2000" dirty="0"/>
          </a:p>
        </p:txBody>
      </p:sp>
    </p:spTree>
    <p:extLst>
      <p:ext uri="{BB962C8B-B14F-4D97-AF65-F5344CB8AC3E}">
        <p14:creationId xmlns:p14="http://schemas.microsoft.com/office/powerpoint/2010/main" val="3202446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8352" y="401479"/>
            <a:ext cx="7412484" cy="419945"/>
          </a:xfrm>
        </p:spPr>
        <p:txBody>
          <a:bodyPr>
            <a:noAutofit/>
          </a:bodyPr>
          <a:lstStyle/>
          <a:p>
            <a:r>
              <a:rPr lang="ru-RU" sz="2800" dirty="0" smtClean="0">
                <a:sym typeface="Wingdings" panose="05000000000000000000" pitchFamily="2" charset="2"/>
              </a:rPr>
              <a:t>Чего только в кластерах не бывает </a:t>
            </a:r>
            <a:endParaRPr lang="ru-RU" sz="2800" dirty="0"/>
          </a:p>
        </p:txBody>
      </p:sp>
      <p:sp>
        <p:nvSpPr>
          <p:cNvPr id="3" name="Прямоугольник 2"/>
          <p:cNvSpPr/>
          <p:nvPr/>
        </p:nvSpPr>
        <p:spPr>
          <a:xfrm>
            <a:off x="824693" y="1444582"/>
            <a:ext cx="2656176" cy="369332"/>
          </a:xfrm>
          <a:prstGeom prst="rect">
            <a:avLst/>
          </a:prstGeom>
        </p:spPr>
        <p:txBody>
          <a:bodyPr wrap="none">
            <a:spAutoFit/>
          </a:bodyPr>
          <a:lstStyle/>
          <a:p>
            <a:r>
              <a:rPr lang="ru-RU" dirty="0" smtClean="0"/>
              <a:t>кластер </a:t>
            </a:r>
            <a:r>
              <a:rPr lang="en-US" dirty="0" smtClean="0"/>
              <a:t>UniRef90_P81108</a:t>
            </a:r>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2884" y="1974885"/>
            <a:ext cx="7255278" cy="3962451"/>
          </a:xfrm>
          <a:prstGeom prst="rect">
            <a:avLst/>
          </a:prstGeom>
        </p:spPr>
      </p:pic>
    </p:spTree>
    <p:extLst>
      <p:ext uri="{BB962C8B-B14F-4D97-AF65-F5344CB8AC3E}">
        <p14:creationId xmlns:p14="http://schemas.microsoft.com/office/powerpoint/2010/main" val="3291759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8352" y="401479"/>
            <a:ext cx="7412484" cy="419945"/>
          </a:xfrm>
        </p:spPr>
        <p:txBody>
          <a:bodyPr>
            <a:noAutofit/>
          </a:bodyPr>
          <a:lstStyle/>
          <a:p>
            <a:r>
              <a:rPr lang="ru-RU" sz="2800" dirty="0" smtClean="0"/>
              <a:t>Вспомним , что говорили про источники последовательностей</a:t>
            </a:r>
            <a:endParaRPr lang="ru-RU" sz="2800" dirty="0"/>
          </a:p>
        </p:txBody>
      </p:sp>
      <p:sp>
        <p:nvSpPr>
          <p:cNvPr id="4" name="Прямоугольник 3"/>
          <p:cNvSpPr/>
          <p:nvPr/>
        </p:nvSpPr>
        <p:spPr>
          <a:xfrm>
            <a:off x="548639" y="2277962"/>
            <a:ext cx="8046722" cy="400110"/>
          </a:xfrm>
          <a:prstGeom prst="rect">
            <a:avLst/>
          </a:prstGeom>
        </p:spPr>
        <p:txBody>
          <a:bodyPr wrap="square">
            <a:spAutoFit/>
          </a:bodyPr>
          <a:lstStyle/>
          <a:p>
            <a:endParaRPr lang="ru-RU" sz="2000" dirty="0"/>
          </a:p>
        </p:txBody>
      </p:sp>
      <p:pic>
        <p:nvPicPr>
          <p:cNvPr id="3" name="Рисунок 2"/>
          <p:cNvPicPr>
            <a:picLocks noChangeAspect="1"/>
          </p:cNvPicPr>
          <p:nvPr/>
        </p:nvPicPr>
        <p:blipFill>
          <a:blip r:embed="rId2"/>
          <a:stretch>
            <a:fillRect/>
          </a:stretch>
        </p:blipFill>
        <p:spPr>
          <a:xfrm>
            <a:off x="1423145" y="1549693"/>
            <a:ext cx="6074936" cy="4170124"/>
          </a:xfrm>
          <a:prstGeom prst="rect">
            <a:avLst/>
          </a:prstGeom>
        </p:spPr>
      </p:pic>
      <p:sp>
        <p:nvSpPr>
          <p:cNvPr id="5" name="Прямоугольник 4"/>
          <p:cNvSpPr/>
          <p:nvPr/>
        </p:nvSpPr>
        <p:spPr>
          <a:xfrm>
            <a:off x="2100815" y="1180361"/>
            <a:ext cx="4942370" cy="369332"/>
          </a:xfrm>
          <a:prstGeom prst="rect">
            <a:avLst/>
          </a:prstGeom>
        </p:spPr>
        <p:txBody>
          <a:bodyPr wrap="square">
            <a:spAutoFit/>
          </a:bodyPr>
          <a:lstStyle/>
          <a:p>
            <a:r>
              <a:rPr lang="ru-RU" dirty="0" smtClean="0"/>
              <a:t>Число записей про белки в разных базах данных</a:t>
            </a:r>
            <a:endParaRPr lang="ru-RU" dirty="0"/>
          </a:p>
        </p:txBody>
      </p:sp>
    </p:spTree>
    <p:extLst>
      <p:ext uri="{BB962C8B-B14F-4D97-AF65-F5344CB8AC3E}">
        <p14:creationId xmlns:p14="http://schemas.microsoft.com/office/powerpoint/2010/main" val="3919598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377" y="128385"/>
            <a:ext cx="8688489" cy="885768"/>
          </a:xfrm>
        </p:spPr>
        <p:txBody>
          <a:bodyPr>
            <a:normAutofit/>
          </a:bodyPr>
          <a:lstStyle/>
          <a:p>
            <a:r>
              <a:rPr lang="ru-RU" sz="2400" dirty="0"/>
              <a:t>Откуда берутся последовательности </a:t>
            </a:r>
            <a:r>
              <a:rPr lang="ru-RU" sz="2400" dirty="0" smtClean="0"/>
              <a:t>белков</a:t>
            </a:r>
            <a:r>
              <a:rPr lang="en-US" sz="2400" dirty="0" smtClean="0"/>
              <a:t/>
            </a:r>
            <a:br>
              <a:rPr lang="en-US" sz="2400" dirty="0" smtClean="0"/>
            </a:br>
            <a:r>
              <a:rPr lang="ru-RU" sz="2400" dirty="0" smtClean="0"/>
              <a:t>Прошлое</a:t>
            </a:r>
            <a:endParaRPr lang="ru-RU" sz="2400" dirty="0"/>
          </a:p>
        </p:txBody>
      </p:sp>
      <p:sp>
        <p:nvSpPr>
          <p:cNvPr id="3" name="Объект 2"/>
          <p:cNvSpPr>
            <a:spLocks noGrp="1"/>
          </p:cNvSpPr>
          <p:nvPr>
            <p:ph idx="1"/>
          </p:nvPr>
        </p:nvSpPr>
        <p:spPr>
          <a:xfrm>
            <a:off x="417974" y="2016680"/>
            <a:ext cx="8065294" cy="2824639"/>
          </a:xfrm>
        </p:spPr>
        <p:txBody>
          <a:bodyPr>
            <a:normAutofit lnSpcReduction="10000"/>
          </a:bodyPr>
          <a:lstStyle/>
          <a:p>
            <a:pPr marL="0" indent="0">
              <a:buNone/>
            </a:pPr>
            <a:endParaRPr lang="ru-RU" dirty="0" smtClean="0"/>
          </a:p>
          <a:p>
            <a:pPr lvl="1">
              <a:buFont typeface="Wingdings" panose="05000000000000000000" pitchFamily="2" charset="2"/>
              <a:buChar char="Ø"/>
            </a:pPr>
            <a:r>
              <a:rPr lang="ru-RU" dirty="0" smtClean="0"/>
              <a:t>1950 — N-концевая деградация пептидов:</a:t>
            </a:r>
          </a:p>
          <a:p>
            <a:pPr marL="0" indent="0">
              <a:buNone/>
            </a:pPr>
            <a:r>
              <a:rPr lang="ru-RU" dirty="0" err="1" smtClean="0"/>
              <a:t>ди</a:t>
            </a:r>
            <a:r>
              <a:rPr lang="ru-RU" dirty="0" smtClean="0"/>
              <a:t>- и </a:t>
            </a:r>
            <a:r>
              <a:rPr lang="ru-RU" dirty="0" err="1" smtClean="0"/>
              <a:t>трипептиды</a:t>
            </a:r>
            <a:endParaRPr lang="ru-RU" dirty="0" smtClean="0"/>
          </a:p>
          <a:p>
            <a:pPr lvl="1">
              <a:buFont typeface="Wingdings" panose="05000000000000000000" pitchFamily="2" charset="2"/>
              <a:buChar char="Ø"/>
            </a:pPr>
            <a:r>
              <a:rPr lang="ru-RU" dirty="0" smtClean="0"/>
              <a:t>1951 и 1952 — Первая последовательность белка:</a:t>
            </a:r>
          </a:p>
          <a:p>
            <a:pPr marL="0" indent="0">
              <a:buNone/>
            </a:pPr>
            <a:r>
              <a:rPr lang="ru-RU" dirty="0" smtClean="0"/>
              <a:t>цепи B и A бычьего инсулина, 30 и 21 </a:t>
            </a:r>
            <a:r>
              <a:rPr lang="ru-RU" dirty="0" err="1" smtClean="0"/>
              <a:t>а.о</a:t>
            </a:r>
            <a:r>
              <a:rPr lang="ru-RU" dirty="0" smtClean="0"/>
              <a:t>.</a:t>
            </a:r>
          </a:p>
          <a:p>
            <a:pPr lvl="1">
              <a:buFont typeface="Wingdings" panose="05000000000000000000" pitchFamily="2" charset="2"/>
              <a:buChar char="Ø"/>
            </a:pPr>
            <a:r>
              <a:rPr lang="ru-RU" dirty="0" smtClean="0"/>
              <a:t>1967 — Автоматизация метода </a:t>
            </a:r>
            <a:r>
              <a:rPr lang="ru-RU" dirty="0" err="1" smtClean="0"/>
              <a:t>Эдмана</a:t>
            </a:r>
            <a:r>
              <a:rPr lang="ru-RU" dirty="0" smtClean="0"/>
              <a:t>:</a:t>
            </a:r>
          </a:p>
          <a:p>
            <a:pPr marL="0" indent="0">
              <a:buNone/>
            </a:pPr>
            <a:r>
              <a:rPr lang="ru-RU" dirty="0" smtClean="0"/>
              <a:t>60 </a:t>
            </a:r>
            <a:r>
              <a:rPr lang="ru-RU" dirty="0" err="1" smtClean="0"/>
              <a:t>а.о</a:t>
            </a:r>
            <a:r>
              <a:rPr lang="ru-RU" dirty="0" smtClean="0"/>
              <a:t>. миоглобина кита</a:t>
            </a:r>
            <a:endParaRPr lang="ru-RU" dirty="0"/>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4051" y="255592"/>
            <a:ext cx="1320815" cy="1761088"/>
          </a:xfrm>
          <a:prstGeom prst="rect">
            <a:avLst/>
          </a:prstGeom>
        </p:spPr>
      </p:pic>
      <p:sp>
        <p:nvSpPr>
          <p:cNvPr id="5" name="TextBox 4"/>
          <p:cNvSpPr txBox="1"/>
          <p:nvPr/>
        </p:nvSpPr>
        <p:spPr>
          <a:xfrm>
            <a:off x="7474051" y="2152996"/>
            <a:ext cx="1320815" cy="369332"/>
          </a:xfrm>
          <a:prstGeom prst="rect">
            <a:avLst/>
          </a:prstGeom>
          <a:noFill/>
        </p:spPr>
        <p:txBody>
          <a:bodyPr wrap="square" rtlCol="0">
            <a:spAutoFit/>
          </a:bodyPr>
          <a:lstStyle/>
          <a:p>
            <a:r>
              <a:rPr lang="en-US" dirty="0" err="1" smtClean="0"/>
              <a:t>Pehr</a:t>
            </a:r>
            <a:r>
              <a:rPr lang="en-US" dirty="0" smtClean="0"/>
              <a:t> Edman</a:t>
            </a:r>
            <a:endParaRPr lang="ru-RU" dirty="0"/>
          </a:p>
        </p:txBody>
      </p:sp>
    </p:spTree>
    <p:extLst>
      <p:ext uri="{BB962C8B-B14F-4D97-AF65-F5344CB8AC3E}">
        <p14:creationId xmlns:p14="http://schemas.microsoft.com/office/powerpoint/2010/main" val="11001815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8352" y="401479"/>
            <a:ext cx="7412484" cy="419945"/>
          </a:xfrm>
        </p:spPr>
        <p:txBody>
          <a:bodyPr>
            <a:noAutofit/>
          </a:bodyPr>
          <a:lstStyle/>
          <a:p>
            <a:r>
              <a:rPr lang="ru-RU" sz="2800" dirty="0" smtClean="0"/>
              <a:t>Вспомним , что говорили про источники последовательностей</a:t>
            </a:r>
            <a:endParaRPr lang="ru-RU" sz="2800" dirty="0"/>
          </a:p>
        </p:txBody>
      </p:sp>
      <p:sp>
        <p:nvSpPr>
          <p:cNvPr id="4" name="Прямоугольник 3"/>
          <p:cNvSpPr/>
          <p:nvPr/>
        </p:nvSpPr>
        <p:spPr>
          <a:xfrm>
            <a:off x="548639" y="2277962"/>
            <a:ext cx="8046722" cy="400110"/>
          </a:xfrm>
          <a:prstGeom prst="rect">
            <a:avLst/>
          </a:prstGeom>
        </p:spPr>
        <p:txBody>
          <a:bodyPr wrap="square">
            <a:spAutoFit/>
          </a:bodyPr>
          <a:lstStyle/>
          <a:p>
            <a:endParaRPr lang="ru-RU" sz="2000" dirty="0"/>
          </a:p>
        </p:txBody>
      </p:sp>
      <p:pic>
        <p:nvPicPr>
          <p:cNvPr id="3" name="Рисунок 2"/>
          <p:cNvPicPr>
            <a:picLocks noChangeAspect="1"/>
          </p:cNvPicPr>
          <p:nvPr/>
        </p:nvPicPr>
        <p:blipFill>
          <a:blip r:embed="rId2"/>
          <a:stretch>
            <a:fillRect/>
          </a:stretch>
        </p:blipFill>
        <p:spPr>
          <a:xfrm>
            <a:off x="1423145" y="1549693"/>
            <a:ext cx="6074936" cy="4170124"/>
          </a:xfrm>
          <a:prstGeom prst="rect">
            <a:avLst/>
          </a:prstGeom>
        </p:spPr>
      </p:pic>
      <p:sp>
        <p:nvSpPr>
          <p:cNvPr id="5" name="Прямоугольник 4"/>
          <p:cNvSpPr/>
          <p:nvPr/>
        </p:nvSpPr>
        <p:spPr>
          <a:xfrm>
            <a:off x="2100815" y="1180361"/>
            <a:ext cx="4942370" cy="369332"/>
          </a:xfrm>
          <a:prstGeom prst="rect">
            <a:avLst/>
          </a:prstGeom>
        </p:spPr>
        <p:txBody>
          <a:bodyPr wrap="square">
            <a:spAutoFit/>
          </a:bodyPr>
          <a:lstStyle/>
          <a:p>
            <a:r>
              <a:rPr lang="ru-RU" dirty="0" smtClean="0"/>
              <a:t>Число записей про белки в разных базах данных</a:t>
            </a:r>
            <a:endParaRPr lang="ru-RU" dirty="0"/>
          </a:p>
        </p:txBody>
      </p:sp>
      <p:sp>
        <p:nvSpPr>
          <p:cNvPr id="6" name="TextBox 5"/>
          <p:cNvSpPr txBox="1"/>
          <p:nvPr/>
        </p:nvSpPr>
        <p:spPr>
          <a:xfrm>
            <a:off x="2610196" y="5904483"/>
            <a:ext cx="4172990" cy="369332"/>
          </a:xfrm>
          <a:prstGeom prst="rect">
            <a:avLst/>
          </a:prstGeom>
          <a:noFill/>
        </p:spPr>
        <p:txBody>
          <a:bodyPr wrap="square" rtlCol="0">
            <a:spAutoFit/>
          </a:bodyPr>
          <a:lstStyle/>
          <a:p>
            <a:r>
              <a:rPr lang="ru-RU" dirty="0" smtClean="0"/>
              <a:t>Что самое страшное в этой диаграмме?</a:t>
            </a:r>
            <a:endParaRPr lang="ru-RU" dirty="0"/>
          </a:p>
        </p:txBody>
      </p:sp>
    </p:spTree>
    <p:extLst>
      <p:ext uri="{BB962C8B-B14F-4D97-AF65-F5344CB8AC3E}">
        <p14:creationId xmlns:p14="http://schemas.microsoft.com/office/powerpoint/2010/main" val="13813435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8352" y="401479"/>
            <a:ext cx="7412484" cy="419945"/>
          </a:xfrm>
        </p:spPr>
        <p:txBody>
          <a:bodyPr>
            <a:noAutofit/>
          </a:bodyPr>
          <a:lstStyle/>
          <a:p>
            <a:r>
              <a:rPr lang="ru-RU" sz="2800" dirty="0" smtClean="0"/>
              <a:t>Вспомним , что говорили про источники последовательностей</a:t>
            </a:r>
            <a:endParaRPr lang="ru-RU" sz="2800" dirty="0"/>
          </a:p>
        </p:txBody>
      </p:sp>
      <p:sp>
        <p:nvSpPr>
          <p:cNvPr id="4" name="Прямоугольник 3"/>
          <p:cNvSpPr/>
          <p:nvPr/>
        </p:nvSpPr>
        <p:spPr>
          <a:xfrm>
            <a:off x="548639" y="2277962"/>
            <a:ext cx="8046722" cy="400110"/>
          </a:xfrm>
          <a:prstGeom prst="rect">
            <a:avLst/>
          </a:prstGeom>
        </p:spPr>
        <p:txBody>
          <a:bodyPr wrap="square">
            <a:spAutoFit/>
          </a:bodyPr>
          <a:lstStyle/>
          <a:p>
            <a:endParaRPr lang="ru-RU" sz="2000" dirty="0"/>
          </a:p>
        </p:txBody>
      </p:sp>
      <p:pic>
        <p:nvPicPr>
          <p:cNvPr id="3" name="Рисунок 2"/>
          <p:cNvPicPr>
            <a:picLocks noChangeAspect="1"/>
          </p:cNvPicPr>
          <p:nvPr/>
        </p:nvPicPr>
        <p:blipFill>
          <a:blip r:embed="rId2"/>
          <a:stretch>
            <a:fillRect/>
          </a:stretch>
        </p:blipFill>
        <p:spPr>
          <a:xfrm>
            <a:off x="1423145" y="1549693"/>
            <a:ext cx="6074936" cy="4170124"/>
          </a:xfrm>
          <a:prstGeom prst="rect">
            <a:avLst/>
          </a:prstGeom>
        </p:spPr>
      </p:pic>
      <p:sp>
        <p:nvSpPr>
          <p:cNvPr id="5" name="Прямоугольник 4"/>
          <p:cNvSpPr/>
          <p:nvPr/>
        </p:nvSpPr>
        <p:spPr>
          <a:xfrm>
            <a:off x="2100815" y="1180361"/>
            <a:ext cx="4942370" cy="369332"/>
          </a:xfrm>
          <a:prstGeom prst="rect">
            <a:avLst/>
          </a:prstGeom>
        </p:spPr>
        <p:txBody>
          <a:bodyPr wrap="square">
            <a:spAutoFit/>
          </a:bodyPr>
          <a:lstStyle/>
          <a:p>
            <a:r>
              <a:rPr lang="ru-RU" dirty="0" smtClean="0"/>
              <a:t>Число записей про белки в разных базах данных</a:t>
            </a:r>
            <a:endParaRPr lang="ru-RU" dirty="0"/>
          </a:p>
        </p:txBody>
      </p:sp>
      <p:sp>
        <p:nvSpPr>
          <p:cNvPr id="7" name="Прямоугольная выноска 6"/>
          <p:cNvSpPr/>
          <p:nvPr/>
        </p:nvSpPr>
        <p:spPr>
          <a:xfrm>
            <a:off x="2749275" y="5741504"/>
            <a:ext cx="3834405" cy="70658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Это логарифмическая шкала!</a:t>
            </a:r>
            <a:endParaRPr lang="ru-RU" dirty="0"/>
          </a:p>
        </p:txBody>
      </p:sp>
    </p:spTree>
    <p:extLst>
      <p:ext uri="{BB962C8B-B14F-4D97-AF65-F5344CB8AC3E}">
        <p14:creationId xmlns:p14="http://schemas.microsoft.com/office/powerpoint/2010/main" val="36493705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8352" y="401479"/>
            <a:ext cx="7412484" cy="419945"/>
          </a:xfrm>
        </p:spPr>
        <p:txBody>
          <a:bodyPr>
            <a:noAutofit/>
          </a:bodyPr>
          <a:lstStyle/>
          <a:p>
            <a:r>
              <a:rPr lang="ru-RU" sz="2800" dirty="0" smtClean="0"/>
              <a:t>На самом деле всё вот так!</a:t>
            </a:r>
            <a:endParaRPr lang="ru-RU" sz="2800" dirty="0"/>
          </a:p>
        </p:txBody>
      </p:sp>
      <p:sp>
        <p:nvSpPr>
          <p:cNvPr id="4" name="Прямоугольник 3"/>
          <p:cNvSpPr/>
          <p:nvPr/>
        </p:nvSpPr>
        <p:spPr>
          <a:xfrm>
            <a:off x="548639" y="2277962"/>
            <a:ext cx="8046722" cy="400110"/>
          </a:xfrm>
          <a:prstGeom prst="rect">
            <a:avLst/>
          </a:prstGeom>
        </p:spPr>
        <p:txBody>
          <a:bodyPr wrap="square">
            <a:spAutoFit/>
          </a:bodyPr>
          <a:lstStyle/>
          <a:p>
            <a:endParaRPr lang="ru-RU" sz="2000" dirty="0"/>
          </a:p>
        </p:txBody>
      </p:sp>
      <p:sp>
        <p:nvSpPr>
          <p:cNvPr id="5" name="Прямоугольник 4"/>
          <p:cNvSpPr/>
          <p:nvPr/>
        </p:nvSpPr>
        <p:spPr>
          <a:xfrm>
            <a:off x="2100815" y="1180361"/>
            <a:ext cx="4942370" cy="369332"/>
          </a:xfrm>
          <a:prstGeom prst="rect">
            <a:avLst/>
          </a:prstGeom>
        </p:spPr>
        <p:txBody>
          <a:bodyPr wrap="square">
            <a:spAutoFit/>
          </a:bodyPr>
          <a:lstStyle/>
          <a:p>
            <a:r>
              <a:rPr lang="ru-RU" dirty="0" smtClean="0"/>
              <a:t>Число записей про белки в разных базах данных</a:t>
            </a:r>
            <a:endParaRPr lang="ru-RU" dirty="0"/>
          </a:p>
        </p:txBody>
      </p:sp>
      <p:pic>
        <p:nvPicPr>
          <p:cNvPr id="6" name="Рисунок 5"/>
          <p:cNvPicPr>
            <a:picLocks noChangeAspect="1"/>
          </p:cNvPicPr>
          <p:nvPr/>
        </p:nvPicPr>
        <p:blipFill>
          <a:blip r:embed="rId2"/>
          <a:stretch>
            <a:fillRect/>
          </a:stretch>
        </p:blipFill>
        <p:spPr>
          <a:xfrm>
            <a:off x="1379912" y="1471938"/>
            <a:ext cx="5817181" cy="4330346"/>
          </a:xfrm>
          <a:prstGeom prst="rect">
            <a:avLst/>
          </a:prstGeom>
        </p:spPr>
      </p:pic>
      <p:sp>
        <p:nvSpPr>
          <p:cNvPr id="9" name="Прямоугольник 8"/>
          <p:cNvSpPr/>
          <p:nvPr/>
        </p:nvSpPr>
        <p:spPr>
          <a:xfrm>
            <a:off x="211974" y="5961977"/>
            <a:ext cx="8720051" cy="646331"/>
          </a:xfrm>
          <a:prstGeom prst="rect">
            <a:avLst/>
          </a:prstGeom>
        </p:spPr>
        <p:txBody>
          <a:bodyPr wrap="square">
            <a:spAutoFit/>
          </a:bodyPr>
          <a:lstStyle/>
          <a:p>
            <a:r>
              <a:rPr lang="ru-RU" dirty="0" smtClean="0"/>
              <a:t>Известных структур во много раз меньше, чем последовательностей.</a:t>
            </a:r>
          </a:p>
          <a:p>
            <a:r>
              <a:rPr lang="ru-RU" dirty="0" smtClean="0"/>
              <a:t>Большинство последовательностей предсказано и аннотировано лишь автоматически.</a:t>
            </a:r>
            <a:endParaRPr lang="ru-RU" dirty="0"/>
          </a:p>
        </p:txBody>
      </p:sp>
    </p:spTree>
    <p:extLst>
      <p:ext uri="{BB962C8B-B14F-4D97-AF65-F5344CB8AC3E}">
        <p14:creationId xmlns:p14="http://schemas.microsoft.com/office/powerpoint/2010/main" val="13159814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8352" y="401479"/>
            <a:ext cx="7412484" cy="419945"/>
          </a:xfrm>
        </p:spPr>
        <p:txBody>
          <a:bodyPr>
            <a:noAutofit/>
          </a:bodyPr>
          <a:lstStyle/>
          <a:p>
            <a:r>
              <a:rPr lang="ru-RU" sz="2800" dirty="0" smtClean="0"/>
              <a:t>На самом деле всё вот так!</a:t>
            </a:r>
            <a:endParaRPr lang="ru-RU" sz="2800" dirty="0"/>
          </a:p>
        </p:txBody>
      </p:sp>
      <p:sp>
        <p:nvSpPr>
          <p:cNvPr id="4" name="Прямоугольник 3"/>
          <p:cNvSpPr/>
          <p:nvPr/>
        </p:nvSpPr>
        <p:spPr>
          <a:xfrm>
            <a:off x="548639" y="2277962"/>
            <a:ext cx="8046722" cy="400110"/>
          </a:xfrm>
          <a:prstGeom prst="rect">
            <a:avLst/>
          </a:prstGeom>
        </p:spPr>
        <p:txBody>
          <a:bodyPr wrap="square">
            <a:spAutoFit/>
          </a:bodyPr>
          <a:lstStyle/>
          <a:p>
            <a:endParaRPr lang="ru-RU" sz="2000" dirty="0"/>
          </a:p>
        </p:txBody>
      </p:sp>
      <p:sp>
        <p:nvSpPr>
          <p:cNvPr id="5" name="Прямоугольник 4"/>
          <p:cNvSpPr/>
          <p:nvPr/>
        </p:nvSpPr>
        <p:spPr>
          <a:xfrm>
            <a:off x="2948713" y="962884"/>
            <a:ext cx="3593403" cy="369332"/>
          </a:xfrm>
          <a:prstGeom prst="rect">
            <a:avLst/>
          </a:prstGeom>
        </p:spPr>
        <p:txBody>
          <a:bodyPr wrap="square">
            <a:spAutoFit/>
          </a:bodyPr>
          <a:lstStyle/>
          <a:p>
            <a:r>
              <a:rPr lang="ru-RU" dirty="0" smtClean="0"/>
              <a:t>Достоверность белков в </a:t>
            </a:r>
            <a:r>
              <a:rPr lang="en-US" dirty="0" smtClean="0"/>
              <a:t>Swiss-</a:t>
            </a:r>
            <a:r>
              <a:rPr lang="en-US" dirty="0" err="1" smtClean="0"/>
              <a:t>Prot</a:t>
            </a:r>
            <a:endParaRPr lang="ru-RU" dirty="0"/>
          </a:p>
        </p:txBody>
      </p:sp>
      <p:sp>
        <p:nvSpPr>
          <p:cNvPr id="9" name="Прямоугольник 8"/>
          <p:cNvSpPr/>
          <p:nvPr/>
        </p:nvSpPr>
        <p:spPr>
          <a:xfrm>
            <a:off x="153785" y="6134649"/>
            <a:ext cx="8720051" cy="646331"/>
          </a:xfrm>
          <a:prstGeom prst="rect">
            <a:avLst/>
          </a:prstGeom>
        </p:spPr>
        <p:txBody>
          <a:bodyPr wrap="square">
            <a:spAutoFit/>
          </a:bodyPr>
          <a:lstStyle/>
          <a:p>
            <a:r>
              <a:rPr lang="ru-RU" dirty="0" smtClean="0"/>
              <a:t>Среди аннотированных вручную белков большая часть не изучена экспериментально даже на уровне </a:t>
            </a:r>
            <a:r>
              <a:rPr lang="ru-RU" dirty="0" err="1" smtClean="0"/>
              <a:t>транскрипта</a:t>
            </a:r>
            <a:r>
              <a:rPr lang="ru-RU" dirty="0" smtClean="0"/>
              <a:t>. </a:t>
            </a:r>
            <a:endParaRPr lang="ru-RU" dirty="0"/>
          </a:p>
        </p:txBody>
      </p:sp>
      <p:pic>
        <p:nvPicPr>
          <p:cNvPr id="7" name="Рисунок 6"/>
          <p:cNvPicPr>
            <a:picLocks noChangeAspect="1"/>
          </p:cNvPicPr>
          <p:nvPr/>
        </p:nvPicPr>
        <p:blipFill>
          <a:blip r:embed="rId2"/>
          <a:stretch>
            <a:fillRect/>
          </a:stretch>
        </p:blipFill>
        <p:spPr>
          <a:xfrm>
            <a:off x="862149" y="1332216"/>
            <a:ext cx="7190998" cy="4802433"/>
          </a:xfrm>
          <a:prstGeom prst="rect">
            <a:avLst/>
          </a:prstGeom>
        </p:spPr>
      </p:pic>
    </p:spTree>
    <p:extLst>
      <p:ext uri="{BB962C8B-B14F-4D97-AF65-F5344CB8AC3E}">
        <p14:creationId xmlns:p14="http://schemas.microsoft.com/office/powerpoint/2010/main" val="3832627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8352" y="401479"/>
            <a:ext cx="7412484" cy="419945"/>
          </a:xfrm>
        </p:spPr>
        <p:txBody>
          <a:bodyPr>
            <a:noAutofit/>
          </a:bodyPr>
          <a:lstStyle/>
          <a:p>
            <a:r>
              <a:rPr lang="ru-RU" sz="2800" dirty="0"/>
              <a:t>Рост числа записей в </a:t>
            </a:r>
            <a:r>
              <a:rPr lang="ru-RU" sz="2800" dirty="0" err="1"/>
              <a:t>Swiss-Prot</a:t>
            </a:r>
            <a:endParaRPr lang="ru-RU" sz="2800" dirty="0"/>
          </a:p>
        </p:txBody>
      </p:sp>
      <p:sp>
        <p:nvSpPr>
          <p:cNvPr id="4" name="Прямоугольник 3"/>
          <p:cNvSpPr/>
          <p:nvPr/>
        </p:nvSpPr>
        <p:spPr>
          <a:xfrm>
            <a:off x="548639" y="2277962"/>
            <a:ext cx="8046722" cy="400110"/>
          </a:xfrm>
          <a:prstGeom prst="rect">
            <a:avLst/>
          </a:prstGeom>
        </p:spPr>
        <p:txBody>
          <a:bodyPr wrap="square">
            <a:spAutoFit/>
          </a:bodyPr>
          <a:lstStyle/>
          <a:p>
            <a:endParaRPr lang="ru-RU" sz="2000" dirty="0"/>
          </a:p>
        </p:txBody>
      </p:sp>
      <p:pic>
        <p:nvPicPr>
          <p:cNvPr id="3" name="Рисунок 2"/>
          <p:cNvPicPr>
            <a:picLocks noChangeAspect="1"/>
          </p:cNvPicPr>
          <p:nvPr/>
        </p:nvPicPr>
        <p:blipFill>
          <a:blip r:embed="rId2"/>
          <a:stretch>
            <a:fillRect/>
          </a:stretch>
        </p:blipFill>
        <p:spPr>
          <a:xfrm>
            <a:off x="1269057" y="1174341"/>
            <a:ext cx="6461779" cy="5405028"/>
          </a:xfrm>
          <a:prstGeom prst="rect">
            <a:avLst/>
          </a:prstGeom>
        </p:spPr>
      </p:pic>
    </p:spTree>
    <p:extLst>
      <p:ext uri="{BB962C8B-B14F-4D97-AF65-F5344CB8AC3E}">
        <p14:creationId xmlns:p14="http://schemas.microsoft.com/office/powerpoint/2010/main" val="34159963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8352" y="401479"/>
            <a:ext cx="7412484" cy="419945"/>
          </a:xfrm>
        </p:spPr>
        <p:txBody>
          <a:bodyPr>
            <a:noAutofit/>
          </a:bodyPr>
          <a:lstStyle/>
          <a:p>
            <a:r>
              <a:rPr lang="ru-RU" sz="2800" dirty="0"/>
              <a:t>Рост числа записей в </a:t>
            </a:r>
            <a:r>
              <a:rPr lang="en-US" sz="2800" dirty="0" err="1" smtClean="0"/>
              <a:t>TrEMBL</a:t>
            </a:r>
            <a:endParaRPr lang="ru-RU" sz="2800" dirty="0"/>
          </a:p>
        </p:txBody>
      </p:sp>
      <p:sp>
        <p:nvSpPr>
          <p:cNvPr id="4" name="Прямоугольник 3"/>
          <p:cNvSpPr/>
          <p:nvPr/>
        </p:nvSpPr>
        <p:spPr>
          <a:xfrm>
            <a:off x="548639" y="2277962"/>
            <a:ext cx="8046722" cy="400110"/>
          </a:xfrm>
          <a:prstGeom prst="rect">
            <a:avLst/>
          </a:prstGeom>
        </p:spPr>
        <p:txBody>
          <a:bodyPr wrap="square">
            <a:spAutoFit/>
          </a:bodyPr>
          <a:lstStyle/>
          <a:p>
            <a:endParaRPr lang="ru-RU" sz="2000" dirty="0"/>
          </a:p>
        </p:txBody>
      </p:sp>
      <p:pic>
        <p:nvPicPr>
          <p:cNvPr id="5" name="Рисунок 4"/>
          <p:cNvPicPr>
            <a:picLocks noChangeAspect="1"/>
          </p:cNvPicPr>
          <p:nvPr/>
        </p:nvPicPr>
        <p:blipFill>
          <a:blip r:embed="rId2"/>
          <a:stretch>
            <a:fillRect/>
          </a:stretch>
        </p:blipFill>
        <p:spPr>
          <a:xfrm>
            <a:off x="1180627" y="997366"/>
            <a:ext cx="6456012" cy="5395122"/>
          </a:xfrm>
          <a:prstGeom prst="rect">
            <a:avLst/>
          </a:prstGeom>
        </p:spPr>
      </p:pic>
    </p:spTree>
    <p:extLst>
      <p:ext uri="{BB962C8B-B14F-4D97-AF65-F5344CB8AC3E}">
        <p14:creationId xmlns:p14="http://schemas.microsoft.com/office/powerpoint/2010/main" val="12583504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51" y="2561089"/>
            <a:ext cx="9177251" cy="1658198"/>
          </a:xfrm>
        </p:spPr>
        <p:txBody>
          <a:bodyPr/>
          <a:lstStyle/>
          <a:p>
            <a:pPr algn="ctr"/>
            <a:r>
              <a:rPr lang="ru-RU" dirty="0" smtClean="0"/>
              <a:t>Что мы называем «одним белком»?</a:t>
            </a:r>
            <a:endParaRPr lang="ru-RU" dirty="0"/>
          </a:p>
        </p:txBody>
      </p:sp>
    </p:spTree>
    <p:extLst>
      <p:ext uri="{BB962C8B-B14F-4D97-AF65-F5344CB8AC3E}">
        <p14:creationId xmlns:p14="http://schemas.microsoft.com/office/powerpoint/2010/main" val="10550573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7206" y="557722"/>
            <a:ext cx="5550434" cy="855442"/>
          </a:xfrm>
        </p:spPr>
        <p:txBody>
          <a:bodyPr>
            <a:normAutofit/>
          </a:bodyPr>
          <a:lstStyle/>
          <a:p>
            <a:r>
              <a:rPr lang="ru-RU" sz="3200" dirty="0" smtClean="0"/>
              <a:t>Какие есть проблемы?</a:t>
            </a:r>
            <a:endParaRPr lang="ru-RU" sz="3200" dirty="0"/>
          </a:p>
        </p:txBody>
      </p:sp>
      <p:sp>
        <p:nvSpPr>
          <p:cNvPr id="3" name="Объект 2"/>
          <p:cNvSpPr>
            <a:spLocks noGrp="1"/>
          </p:cNvSpPr>
          <p:nvPr>
            <p:ph idx="1"/>
          </p:nvPr>
        </p:nvSpPr>
        <p:spPr/>
        <p:txBody>
          <a:bodyPr>
            <a:normAutofit fontScale="92500" lnSpcReduction="20000"/>
          </a:bodyPr>
          <a:lstStyle/>
          <a:p>
            <a:r>
              <a:rPr lang="ru-RU" dirty="0"/>
              <a:t>Два гена из одного генома кодируют один белок (недавняя дупликация).</a:t>
            </a:r>
          </a:p>
          <a:p>
            <a:r>
              <a:rPr lang="ru-RU" dirty="0" smtClean="0"/>
              <a:t>Два </a:t>
            </a:r>
            <a:r>
              <a:rPr lang="ru-RU" dirty="0"/>
              <a:t>гена из разных видов (штаммов, родов, ...) кодируют один белок.</a:t>
            </a:r>
          </a:p>
          <a:p>
            <a:r>
              <a:rPr lang="ru-RU" dirty="0" smtClean="0"/>
              <a:t>Полиморфизм</a:t>
            </a:r>
            <a:r>
              <a:rPr lang="ru-RU" dirty="0"/>
              <a:t>: последовательность белка отличается у разных </a:t>
            </a:r>
            <a:r>
              <a:rPr lang="ru-RU" dirty="0" smtClean="0"/>
              <a:t>особей одного </a:t>
            </a:r>
            <a:r>
              <a:rPr lang="ru-RU" dirty="0"/>
              <a:t>вида.</a:t>
            </a:r>
          </a:p>
          <a:p>
            <a:r>
              <a:rPr lang="ru-RU" dirty="0" smtClean="0"/>
              <a:t>Соматические </a:t>
            </a:r>
            <a:r>
              <a:rPr lang="ru-RU" dirty="0"/>
              <a:t>различия: разные белки в разных клетках </a:t>
            </a:r>
            <a:r>
              <a:rPr lang="ru-RU" dirty="0" smtClean="0"/>
              <a:t>организма (иммунные </a:t>
            </a:r>
            <a:r>
              <a:rPr lang="ru-RU" dirty="0"/>
              <a:t>клетки, раковые клетки, соматические мутации).</a:t>
            </a:r>
          </a:p>
          <a:p>
            <a:r>
              <a:rPr lang="ru-RU" dirty="0" smtClean="0"/>
              <a:t>Альтернативный </a:t>
            </a:r>
            <a:r>
              <a:rPr lang="ru-RU" dirty="0" err="1"/>
              <a:t>сплайсинг</a:t>
            </a:r>
            <a:r>
              <a:rPr lang="ru-RU" dirty="0"/>
              <a:t>: у одного гена может быть </a:t>
            </a:r>
            <a:r>
              <a:rPr lang="ru-RU" dirty="0" smtClean="0"/>
              <a:t>несколько продуктов</a:t>
            </a:r>
            <a:r>
              <a:rPr lang="ru-RU" dirty="0"/>
              <a:t>, разных по последовательности.</a:t>
            </a:r>
          </a:p>
          <a:p>
            <a:r>
              <a:rPr lang="ru-RU" dirty="0" err="1" smtClean="0"/>
              <a:t>Транссплайсинг</a:t>
            </a:r>
            <a:r>
              <a:rPr lang="ru-RU" dirty="0"/>
              <a:t>: </a:t>
            </a:r>
            <a:r>
              <a:rPr lang="ru-RU" dirty="0" err="1"/>
              <a:t>сплайсинг</a:t>
            </a:r>
            <a:r>
              <a:rPr lang="ru-RU" dirty="0"/>
              <a:t> между разными генами, белок </a:t>
            </a:r>
            <a:r>
              <a:rPr lang="ru-RU" dirty="0" smtClean="0"/>
              <a:t>не закодирован </a:t>
            </a:r>
            <a:r>
              <a:rPr lang="ru-RU" dirty="0"/>
              <a:t>в одном гене.</a:t>
            </a:r>
          </a:p>
        </p:txBody>
      </p:sp>
    </p:spTree>
    <p:extLst>
      <p:ext uri="{BB962C8B-B14F-4D97-AF65-F5344CB8AC3E}">
        <p14:creationId xmlns:p14="http://schemas.microsoft.com/office/powerpoint/2010/main" val="30513747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7206" y="557722"/>
            <a:ext cx="5550434" cy="855442"/>
          </a:xfrm>
        </p:spPr>
        <p:txBody>
          <a:bodyPr>
            <a:normAutofit/>
          </a:bodyPr>
          <a:lstStyle/>
          <a:p>
            <a:r>
              <a:rPr lang="ru-RU" sz="3200" dirty="0"/>
              <a:t>Одна запись </a:t>
            </a:r>
            <a:r>
              <a:rPr lang="en-US" sz="3200" dirty="0" err="1"/>
              <a:t>UniProtKB</a:t>
            </a:r>
            <a:endParaRPr lang="ru-RU" sz="3200" dirty="0"/>
          </a:p>
        </p:txBody>
      </p:sp>
      <p:sp>
        <p:nvSpPr>
          <p:cNvPr id="3" name="Объект 2"/>
          <p:cNvSpPr>
            <a:spLocks noGrp="1"/>
          </p:cNvSpPr>
          <p:nvPr>
            <p:ph idx="1"/>
          </p:nvPr>
        </p:nvSpPr>
        <p:spPr/>
        <p:txBody>
          <a:bodyPr>
            <a:normAutofit/>
          </a:bodyPr>
          <a:lstStyle/>
          <a:p>
            <a:r>
              <a:rPr lang="ru-RU" b="1" dirty="0"/>
              <a:t>Одна запись</a:t>
            </a:r>
            <a:r>
              <a:rPr lang="ru-RU" dirty="0"/>
              <a:t> – все </a:t>
            </a:r>
            <a:r>
              <a:rPr lang="ru-RU" b="1" dirty="0"/>
              <a:t>продукты одного гена</a:t>
            </a:r>
            <a:r>
              <a:rPr lang="ru-RU" dirty="0"/>
              <a:t> из организмов </a:t>
            </a:r>
            <a:r>
              <a:rPr lang="ru-RU" b="1" dirty="0"/>
              <a:t>одного </a:t>
            </a:r>
            <a:r>
              <a:rPr lang="ru-RU" b="1" dirty="0" smtClean="0"/>
              <a:t>вида</a:t>
            </a:r>
            <a:r>
              <a:rPr lang="ru-RU" dirty="0" smtClean="0"/>
              <a:t>. Известные </a:t>
            </a:r>
            <a:r>
              <a:rPr lang="ru-RU" dirty="0" err="1"/>
              <a:t>изоформы</a:t>
            </a:r>
            <a:r>
              <a:rPr lang="ru-RU" dirty="0"/>
              <a:t>, полиморфизмы и т.д. указывают в аннотации записей.</a:t>
            </a:r>
          </a:p>
          <a:p>
            <a:r>
              <a:rPr lang="ru-RU" dirty="0" err="1"/>
              <a:t>Изоформы</a:t>
            </a:r>
            <a:r>
              <a:rPr lang="ru-RU" dirty="0"/>
              <a:t> указаны в полях СС (подраздел "</a:t>
            </a:r>
            <a:r>
              <a:rPr lang="ru-RU" dirty="0" err="1"/>
              <a:t>Alternative</a:t>
            </a:r>
            <a:r>
              <a:rPr lang="ru-RU" dirty="0"/>
              <a:t> </a:t>
            </a:r>
            <a:r>
              <a:rPr lang="ru-RU" dirty="0" err="1"/>
              <a:t>products</a:t>
            </a:r>
            <a:r>
              <a:rPr lang="ru-RU" dirty="0"/>
              <a:t>") и </a:t>
            </a:r>
            <a:r>
              <a:rPr lang="ru-RU" dirty="0" smtClean="0"/>
              <a:t>FT (конкретные </a:t>
            </a:r>
            <a:r>
              <a:rPr lang="ru-RU" dirty="0"/>
              <a:t>участки различий</a:t>
            </a:r>
            <a:r>
              <a:rPr lang="ru-RU" dirty="0" smtClean="0"/>
              <a:t>), полиморфизмы </a:t>
            </a:r>
            <a:r>
              <a:rPr lang="ru-RU" dirty="0"/>
              <a:t>указывают в поле FT.</a:t>
            </a:r>
          </a:p>
          <a:p>
            <a:r>
              <a:rPr lang="ru-RU" dirty="0"/>
              <a:t>Правило не строгое, из него есть исключения. Например, если для </a:t>
            </a:r>
            <a:r>
              <a:rPr lang="ru-RU" dirty="0" smtClean="0"/>
              <a:t>гена известно </a:t>
            </a:r>
            <a:r>
              <a:rPr lang="ru-RU" dirty="0"/>
              <a:t>множество </a:t>
            </a:r>
            <a:r>
              <a:rPr lang="ru-RU" dirty="0" err="1"/>
              <a:t>изоформ</a:t>
            </a:r>
            <a:r>
              <a:rPr lang="ru-RU" dirty="0"/>
              <a:t>, сильно отличающихся по </a:t>
            </a:r>
            <a:r>
              <a:rPr lang="ru-RU" dirty="0" smtClean="0"/>
              <a:t>последовательности и </a:t>
            </a:r>
            <a:r>
              <a:rPr lang="ru-RU" dirty="0"/>
              <a:t>функциям, то для них создадут несколько записей.</a:t>
            </a:r>
          </a:p>
        </p:txBody>
      </p:sp>
    </p:spTree>
    <p:extLst>
      <p:ext uri="{BB962C8B-B14F-4D97-AF65-F5344CB8AC3E}">
        <p14:creationId xmlns:p14="http://schemas.microsoft.com/office/powerpoint/2010/main" val="9852947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51" y="2561089"/>
            <a:ext cx="9177251" cy="1658198"/>
          </a:xfrm>
        </p:spPr>
        <p:txBody>
          <a:bodyPr/>
          <a:lstStyle/>
          <a:p>
            <a:pPr algn="ctr"/>
            <a:r>
              <a:rPr lang="ru-RU" dirty="0" smtClean="0"/>
              <a:t>Формат записи </a:t>
            </a:r>
            <a:r>
              <a:rPr lang="en-US" dirty="0" err="1" smtClean="0"/>
              <a:t>UniProtKB</a:t>
            </a:r>
            <a:endParaRPr lang="ru-RU" dirty="0"/>
          </a:p>
        </p:txBody>
      </p:sp>
    </p:spTree>
    <p:extLst>
      <p:ext uri="{BB962C8B-B14F-4D97-AF65-F5344CB8AC3E}">
        <p14:creationId xmlns:p14="http://schemas.microsoft.com/office/powerpoint/2010/main" val="2290940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377" y="128385"/>
            <a:ext cx="8688489" cy="885768"/>
          </a:xfrm>
        </p:spPr>
        <p:txBody>
          <a:bodyPr>
            <a:normAutofit/>
          </a:bodyPr>
          <a:lstStyle/>
          <a:p>
            <a:r>
              <a:rPr lang="ru-RU" sz="2400" dirty="0"/>
              <a:t>Откуда берутся последовательности </a:t>
            </a:r>
            <a:r>
              <a:rPr lang="ru-RU" sz="2400" dirty="0" smtClean="0"/>
              <a:t>белков</a:t>
            </a:r>
            <a:r>
              <a:rPr lang="en-US" sz="2400" dirty="0" smtClean="0"/>
              <a:t/>
            </a:r>
            <a:br>
              <a:rPr lang="en-US" sz="2400" dirty="0" smtClean="0"/>
            </a:br>
            <a:r>
              <a:rPr lang="ru-RU" sz="2400" dirty="0" smtClean="0"/>
              <a:t>Настоящее</a:t>
            </a:r>
            <a:endParaRPr lang="ru-RU" sz="2400" dirty="0"/>
          </a:p>
        </p:txBody>
      </p:sp>
      <p:sp>
        <p:nvSpPr>
          <p:cNvPr id="3" name="Объект 2"/>
          <p:cNvSpPr>
            <a:spLocks noGrp="1"/>
          </p:cNvSpPr>
          <p:nvPr>
            <p:ph idx="1"/>
          </p:nvPr>
        </p:nvSpPr>
        <p:spPr>
          <a:xfrm>
            <a:off x="251719" y="1739678"/>
            <a:ext cx="8065294" cy="2824639"/>
          </a:xfrm>
        </p:spPr>
        <p:txBody>
          <a:bodyPr>
            <a:normAutofit/>
          </a:bodyPr>
          <a:lstStyle/>
          <a:p>
            <a:pPr marL="0" indent="0">
              <a:buNone/>
            </a:pPr>
            <a:endParaRPr lang="ru-RU" dirty="0" smtClean="0"/>
          </a:p>
          <a:p>
            <a:endParaRPr lang="ru-RU" dirty="0"/>
          </a:p>
        </p:txBody>
      </p:sp>
      <p:sp>
        <p:nvSpPr>
          <p:cNvPr id="4" name="Прямоугольник 3"/>
          <p:cNvSpPr/>
          <p:nvPr/>
        </p:nvSpPr>
        <p:spPr>
          <a:xfrm>
            <a:off x="106377" y="3270806"/>
            <a:ext cx="2189750" cy="830997"/>
          </a:xfrm>
          <a:prstGeom prst="rect">
            <a:avLst/>
          </a:prstGeom>
        </p:spPr>
        <p:txBody>
          <a:bodyPr wrap="square">
            <a:spAutoFit/>
          </a:bodyPr>
          <a:lstStyle/>
          <a:p>
            <a:r>
              <a:rPr lang="ru-RU" sz="2400" dirty="0"/>
              <a:t>Б</a:t>
            </a:r>
            <a:r>
              <a:rPr lang="ru-RU" sz="2400" dirty="0" smtClean="0"/>
              <a:t>елковая </a:t>
            </a:r>
            <a:r>
              <a:rPr lang="ru-RU" sz="2400" dirty="0" err="1" smtClean="0"/>
              <a:t>мас</a:t>
            </a:r>
            <a:r>
              <a:rPr lang="en-US" sz="2400" dirty="0" smtClean="0"/>
              <a:t>c-</a:t>
            </a:r>
            <a:r>
              <a:rPr lang="ru-RU" sz="2400" dirty="0" smtClean="0"/>
              <a:t>спектрометрия</a:t>
            </a:r>
            <a:endParaRPr lang="ru-RU" sz="2400" dirty="0"/>
          </a:p>
        </p:txBody>
      </p:sp>
      <p:pic>
        <p:nvPicPr>
          <p:cNvPr id="5" name="Рисунок 4"/>
          <p:cNvPicPr>
            <a:picLocks noChangeAspect="1"/>
          </p:cNvPicPr>
          <p:nvPr/>
        </p:nvPicPr>
        <p:blipFill>
          <a:blip r:embed="rId2"/>
          <a:stretch>
            <a:fillRect/>
          </a:stretch>
        </p:blipFill>
        <p:spPr>
          <a:xfrm>
            <a:off x="2744126" y="722428"/>
            <a:ext cx="6183104" cy="5927754"/>
          </a:xfrm>
          <a:prstGeom prst="rect">
            <a:avLst/>
          </a:prstGeom>
        </p:spPr>
      </p:pic>
    </p:spTree>
    <p:extLst>
      <p:ext uri="{BB962C8B-B14F-4D97-AF65-F5344CB8AC3E}">
        <p14:creationId xmlns:p14="http://schemas.microsoft.com/office/powerpoint/2010/main" val="23690999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93662" y="235626"/>
            <a:ext cx="4868790" cy="671249"/>
          </a:xfrm>
          <a:prstGeom prst="rect">
            <a:avLst/>
          </a:prstGeom>
        </p:spPr>
      </p:pic>
      <p:sp>
        <p:nvSpPr>
          <p:cNvPr id="5" name="TextBox 4"/>
          <p:cNvSpPr txBox="1"/>
          <p:nvPr/>
        </p:nvSpPr>
        <p:spPr>
          <a:xfrm>
            <a:off x="5702530" y="343441"/>
            <a:ext cx="2261061" cy="369332"/>
          </a:xfrm>
          <a:prstGeom prst="rect">
            <a:avLst/>
          </a:prstGeom>
          <a:noFill/>
        </p:spPr>
        <p:txBody>
          <a:bodyPr wrap="square" rtlCol="0">
            <a:spAutoFit/>
          </a:bodyPr>
          <a:lstStyle/>
          <a:p>
            <a:r>
              <a:rPr lang="ru-RU" dirty="0" smtClean="0"/>
              <a:t>Метаданные</a:t>
            </a:r>
            <a:endParaRPr lang="ru-RU" dirty="0"/>
          </a:p>
        </p:txBody>
      </p:sp>
      <p:pic>
        <p:nvPicPr>
          <p:cNvPr id="6" name="Рисунок 5"/>
          <p:cNvPicPr>
            <a:picLocks noChangeAspect="1"/>
          </p:cNvPicPr>
          <p:nvPr/>
        </p:nvPicPr>
        <p:blipFill>
          <a:blip r:embed="rId3"/>
          <a:stretch>
            <a:fillRect/>
          </a:stretch>
        </p:blipFill>
        <p:spPr>
          <a:xfrm>
            <a:off x="193662" y="1067975"/>
            <a:ext cx="6357524" cy="3603777"/>
          </a:xfrm>
          <a:prstGeom prst="rect">
            <a:avLst/>
          </a:prstGeom>
        </p:spPr>
      </p:pic>
      <p:sp>
        <p:nvSpPr>
          <p:cNvPr id="7" name="Левая фигурная скобка 6"/>
          <p:cNvSpPr/>
          <p:nvPr/>
        </p:nvSpPr>
        <p:spPr>
          <a:xfrm rot="10800000">
            <a:off x="5220393" y="235626"/>
            <a:ext cx="324196" cy="584963"/>
          </a:xfrm>
          <a:prstGeom prst="leftBrace">
            <a:avLst>
              <a:gd name="adj1" fmla="val 8333"/>
              <a:gd name="adj2" fmla="val 5142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Левая фигурная скобка 7"/>
          <p:cNvSpPr/>
          <p:nvPr/>
        </p:nvSpPr>
        <p:spPr>
          <a:xfrm rot="10800000">
            <a:off x="6833060" y="1067972"/>
            <a:ext cx="324196" cy="4992305"/>
          </a:xfrm>
          <a:prstGeom prst="leftBrace">
            <a:avLst>
              <a:gd name="adj1" fmla="val 8333"/>
              <a:gd name="adj2" fmla="val 5142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 name="TextBox 8"/>
          <p:cNvSpPr txBox="1"/>
          <p:nvPr/>
        </p:nvSpPr>
        <p:spPr>
          <a:xfrm>
            <a:off x="2834262" y="4492407"/>
            <a:ext cx="1579418" cy="369332"/>
          </a:xfrm>
          <a:prstGeom prst="rect">
            <a:avLst/>
          </a:prstGeom>
          <a:noFill/>
        </p:spPr>
        <p:txBody>
          <a:bodyPr wrap="square" rtlCol="0">
            <a:spAutoFit/>
          </a:bodyPr>
          <a:lstStyle/>
          <a:p>
            <a:r>
              <a:rPr lang="ru-RU" dirty="0" smtClean="0"/>
              <a:t>…</a:t>
            </a:r>
            <a:endParaRPr lang="ru-RU" dirty="0"/>
          </a:p>
        </p:txBody>
      </p:sp>
      <p:pic>
        <p:nvPicPr>
          <p:cNvPr id="10" name="Рисунок 9"/>
          <p:cNvPicPr>
            <a:picLocks noChangeAspect="1"/>
          </p:cNvPicPr>
          <p:nvPr/>
        </p:nvPicPr>
        <p:blipFill>
          <a:blip r:embed="rId4"/>
          <a:stretch>
            <a:fillRect/>
          </a:stretch>
        </p:blipFill>
        <p:spPr>
          <a:xfrm>
            <a:off x="193662" y="4832852"/>
            <a:ext cx="4868790" cy="1227426"/>
          </a:xfrm>
          <a:prstGeom prst="rect">
            <a:avLst/>
          </a:prstGeom>
        </p:spPr>
      </p:pic>
      <p:sp>
        <p:nvSpPr>
          <p:cNvPr id="11" name="Прямоугольник 10"/>
          <p:cNvSpPr/>
          <p:nvPr/>
        </p:nvSpPr>
        <p:spPr>
          <a:xfrm>
            <a:off x="6995157" y="3142347"/>
            <a:ext cx="2235287" cy="646331"/>
          </a:xfrm>
          <a:prstGeom prst="rect">
            <a:avLst/>
          </a:prstGeom>
        </p:spPr>
        <p:txBody>
          <a:bodyPr wrap="square">
            <a:spAutoFit/>
          </a:bodyPr>
          <a:lstStyle/>
          <a:p>
            <a:r>
              <a:rPr lang="ru-RU" dirty="0"/>
              <a:t>А</a:t>
            </a:r>
            <a:r>
              <a:rPr lang="ru-RU" dirty="0" smtClean="0"/>
              <a:t>ннотация последовательности</a:t>
            </a:r>
            <a:endParaRPr lang="ru-RU" dirty="0"/>
          </a:p>
        </p:txBody>
      </p:sp>
      <p:pic>
        <p:nvPicPr>
          <p:cNvPr id="12" name="Рисунок 11"/>
          <p:cNvPicPr>
            <a:picLocks noChangeAspect="1"/>
          </p:cNvPicPr>
          <p:nvPr/>
        </p:nvPicPr>
        <p:blipFill>
          <a:blip r:embed="rId5"/>
          <a:stretch>
            <a:fillRect/>
          </a:stretch>
        </p:blipFill>
        <p:spPr>
          <a:xfrm>
            <a:off x="193662" y="6340426"/>
            <a:ext cx="3587939" cy="251643"/>
          </a:xfrm>
          <a:prstGeom prst="rect">
            <a:avLst/>
          </a:prstGeom>
        </p:spPr>
      </p:pic>
      <p:sp>
        <p:nvSpPr>
          <p:cNvPr id="13" name="Левая фигурная скобка 12"/>
          <p:cNvSpPr/>
          <p:nvPr/>
        </p:nvSpPr>
        <p:spPr>
          <a:xfrm rot="10800000">
            <a:off x="6670961" y="6338241"/>
            <a:ext cx="324196" cy="251643"/>
          </a:xfrm>
          <a:prstGeom prst="leftBrace">
            <a:avLst>
              <a:gd name="adj1" fmla="val 8333"/>
              <a:gd name="adj2" fmla="val 5142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4" name="TextBox 13"/>
          <p:cNvSpPr txBox="1"/>
          <p:nvPr/>
        </p:nvSpPr>
        <p:spPr>
          <a:xfrm>
            <a:off x="6995156" y="6279397"/>
            <a:ext cx="2235287" cy="369332"/>
          </a:xfrm>
          <a:prstGeom prst="rect">
            <a:avLst/>
          </a:prstGeom>
          <a:noFill/>
        </p:spPr>
        <p:txBody>
          <a:bodyPr wrap="square" rtlCol="0">
            <a:spAutoFit/>
          </a:bodyPr>
          <a:lstStyle/>
          <a:p>
            <a:r>
              <a:rPr lang="ru-RU" dirty="0" smtClean="0"/>
              <a:t>Последовательность</a:t>
            </a:r>
            <a:endParaRPr lang="ru-RU" dirty="0"/>
          </a:p>
        </p:txBody>
      </p:sp>
    </p:spTree>
    <p:extLst>
      <p:ext uri="{BB962C8B-B14F-4D97-AF65-F5344CB8AC3E}">
        <p14:creationId xmlns:p14="http://schemas.microsoft.com/office/powerpoint/2010/main" val="31471775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970" y="117148"/>
            <a:ext cx="6680965" cy="423180"/>
          </a:xfrm>
        </p:spPr>
        <p:txBody>
          <a:bodyPr>
            <a:normAutofit fontScale="90000"/>
          </a:bodyPr>
          <a:lstStyle/>
          <a:p>
            <a:r>
              <a:rPr lang="ru-RU" dirty="0" smtClean="0"/>
              <a:t>Основные поля записи</a:t>
            </a:r>
            <a:endParaRPr lang="ru-RU" dirty="0"/>
          </a:p>
        </p:txBody>
      </p:sp>
      <p:sp>
        <p:nvSpPr>
          <p:cNvPr id="3" name="Объект 2"/>
          <p:cNvSpPr>
            <a:spLocks noGrp="1"/>
          </p:cNvSpPr>
          <p:nvPr>
            <p:ph idx="1"/>
          </p:nvPr>
        </p:nvSpPr>
        <p:spPr>
          <a:xfrm>
            <a:off x="539353" y="1133532"/>
            <a:ext cx="8065294" cy="3766185"/>
          </a:xfrm>
        </p:spPr>
        <p:txBody>
          <a:bodyPr>
            <a:noAutofit/>
          </a:bodyPr>
          <a:lstStyle/>
          <a:p>
            <a:r>
              <a:rPr lang="ru-RU" sz="2000" dirty="0"/>
              <a:t>ID — название записи (идентификатор)</a:t>
            </a:r>
          </a:p>
          <a:p>
            <a:r>
              <a:rPr lang="ru-RU" sz="2000" dirty="0"/>
              <a:t>AC — код доступа (еще один идентификатор)</a:t>
            </a:r>
          </a:p>
          <a:p>
            <a:r>
              <a:rPr lang="ru-RU" sz="2000" dirty="0"/>
              <a:t>DE — </a:t>
            </a:r>
            <a:r>
              <a:rPr lang="ru-RU" sz="2000" dirty="0" err="1"/>
              <a:t>description</a:t>
            </a:r>
            <a:r>
              <a:rPr lang="ru-RU" sz="2000" dirty="0"/>
              <a:t>, описание (функция) белка</a:t>
            </a:r>
          </a:p>
          <a:p>
            <a:r>
              <a:rPr lang="ru-RU" sz="2000" dirty="0"/>
              <a:t>OS — видовое название организма–источника белка</a:t>
            </a:r>
          </a:p>
          <a:p>
            <a:r>
              <a:rPr lang="ru-RU" sz="2000" dirty="0"/>
              <a:t>OC — таксономическое положение организма (по NCBI </a:t>
            </a:r>
            <a:r>
              <a:rPr lang="ru-RU" sz="2000" dirty="0" err="1"/>
              <a:t>Taxonomy</a:t>
            </a:r>
            <a:r>
              <a:rPr lang="ru-RU" sz="2000" dirty="0"/>
              <a:t>)</a:t>
            </a:r>
          </a:p>
          <a:p>
            <a:r>
              <a:rPr lang="ru-RU" sz="2000" dirty="0"/>
              <a:t>DR — ссылки на записи в других базах данных о данном белке</a:t>
            </a:r>
          </a:p>
          <a:p>
            <a:r>
              <a:rPr lang="ru-RU" sz="2000" dirty="0"/>
              <a:t>PE — </a:t>
            </a:r>
            <a:r>
              <a:rPr lang="ru-RU" sz="2000" dirty="0" err="1"/>
              <a:t>protein</a:t>
            </a:r>
            <a:r>
              <a:rPr lang="ru-RU" sz="2000" dirty="0"/>
              <a:t> </a:t>
            </a:r>
            <a:r>
              <a:rPr lang="ru-RU" sz="2000" dirty="0" err="1"/>
              <a:t>existence</a:t>
            </a:r>
            <a:r>
              <a:rPr lang="ru-RU" sz="2000" dirty="0"/>
              <a:t>, 5 уровней достоверности существования белка</a:t>
            </a:r>
          </a:p>
          <a:p>
            <a:r>
              <a:rPr lang="ru-RU" sz="2000" dirty="0"/>
              <a:t>KW — ключевые слова</a:t>
            </a:r>
          </a:p>
          <a:p>
            <a:r>
              <a:rPr lang="ru-RU" sz="2000" dirty="0"/>
              <a:t>FT — </a:t>
            </a:r>
            <a:r>
              <a:rPr lang="ru-RU" sz="2000" dirty="0" err="1"/>
              <a:t>feature</a:t>
            </a:r>
            <a:r>
              <a:rPr lang="ru-RU" sz="2000" dirty="0"/>
              <a:t> </a:t>
            </a:r>
            <a:r>
              <a:rPr lang="ru-RU" sz="2000" dirty="0" err="1"/>
              <a:t>table</a:t>
            </a:r>
            <a:r>
              <a:rPr lang="ru-RU" sz="2000" dirty="0"/>
              <a:t>, таблица локальных особенностей</a:t>
            </a:r>
          </a:p>
          <a:p>
            <a:r>
              <a:rPr lang="ru-RU" sz="2000" dirty="0"/>
              <a:t>CC — </a:t>
            </a:r>
            <a:r>
              <a:rPr lang="ru-RU" sz="2000" dirty="0" err="1"/>
              <a:t>comments</a:t>
            </a:r>
            <a:r>
              <a:rPr lang="ru-RU" sz="2000" dirty="0"/>
              <a:t>, другая полезная информация, плохо </a:t>
            </a:r>
            <a:r>
              <a:rPr lang="ru-RU" sz="2000" dirty="0" smtClean="0"/>
              <a:t>поддающаяся формализации</a:t>
            </a:r>
            <a:endParaRPr lang="ru-RU" sz="2000" dirty="0"/>
          </a:p>
          <a:p>
            <a:r>
              <a:rPr lang="ru-RU" sz="2000" dirty="0"/>
              <a:t>SQ — последовательность</a:t>
            </a:r>
          </a:p>
        </p:txBody>
      </p:sp>
    </p:spTree>
    <p:extLst>
      <p:ext uri="{BB962C8B-B14F-4D97-AF65-F5344CB8AC3E}">
        <p14:creationId xmlns:p14="http://schemas.microsoft.com/office/powerpoint/2010/main" val="24559724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658" y="266777"/>
            <a:ext cx="8160630" cy="423180"/>
          </a:xfrm>
        </p:spPr>
        <p:txBody>
          <a:bodyPr>
            <a:normAutofit fontScale="90000"/>
          </a:bodyPr>
          <a:lstStyle/>
          <a:p>
            <a:r>
              <a:rPr lang="ru-RU" dirty="0"/>
              <a:t>Идентификаторы записи </a:t>
            </a:r>
            <a:r>
              <a:rPr lang="en-US" dirty="0" err="1"/>
              <a:t>UniProtKB</a:t>
            </a:r>
            <a:endParaRPr lang="ru-RU" dirty="0"/>
          </a:p>
        </p:txBody>
      </p:sp>
      <p:sp>
        <p:nvSpPr>
          <p:cNvPr id="3" name="Объект 2"/>
          <p:cNvSpPr>
            <a:spLocks noGrp="1"/>
          </p:cNvSpPr>
          <p:nvPr>
            <p:ph idx="1"/>
          </p:nvPr>
        </p:nvSpPr>
        <p:spPr>
          <a:xfrm>
            <a:off x="456227" y="864523"/>
            <a:ext cx="8355264" cy="6093230"/>
          </a:xfrm>
        </p:spPr>
        <p:txBody>
          <a:bodyPr>
            <a:noAutofit/>
          </a:bodyPr>
          <a:lstStyle/>
          <a:p>
            <a:r>
              <a:rPr lang="ru-RU" sz="1800" b="1" dirty="0"/>
              <a:t>ID</a:t>
            </a:r>
            <a:r>
              <a:rPr lang="ru-RU" sz="1800" dirty="0"/>
              <a:t> – имя записи (</a:t>
            </a:r>
            <a:r>
              <a:rPr lang="ru-RU" sz="1800" b="1" dirty="0" err="1"/>
              <a:t>entry</a:t>
            </a:r>
            <a:r>
              <a:rPr lang="ru-RU" sz="1800" b="1" dirty="0"/>
              <a:t> </a:t>
            </a:r>
            <a:r>
              <a:rPr lang="ru-RU" sz="1800" b="1" dirty="0" err="1"/>
              <a:t>name</a:t>
            </a:r>
            <a:r>
              <a:rPr lang="ru-RU" sz="1800" dirty="0"/>
              <a:t>), уникальный идентификатор </a:t>
            </a:r>
          </a:p>
          <a:p>
            <a:pPr>
              <a:buFont typeface="Wingdings" panose="05000000000000000000" pitchFamily="2" charset="2"/>
              <a:buChar char="Ø"/>
            </a:pPr>
            <a:r>
              <a:rPr lang="ru-RU" sz="1800" dirty="0" smtClean="0"/>
              <a:t>единственный </a:t>
            </a:r>
            <a:r>
              <a:rPr lang="ru-RU" sz="1800" dirty="0"/>
              <a:t>у записи и </a:t>
            </a:r>
            <a:r>
              <a:rPr lang="ru-RU" sz="1800" dirty="0" smtClean="0"/>
              <a:t>уникальный</a:t>
            </a:r>
          </a:p>
          <a:p>
            <a:pPr>
              <a:buFont typeface="Wingdings" panose="05000000000000000000" pitchFamily="2" charset="2"/>
              <a:buChar char="Ø"/>
            </a:pPr>
            <a:r>
              <a:rPr lang="ru-RU" sz="1800" dirty="0" smtClean="0"/>
              <a:t>может </a:t>
            </a:r>
            <a:r>
              <a:rPr lang="ru-RU" sz="1800" dirty="0"/>
              <a:t>изменяться со </a:t>
            </a:r>
            <a:r>
              <a:rPr lang="ru-RU" sz="1800" dirty="0" smtClean="0"/>
              <a:t>временем</a:t>
            </a:r>
          </a:p>
          <a:p>
            <a:pPr>
              <a:buFont typeface="Wingdings" panose="05000000000000000000" pitchFamily="2" charset="2"/>
              <a:buChar char="Ø"/>
            </a:pPr>
            <a:r>
              <a:rPr lang="ru-RU" sz="1800" dirty="0" err="1" smtClean="0"/>
              <a:t>человекочитаемый</a:t>
            </a:r>
            <a:r>
              <a:rPr lang="ru-RU" sz="1800" dirty="0"/>
              <a:t>, включает мнемонику функции и мнемонику организма </a:t>
            </a:r>
          </a:p>
          <a:p>
            <a:pPr>
              <a:buFont typeface="Wingdings" panose="05000000000000000000" pitchFamily="2" charset="2"/>
              <a:buChar char="Ø"/>
            </a:pPr>
            <a:r>
              <a:rPr lang="ru-RU" sz="1800" dirty="0" smtClean="0"/>
              <a:t>примеры</a:t>
            </a:r>
            <a:r>
              <a:rPr lang="ru-RU" sz="1800" dirty="0"/>
              <a:t>: INS_HUMAN, INS1_MOUSE, A0A1S2PNH5_9ACTN </a:t>
            </a:r>
            <a:endParaRPr lang="ru-RU" sz="1800" dirty="0" smtClean="0"/>
          </a:p>
          <a:p>
            <a:pPr>
              <a:buFont typeface="Wingdings" panose="05000000000000000000" pitchFamily="2" charset="2"/>
              <a:buChar char="Ø"/>
            </a:pPr>
            <a:endParaRPr lang="ru-RU" sz="1800" dirty="0" smtClean="0"/>
          </a:p>
          <a:p>
            <a:r>
              <a:rPr lang="ru-RU" sz="1800" b="1" dirty="0" smtClean="0"/>
              <a:t>AC</a:t>
            </a:r>
            <a:r>
              <a:rPr lang="ru-RU" sz="1800" dirty="0" smtClean="0"/>
              <a:t> </a:t>
            </a:r>
            <a:r>
              <a:rPr lang="ru-RU" sz="1800" dirty="0"/>
              <a:t>– код доступа (</a:t>
            </a:r>
            <a:r>
              <a:rPr lang="ru-RU" sz="1800" b="1" dirty="0" err="1"/>
              <a:t>accession</a:t>
            </a:r>
            <a:r>
              <a:rPr lang="ru-RU" sz="1800" b="1" dirty="0"/>
              <a:t> </a:t>
            </a:r>
            <a:r>
              <a:rPr lang="ru-RU" sz="1800" b="1" dirty="0" err="1"/>
              <a:t>number</a:t>
            </a:r>
            <a:r>
              <a:rPr lang="ru-RU" sz="1800" dirty="0"/>
              <a:t>), стабильный </a:t>
            </a:r>
            <a:r>
              <a:rPr lang="ru-RU" sz="1800" dirty="0" smtClean="0"/>
              <a:t>идентификатор</a:t>
            </a:r>
          </a:p>
          <a:p>
            <a:pPr>
              <a:buFont typeface="Wingdings" panose="05000000000000000000" pitchFamily="2" charset="2"/>
              <a:buChar char="Ø"/>
            </a:pPr>
            <a:r>
              <a:rPr lang="ru-RU" sz="1800" dirty="0" smtClean="0"/>
              <a:t>не </a:t>
            </a:r>
            <a:r>
              <a:rPr lang="ru-RU" sz="1800" dirty="0"/>
              <a:t>изменяется и не </a:t>
            </a:r>
            <a:r>
              <a:rPr lang="ru-RU" sz="1800" dirty="0" smtClean="0"/>
              <a:t>удаляется</a:t>
            </a:r>
          </a:p>
          <a:p>
            <a:pPr>
              <a:buFont typeface="Wingdings" panose="05000000000000000000" pitchFamily="2" charset="2"/>
              <a:buChar char="Ø"/>
            </a:pPr>
            <a:r>
              <a:rPr lang="ru-RU" sz="1800" dirty="0" smtClean="0"/>
              <a:t>у </a:t>
            </a:r>
            <a:r>
              <a:rPr lang="ru-RU" sz="1800" dirty="0"/>
              <a:t>записи может быть несколько AC </a:t>
            </a:r>
          </a:p>
          <a:p>
            <a:pPr>
              <a:buFont typeface="Wingdings" panose="05000000000000000000" pitchFamily="2" charset="2"/>
              <a:buChar char="Ø"/>
            </a:pPr>
            <a:r>
              <a:rPr lang="ru-RU" sz="1800" dirty="0" smtClean="0"/>
              <a:t>может </a:t>
            </a:r>
            <a:r>
              <a:rPr lang="ru-RU" sz="1800" dirty="0"/>
              <a:t>повторяться у нескольких записей (основной AC всегда </a:t>
            </a:r>
            <a:r>
              <a:rPr lang="ru-RU" sz="1800" dirty="0" smtClean="0"/>
              <a:t>уникальный)</a:t>
            </a:r>
          </a:p>
          <a:p>
            <a:pPr>
              <a:buFont typeface="Wingdings" panose="05000000000000000000" pitchFamily="2" charset="2"/>
              <a:buChar char="Ø"/>
            </a:pPr>
            <a:r>
              <a:rPr lang="ru-RU" sz="1800" dirty="0" smtClean="0"/>
              <a:t>случайная </a:t>
            </a:r>
            <a:r>
              <a:rPr lang="ru-RU" sz="1800" dirty="0"/>
              <a:t>комбинация букв и цифр </a:t>
            </a:r>
          </a:p>
          <a:p>
            <a:pPr>
              <a:buFont typeface="Wingdings" panose="05000000000000000000" pitchFamily="2" charset="2"/>
              <a:buChar char="Ø"/>
            </a:pPr>
            <a:r>
              <a:rPr lang="ru-RU" sz="1800" dirty="0" smtClean="0"/>
              <a:t>примеры</a:t>
            </a:r>
            <a:r>
              <a:rPr lang="ru-RU" sz="1800" dirty="0"/>
              <a:t>: A2BC19, P12345, A0A023GPI8 </a:t>
            </a:r>
            <a:endParaRPr lang="ru-RU" sz="1800" dirty="0" smtClean="0"/>
          </a:p>
          <a:p>
            <a:endParaRPr lang="ru-RU" sz="2000" dirty="0"/>
          </a:p>
          <a:p>
            <a:r>
              <a:rPr lang="ru-RU" sz="2000" dirty="0" smtClean="0"/>
              <a:t>Когда </a:t>
            </a:r>
            <a:r>
              <a:rPr lang="ru-RU" sz="2000" dirty="0"/>
              <a:t>ссылаетесь на запись, указывайте </a:t>
            </a:r>
            <a:r>
              <a:rPr lang="ru-RU" sz="2000" b="1" dirty="0"/>
              <a:t>основной</a:t>
            </a:r>
            <a:r>
              <a:rPr lang="ru-RU" sz="2000" dirty="0"/>
              <a:t> (</a:t>
            </a:r>
            <a:r>
              <a:rPr lang="ru-RU" sz="2000" dirty="0" err="1"/>
              <a:t>primary</a:t>
            </a:r>
            <a:r>
              <a:rPr lang="ru-RU" sz="2000" dirty="0"/>
              <a:t>) </a:t>
            </a:r>
            <a:r>
              <a:rPr lang="ru-RU" sz="2000" b="1" dirty="0"/>
              <a:t>код доступа</a:t>
            </a:r>
            <a:r>
              <a:rPr lang="ru-RU" sz="2000" dirty="0"/>
              <a:t>!</a:t>
            </a:r>
          </a:p>
        </p:txBody>
      </p:sp>
    </p:spTree>
    <p:extLst>
      <p:ext uri="{BB962C8B-B14F-4D97-AF65-F5344CB8AC3E}">
        <p14:creationId xmlns:p14="http://schemas.microsoft.com/office/powerpoint/2010/main" val="21860369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418" y="399780"/>
            <a:ext cx="7828121" cy="539558"/>
          </a:xfrm>
        </p:spPr>
        <p:txBody>
          <a:bodyPr>
            <a:normAutofit fontScale="90000"/>
          </a:bodyPr>
          <a:lstStyle/>
          <a:p>
            <a:r>
              <a:rPr lang="ru-RU" sz="3100" dirty="0"/>
              <a:t>Таблица локальных особенностей (</a:t>
            </a:r>
            <a:r>
              <a:rPr lang="ru-RU" sz="3100" dirty="0" err="1"/>
              <a:t>Feature</a:t>
            </a:r>
            <a:r>
              <a:rPr lang="ru-RU" sz="3100" dirty="0"/>
              <a:t> </a:t>
            </a:r>
            <a:r>
              <a:rPr lang="ru-RU" sz="3100" dirty="0" err="1"/>
              <a:t>table</a:t>
            </a:r>
            <a:r>
              <a:rPr lang="ru-RU" sz="3100" dirty="0"/>
              <a:t>, FT)</a:t>
            </a:r>
            <a:r>
              <a:rPr lang="ru-RU" dirty="0"/>
              <a:t/>
            </a:r>
            <a:br>
              <a:rPr lang="ru-RU" dirty="0"/>
            </a:br>
            <a:endParaRPr lang="ru-RU" dirty="0"/>
          </a:p>
        </p:txBody>
      </p:sp>
      <p:sp>
        <p:nvSpPr>
          <p:cNvPr id="3" name="Объект 2"/>
          <p:cNvSpPr>
            <a:spLocks noGrp="1"/>
          </p:cNvSpPr>
          <p:nvPr>
            <p:ph idx="1"/>
          </p:nvPr>
        </p:nvSpPr>
        <p:spPr/>
        <p:txBody>
          <a:bodyPr/>
          <a:lstStyle/>
          <a:p>
            <a:endParaRPr lang="ru-RU" dirty="0"/>
          </a:p>
        </p:txBody>
      </p:sp>
      <p:sp>
        <p:nvSpPr>
          <p:cNvPr id="4" name="Прямоугольник 3"/>
          <p:cNvSpPr/>
          <p:nvPr/>
        </p:nvSpPr>
        <p:spPr>
          <a:xfrm>
            <a:off x="507206" y="616172"/>
            <a:ext cx="7913717" cy="646331"/>
          </a:xfrm>
          <a:prstGeom prst="rect">
            <a:avLst/>
          </a:prstGeom>
        </p:spPr>
        <p:txBody>
          <a:bodyPr wrap="square">
            <a:spAutoFit/>
          </a:bodyPr>
          <a:lstStyle/>
          <a:p>
            <a:r>
              <a:rPr lang="ru-RU" dirty="0" smtClean="0"/>
              <a:t>Имеет строгий формат, список и описание всех возможных ключей доступно на сайте </a:t>
            </a:r>
            <a:r>
              <a:rPr lang="ru-RU" dirty="0" err="1" smtClean="0"/>
              <a:t>UniProt</a:t>
            </a:r>
            <a:r>
              <a:rPr lang="ru-RU" dirty="0" smtClean="0"/>
              <a:t>. </a:t>
            </a:r>
            <a:endParaRPr lang="ru-RU" dirty="0"/>
          </a:p>
        </p:txBody>
      </p:sp>
      <p:pic>
        <p:nvPicPr>
          <p:cNvPr id="5" name="Рисунок 4"/>
          <p:cNvPicPr>
            <a:picLocks noChangeAspect="1"/>
          </p:cNvPicPr>
          <p:nvPr/>
        </p:nvPicPr>
        <p:blipFill>
          <a:blip r:embed="rId2"/>
          <a:stretch>
            <a:fillRect/>
          </a:stretch>
        </p:blipFill>
        <p:spPr>
          <a:xfrm>
            <a:off x="585359" y="1315890"/>
            <a:ext cx="6144482" cy="5449060"/>
          </a:xfrm>
          <a:prstGeom prst="rect">
            <a:avLst/>
          </a:prstGeom>
        </p:spPr>
      </p:pic>
    </p:spTree>
    <p:extLst>
      <p:ext uri="{BB962C8B-B14F-4D97-AF65-F5344CB8AC3E}">
        <p14:creationId xmlns:p14="http://schemas.microsoft.com/office/powerpoint/2010/main" val="31781845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Конец </a:t>
            </a:r>
            <a:r>
              <a:rPr lang="ru-RU" smtClean="0"/>
              <a:t>лекционной части</a:t>
            </a:r>
            <a:endParaRPr lang="ru-RU" dirty="0"/>
          </a:p>
        </p:txBody>
      </p:sp>
    </p:spTree>
    <p:extLst>
      <p:ext uri="{BB962C8B-B14F-4D97-AF65-F5344CB8AC3E}">
        <p14:creationId xmlns:p14="http://schemas.microsoft.com/office/powerpoint/2010/main" val="879984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377" y="128385"/>
            <a:ext cx="8688489" cy="885768"/>
          </a:xfrm>
        </p:spPr>
        <p:txBody>
          <a:bodyPr>
            <a:normAutofit/>
          </a:bodyPr>
          <a:lstStyle/>
          <a:p>
            <a:r>
              <a:rPr lang="ru-RU" sz="2400" dirty="0"/>
              <a:t>Откуда берутся последовательности </a:t>
            </a:r>
            <a:r>
              <a:rPr lang="ru-RU" sz="2400" dirty="0" smtClean="0"/>
              <a:t>белков</a:t>
            </a:r>
            <a:r>
              <a:rPr lang="en-US" sz="2400" dirty="0" smtClean="0"/>
              <a:t/>
            </a:r>
            <a:br>
              <a:rPr lang="en-US" sz="2400" dirty="0" smtClean="0"/>
            </a:br>
            <a:r>
              <a:rPr lang="ru-RU" sz="2400" dirty="0" smtClean="0"/>
              <a:t>Настоящее</a:t>
            </a:r>
            <a:endParaRPr lang="ru-RU" sz="2400" dirty="0"/>
          </a:p>
        </p:txBody>
      </p:sp>
      <p:sp>
        <p:nvSpPr>
          <p:cNvPr id="3" name="Объект 2"/>
          <p:cNvSpPr>
            <a:spLocks noGrp="1"/>
          </p:cNvSpPr>
          <p:nvPr>
            <p:ph idx="1"/>
          </p:nvPr>
        </p:nvSpPr>
        <p:spPr>
          <a:xfrm>
            <a:off x="251719" y="1739678"/>
            <a:ext cx="8065294" cy="2824639"/>
          </a:xfrm>
        </p:spPr>
        <p:txBody>
          <a:bodyPr>
            <a:normAutofit/>
          </a:bodyPr>
          <a:lstStyle/>
          <a:p>
            <a:pPr marL="0" indent="0">
              <a:buNone/>
            </a:pPr>
            <a:endParaRPr lang="ru-RU" dirty="0" smtClean="0"/>
          </a:p>
          <a:p>
            <a:endParaRPr lang="ru-RU" dirty="0"/>
          </a:p>
        </p:txBody>
      </p:sp>
      <p:sp>
        <p:nvSpPr>
          <p:cNvPr id="6" name="Прямоугольник 5"/>
          <p:cNvSpPr/>
          <p:nvPr/>
        </p:nvSpPr>
        <p:spPr>
          <a:xfrm>
            <a:off x="106377" y="1370346"/>
            <a:ext cx="3601099" cy="400110"/>
          </a:xfrm>
          <a:prstGeom prst="rect">
            <a:avLst/>
          </a:prstGeom>
        </p:spPr>
        <p:txBody>
          <a:bodyPr wrap="square">
            <a:spAutoFit/>
          </a:bodyPr>
          <a:lstStyle/>
          <a:p>
            <a:r>
              <a:rPr lang="ru-RU" sz="2000" dirty="0"/>
              <a:t>А</a:t>
            </a:r>
            <a:r>
              <a:rPr lang="ru-RU" sz="2000" dirty="0" smtClean="0"/>
              <a:t>втоматическая трансляция</a:t>
            </a:r>
            <a:endParaRPr lang="ru-RU" sz="2000" dirty="0"/>
          </a:p>
        </p:txBody>
      </p:sp>
      <p:sp>
        <p:nvSpPr>
          <p:cNvPr id="7" name="Прямоугольник 6"/>
          <p:cNvSpPr/>
          <p:nvPr/>
        </p:nvSpPr>
        <p:spPr>
          <a:xfrm>
            <a:off x="106377" y="1777565"/>
            <a:ext cx="5205456" cy="2246769"/>
          </a:xfrm>
          <a:prstGeom prst="rect">
            <a:avLst/>
          </a:prstGeom>
        </p:spPr>
        <p:txBody>
          <a:bodyPr wrap="square">
            <a:spAutoFit/>
          </a:bodyPr>
          <a:lstStyle/>
          <a:p>
            <a:pPr marL="342900" indent="-342900">
              <a:buFont typeface="+mj-lt"/>
              <a:buAutoNum type="arabicPeriod"/>
            </a:pPr>
            <a:r>
              <a:rPr lang="ru-RU" sz="2000" dirty="0" smtClean="0"/>
              <a:t>Получение нуклеотидной последовательности (геном, </a:t>
            </a:r>
            <a:r>
              <a:rPr lang="ru-RU" sz="2000" dirty="0" err="1" smtClean="0"/>
              <a:t>экзом</a:t>
            </a:r>
            <a:r>
              <a:rPr lang="ru-RU" sz="2000" dirty="0" smtClean="0"/>
              <a:t>, </a:t>
            </a:r>
            <a:r>
              <a:rPr lang="ru-RU" sz="2000" dirty="0" err="1" smtClean="0"/>
              <a:t>транскриптом</a:t>
            </a:r>
            <a:r>
              <a:rPr lang="ru-RU" sz="2000" dirty="0" smtClean="0"/>
              <a:t>, </a:t>
            </a:r>
            <a:r>
              <a:rPr lang="ru-RU" sz="2000" dirty="0" err="1" smtClean="0"/>
              <a:t>метагеном</a:t>
            </a:r>
            <a:r>
              <a:rPr lang="ru-RU" sz="2000" dirty="0" smtClean="0"/>
              <a:t>) </a:t>
            </a:r>
            <a:endParaRPr lang="en-US" sz="2000" dirty="0" smtClean="0"/>
          </a:p>
          <a:p>
            <a:pPr marL="342900" indent="-342900">
              <a:buFont typeface="+mj-lt"/>
              <a:buAutoNum type="arabicPeriod"/>
            </a:pPr>
            <a:r>
              <a:rPr lang="ru-RU" sz="2000" dirty="0" smtClean="0"/>
              <a:t>Предсказание открытых рамок считывания   </a:t>
            </a:r>
            <a:endParaRPr lang="en-US" sz="2000" dirty="0" smtClean="0"/>
          </a:p>
          <a:p>
            <a:pPr marL="342900" indent="-342900">
              <a:buFont typeface="+mj-lt"/>
              <a:buAutoNum type="arabicPeriod"/>
            </a:pPr>
            <a:r>
              <a:rPr lang="ru-RU" sz="2000" dirty="0" smtClean="0"/>
              <a:t>Аннотация (в основном автоматическая) последовательностей по сходству с известными белками</a:t>
            </a:r>
            <a:endParaRPr lang="ru-RU" sz="2000" dirty="0"/>
          </a:p>
        </p:txBody>
      </p:sp>
      <p:sp>
        <p:nvSpPr>
          <p:cNvPr id="9" name="Прямоугольник 8"/>
          <p:cNvSpPr/>
          <p:nvPr/>
        </p:nvSpPr>
        <p:spPr>
          <a:xfrm>
            <a:off x="647315" y="4719338"/>
            <a:ext cx="7606611" cy="954107"/>
          </a:xfrm>
          <a:prstGeom prst="rect">
            <a:avLst/>
          </a:prstGeom>
          <a:noFill/>
        </p:spPr>
        <p:txBody>
          <a:bodyPr wrap="square" lIns="91440" tIns="45720" rIns="91440" bIns="45720">
            <a:spAutoFit/>
          </a:bodyPr>
          <a:lstStyle/>
          <a:p>
            <a:pPr algn="ctr"/>
            <a:r>
              <a:rPr lang="ru-RU" sz="2800" b="1" cap="none" spc="0" dirty="0" smtClean="0">
                <a:ln w="0"/>
                <a:solidFill>
                  <a:schemeClr val="accent1"/>
                </a:solidFill>
                <a:effectLst>
                  <a:outerShdw blurRad="38100" dist="25400" dir="5400000" algn="ctr" rotWithShape="0">
                    <a:srgbClr val="6E747A">
                      <a:alpha val="43000"/>
                    </a:srgbClr>
                  </a:outerShdw>
                </a:effectLst>
              </a:rPr>
              <a:t>Так получено подавляющее большинство последовательностей белков</a:t>
            </a:r>
            <a:endParaRPr lang="ru-RU" sz="2800" b="1"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052293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377" y="128385"/>
            <a:ext cx="8688489" cy="885768"/>
          </a:xfrm>
        </p:spPr>
        <p:txBody>
          <a:bodyPr>
            <a:normAutofit/>
          </a:bodyPr>
          <a:lstStyle/>
          <a:p>
            <a:r>
              <a:rPr lang="ru-RU" sz="2400" dirty="0"/>
              <a:t>Откуда берутся последовательности </a:t>
            </a:r>
            <a:r>
              <a:rPr lang="ru-RU" sz="2400" dirty="0" smtClean="0"/>
              <a:t>белков</a:t>
            </a:r>
            <a:r>
              <a:rPr lang="en-US" sz="2400" dirty="0" smtClean="0"/>
              <a:t/>
            </a:r>
            <a:br>
              <a:rPr lang="en-US" sz="2400" dirty="0" smtClean="0"/>
            </a:br>
            <a:r>
              <a:rPr lang="ru-RU" sz="2400" dirty="0" smtClean="0"/>
              <a:t>Будущее</a:t>
            </a:r>
            <a:endParaRPr lang="ru-RU" sz="2400" dirty="0"/>
          </a:p>
        </p:txBody>
      </p:sp>
      <p:sp>
        <p:nvSpPr>
          <p:cNvPr id="3" name="Объект 2"/>
          <p:cNvSpPr>
            <a:spLocks noGrp="1"/>
          </p:cNvSpPr>
          <p:nvPr>
            <p:ph idx="1"/>
          </p:nvPr>
        </p:nvSpPr>
        <p:spPr>
          <a:xfrm>
            <a:off x="251719" y="1739678"/>
            <a:ext cx="8065294" cy="2824639"/>
          </a:xfrm>
        </p:spPr>
        <p:txBody>
          <a:bodyPr>
            <a:normAutofit/>
          </a:bodyPr>
          <a:lstStyle/>
          <a:p>
            <a:pPr marL="0" indent="0">
              <a:buNone/>
            </a:pPr>
            <a:endParaRPr lang="ru-RU" dirty="0" smtClean="0"/>
          </a:p>
          <a:p>
            <a:endParaRPr lang="ru-RU" dirty="0"/>
          </a:p>
        </p:txBody>
      </p:sp>
      <p:sp>
        <p:nvSpPr>
          <p:cNvPr id="4" name="Прямоугольник 3"/>
          <p:cNvSpPr/>
          <p:nvPr/>
        </p:nvSpPr>
        <p:spPr>
          <a:xfrm>
            <a:off x="1318736" y="571269"/>
            <a:ext cx="967264" cy="369332"/>
          </a:xfrm>
          <a:prstGeom prst="rect">
            <a:avLst/>
          </a:prstGeom>
        </p:spPr>
        <p:txBody>
          <a:bodyPr wrap="square">
            <a:spAutoFit/>
          </a:bodyPr>
          <a:lstStyle/>
          <a:p>
            <a:r>
              <a:rPr lang="ru-RU" dirty="0" smtClean="0"/>
              <a:t>?</a:t>
            </a:r>
            <a:endParaRPr lang="ru-RU" dirty="0"/>
          </a:p>
        </p:txBody>
      </p:sp>
      <p:sp>
        <p:nvSpPr>
          <p:cNvPr id="5" name="Прямоугольник 4"/>
          <p:cNvSpPr/>
          <p:nvPr/>
        </p:nvSpPr>
        <p:spPr>
          <a:xfrm>
            <a:off x="106377" y="940601"/>
            <a:ext cx="7976192" cy="2246769"/>
          </a:xfrm>
          <a:prstGeom prst="rect">
            <a:avLst/>
          </a:prstGeom>
        </p:spPr>
        <p:txBody>
          <a:bodyPr wrap="square">
            <a:spAutoFit/>
          </a:bodyPr>
          <a:lstStyle/>
          <a:p>
            <a:r>
              <a:rPr lang="ru-RU" sz="2000" dirty="0" smtClean="0"/>
              <a:t>Активно развиваются новые подходы к массовому </a:t>
            </a:r>
            <a:r>
              <a:rPr lang="ru-RU" sz="2000" dirty="0" err="1" smtClean="0"/>
              <a:t>секвенированию</a:t>
            </a:r>
            <a:r>
              <a:rPr lang="ru-RU" sz="2000" dirty="0" smtClean="0"/>
              <a:t> белков:</a:t>
            </a:r>
          </a:p>
          <a:p>
            <a:pPr marL="285750" indent="-285750">
              <a:buFont typeface="Wingdings" panose="05000000000000000000" pitchFamily="2" charset="2"/>
              <a:buChar char="Ø"/>
            </a:pPr>
            <a:r>
              <a:rPr lang="ru-RU" sz="2000" dirty="0" err="1" smtClean="0"/>
              <a:t>одномолекулярное</a:t>
            </a:r>
            <a:r>
              <a:rPr lang="ru-RU" sz="2000" dirty="0" smtClean="0"/>
              <a:t> </a:t>
            </a:r>
            <a:r>
              <a:rPr lang="ru-RU" sz="2000" dirty="0" err="1" smtClean="0"/>
              <a:t>нанопоровое</a:t>
            </a:r>
            <a:r>
              <a:rPr lang="ru-RU" sz="2000" dirty="0" smtClean="0"/>
              <a:t> </a:t>
            </a:r>
            <a:r>
              <a:rPr lang="ru-RU" sz="2000" dirty="0" err="1" smtClean="0"/>
              <a:t>секвенирование</a:t>
            </a:r>
            <a:r>
              <a:rPr lang="ru-RU" sz="2000" dirty="0" smtClean="0"/>
              <a:t> </a:t>
            </a:r>
          </a:p>
          <a:p>
            <a:pPr marL="285750" indent="-285750">
              <a:buFont typeface="Wingdings" panose="05000000000000000000" pitchFamily="2" charset="2"/>
              <a:buChar char="Ø"/>
            </a:pPr>
            <a:r>
              <a:rPr lang="ru-RU" sz="2000" dirty="0" smtClean="0"/>
              <a:t>деградация иммобилизованных пептидов по </a:t>
            </a:r>
            <a:r>
              <a:rPr lang="ru-RU" sz="2000" dirty="0" err="1" smtClean="0"/>
              <a:t>Эдману</a:t>
            </a:r>
            <a:r>
              <a:rPr lang="ru-RU" sz="2000" dirty="0" smtClean="0"/>
              <a:t> с флуоресцентной </a:t>
            </a:r>
            <a:r>
              <a:rPr lang="ru-RU" sz="2000" dirty="0" err="1" smtClean="0"/>
              <a:t>детекцией</a:t>
            </a:r>
            <a:r>
              <a:rPr lang="ru-RU" sz="2000" dirty="0" smtClean="0"/>
              <a:t> продуктов </a:t>
            </a:r>
          </a:p>
          <a:p>
            <a:pPr marL="285750" indent="-285750">
              <a:buFont typeface="Wingdings" panose="05000000000000000000" pitchFamily="2" charset="2"/>
              <a:buChar char="Ø"/>
            </a:pPr>
            <a:r>
              <a:rPr lang="ru-RU" sz="2000" dirty="0" err="1" smtClean="0"/>
              <a:t>протеолиз</a:t>
            </a:r>
            <a:r>
              <a:rPr lang="ru-RU" sz="2000" dirty="0" smtClean="0"/>
              <a:t> с помощью </a:t>
            </a:r>
            <a:r>
              <a:rPr lang="ru-RU" sz="2000" dirty="0" err="1" smtClean="0"/>
              <a:t>ClpX</a:t>
            </a:r>
            <a:r>
              <a:rPr lang="ru-RU" sz="2000" dirty="0" smtClean="0"/>
              <a:t> </a:t>
            </a:r>
          </a:p>
          <a:p>
            <a:pPr marL="285750" indent="-285750">
              <a:buFont typeface="Wingdings" panose="05000000000000000000" pitchFamily="2" charset="2"/>
              <a:buChar char="Ø"/>
            </a:pPr>
            <a:r>
              <a:rPr lang="ru-RU" sz="2000" dirty="0" err="1" smtClean="0"/>
              <a:t>детекция</a:t>
            </a:r>
            <a:r>
              <a:rPr lang="ru-RU" sz="2000" dirty="0" smtClean="0"/>
              <a:t> на основе электронного </a:t>
            </a:r>
            <a:r>
              <a:rPr lang="ru-RU" sz="2000" dirty="0" err="1" smtClean="0"/>
              <a:t>туннелирования</a:t>
            </a:r>
            <a:endParaRPr lang="ru-RU" sz="2000" dirty="0"/>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877" y="3187370"/>
            <a:ext cx="7217136" cy="3022730"/>
          </a:xfrm>
          <a:prstGeom prst="rect">
            <a:avLst/>
          </a:prstGeom>
        </p:spPr>
      </p:pic>
      <p:sp>
        <p:nvSpPr>
          <p:cNvPr id="10" name="Прямоугольник 9"/>
          <p:cNvSpPr/>
          <p:nvPr/>
        </p:nvSpPr>
        <p:spPr>
          <a:xfrm>
            <a:off x="1388226" y="6210100"/>
            <a:ext cx="7015941" cy="523220"/>
          </a:xfrm>
          <a:prstGeom prst="rect">
            <a:avLst/>
          </a:prstGeom>
        </p:spPr>
        <p:txBody>
          <a:bodyPr wrap="square">
            <a:spAutoFit/>
          </a:bodyPr>
          <a:lstStyle/>
          <a:p>
            <a:r>
              <a:rPr lang="en-US" sz="1400" dirty="0" smtClean="0"/>
              <a:t>Hu ZL</a:t>
            </a:r>
            <a:r>
              <a:rPr lang="ru-RU" sz="1400" dirty="0" smtClean="0"/>
              <a:t>, </a:t>
            </a:r>
            <a:r>
              <a:rPr lang="en-US" sz="1400" dirty="0" smtClean="0"/>
              <a:t>et al</a:t>
            </a:r>
            <a:r>
              <a:rPr lang="ru-RU" sz="1400" dirty="0" smtClean="0"/>
              <a:t>. </a:t>
            </a:r>
            <a:r>
              <a:rPr lang="en-US" sz="1400" dirty="0" smtClean="0"/>
              <a:t>Biological </a:t>
            </a:r>
            <a:r>
              <a:rPr lang="en-US" sz="1400" dirty="0" err="1" smtClean="0"/>
              <a:t>Nanopore</a:t>
            </a:r>
            <a:r>
              <a:rPr lang="en-US" sz="1400" dirty="0" smtClean="0"/>
              <a:t> Approach for Single-Molecule Protein Sequencing. </a:t>
            </a:r>
            <a:r>
              <a:rPr lang="en-US" sz="1400" dirty="0" err="1" smtClean="0"/>
              <a:t>Angew</a:t>
            </a:r>
            <a:r>
              <a:rPr lang="en-US" sz="1400" dirty="0" smtClean="0"/>
              <a:t> </a:t>
            </a:r>
            <a:r>
              <a:rPr lang="en-US" sz="1400" dirty="0" err="1" smtClean="0"/>
              <a:t>Chem</a:t>
            </a:r>
            <a:r>
              <a:rPr lang="en-US" sz="1400" dirty="0" smtClean="0"/>
              <a:t> </a:t>
            </a:r>
            <a:r>
              <a:rPr lang="en-US" sz="1400" dirty="0" err="1" smtClean="0"/>
              <a:t>Int</a:t>
            </a:r>
            <a:r>
              <a:rPr lang="en-US" sz="1400" dirty="0" smtClean="0"/>
              <a:t> Ed Engl. 2021;60(27):14738-14749</a:t>
            </a:r>
            <a:endParaRPr lang="ru-RU" sz="1400" dirty="0"/>
          </a:p>
        </p:txBody>
      </p:sp>
    </p:spTree>
    <p:extLst>
      <p:ext uri="{BB962C8B-B14F-4D97-AF65-F5344CB8AC3E}">
        <p14:creationId xmlns:p14="http://schemas.microsoft.com/office/powerpoint/2010/main" val="762543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7856" y="2452254"/>
            <a:ext cx="7392937" cy="1953491"/>
          </a:xfrm>
        </p:spPr>
        <p:txBody>
          <a:bodyPr>
            <a:normAutofit/>
          </a:bodyPr>
          <a:lstStyle/>
          <a:p>
            <a:r>
              <a:rPr lang="ru-RU" sz="3600" dirty="0" smtClean="0"/>
              <a:t>Как хранят последовательности белка?</a:t>
            </a:r>
            <a:endParaRPr lang="ru-RU" sz="3600" dirty="0"/>
          </a:p>
        </p:txBody>
      </p:sp>
    </p:spTree>
    <p:extLst>
      <p:ext uri="{BB962C8B-B14F-4D97-AF65-F5344CB8AC3E}">
        <p14:creationId xmlns:p14="http://schemas.microsoft.com/office/powerpoint/2010/main" val="1690148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8353" y="401479"/>
            <a:ext cx="4054142" cy="419945"/>
          </a:xfrm>
        </p:spPr>
        <p:txBody>
          <a:bodyPr>
            <a:noAutofit/>
          </a:bodyPr>
          <a:lstStyle/>
          <a:p>
            <a:r>
              <a:rPr lang="ru-RU" sz="2800" dirty="0"/>
              <a:t>Последовательность белка</a:t>
            </a:r>
          </a:p>
        </p:txBody>
      </p:sp>
      <p:sp>
        <p:nvSpPr>
          <p:cNvPr id="4" name="Прямоугольник 3"/>
          <p:cNvSpPr/>
          <p:nvPr/>
        </p:nvSpPr>
        <p:spPr>
          <a:xfrm>
            <a:off x="318353" y="1573750"/>
            <a:ext cx="7705900" cy="1754326"/>
          </a:xfrm>
          <a:prstGeom prst="rect">
            <a:avLst/>
          </a:prstGeom>
        </p:spPr>
        <p:txBody>
          <a:bodyPr wrap="square">
            <a:spAutoFit/>
          </a:bodyPr>
          <a:lstStyle/>
          <a:p>
            <a:r>
              <a:rPr lang="ru-RU" dirty="0" smtClean="0"/>
              <a:t>Последовательность аминокислотных остатков </a:t>
            </a:r>
          </a:p>
          <a:p>
            <a:pPr marL="285750" indent="-285750">
              <a:buFont typeface="Wingdings" panose="05000000000000000000" pitchFamily="2" charset="2"/>
              <a:buChar char="Ø"/>
            </a:pPr>
            <a:r>
              <a:rPr lang="ru-RU" dirty="0" smtClean="0"/>
              <a:t>записанная от N-конца к С-концу, </a:t>
            </a:r>
          </a:p>
          <a:p>
            <a:pPr marL="285750" indent="-285750">
              <a:buFont typeface="Wingdings" panose="05000000000000000000" pitchFamily="2" charset="2"/>
              <a:buChar char="Ø"/>
            </a:pPr>
            <a:r>
              <a:rPr lang="ru-RU" dirty="0" smtClean="0"/>
              <a:t>с использованием однобуквенных (реже трехбуквенных) обозначений аминокислот по IUPAC </a:t>
            </a:r>
          </a:p>
          <a:p>
            <a:pPr marL="285750" indent="-285750">
              <a:buFont typeface="Wingdings" panose="05000000000000000000" pitchFamily="2" charset="2"/>
              <a:buChar char="Ø"/>
            </a:pPr>
            <a:r>
              <a:rPr lang="ru-RU" dirty="0" smtClean="0"/>
              <a:t>в виде текста (кодировка ASCII); </a:t>
            </a:r>
          </a:p>
          <a:p>
            <a:pPr marL="285750" indent="-285750">
              <a:buFont typeface="Wingdings" panose="05000000000000000000" pitchFamily="2" charset="2"/>
              <a:buChar char="Ø"/>
            </a:pPr>
            <a:r>
              <a:rPr lang="ru-RU" dirty="0" smtClean="0"/>
              <a:t>остатки нумеруются, начиная с 1.</a:t>
            </a:r>
            <a:endParaRPr lang="ru-RU" dirty="0"/>
          </a:p>
        </p:txBody>
      </p:sp>
      <p:sp>
        <p:nvSpPr>
          <p:cNvPr id="5" name="Rectangle 1"/>
          <p:cNvSpPr>
            <a:spLocks noChangeArrowheads="1"/>
          </p:cNvSpPr>
          <p:nvPr/>
        </p:nvSpPr>
        <p:spPr bwMode="auto">
          <a:xfrm>
            <a:off x="1695796" y="4002049"/>
            <a:ext cx="6051666"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smtClean="0">
                <a:ln>
                  <a:noFill/>
                </a:ln>
                <a:solidFill>
                  <a:srgbClr val="000000"/>
                </a:solidFill>
                <a:effectLst/>
                <a:latin typeface="Arial Unicode MS"/>
              </a:rPr>
              <a:t>MLPGLALLLL AAWTARALEV PTDGNAGLLA EPQIAMFCGR LNMHMNVQNG KWDSDPSGTK TCIDTKEGIL QYCQEVYPEL QITNVVEANQ PVTIQNWCKR GRKQCKTHPH FVIPYRCLVG EFVSDALLVP DKCKFLHQER MDVCETHLHW HTVAKETCSE KSTNLHDYGM LLPCGIDKFR GVEFVCCPLA EESDNVDSAD AEEDDSDVWW GGADTDYADG SEDKVVEVAE EEEVAEVEEE EADDDEDDED GDEVEEEAEE PYEEATERTT SIATTTTTTT ESVEEVVREV CSEQAETGPC RAMISRWYFD VTEGKCAPFF YGGCGGNRNN FDTEEYCMAV CGSAMSQSLL KTTQEPLARD PVKLPTTAAS TPDAVDKYLE TPGDENEHAH FQKAKERLEA KHRERMSQVM REWEEAERQA KNLPKADKKA VIQHFQEKVE SLEQEAANER QQLVETHMAR VEAMLNDRRR LALENYITAL QAVPPRPRHV FNMLKKYVRA EQKDRQHTLK HFEHVRMVDP KKAAQIRSQV MTHLRVIYER MNQSLSLLYN VPAVAEEIQD EVDELLQKEQ NYSDDVLANM ISEPRISYGN DALMPSLTET KTTVELLPVN GEFSLDDLQP WHSFGADSVP ANTENEVEPV DARPAADRGL TTRPGSGLTN IKTEEISEVK MDAEFRHDSG YEVHHQKLVF FAEDVGSNKG AIIGLMVGGV VIATVIVITL VMLKKKQYTS IHHGVVEVDA AVTPEERHLS KMQQNGYENP TYKFFEQMQN</a:t>
            </a:r>
            <a:r>
              <a:rPr kumimoji="0" lang="ru-RU" altLang="ru-RU" sz="600" b="0" i="0" u="none" strike="noStrike" cap="none" normalizeH="0" baseline="0" smtClean="0">
                <a:ln>
                  <a:noFill/>
                </a:ln>
                <a:solidFill>
                  <a:schemeClr val="tx1"/>
                </a:solidFill>
                <a:effectLst/>
              </a:rPr>
              <a:t>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72129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8353" y="401479"/>
            <a:ext cx="4054142" cy="419945"/>
          </a:xfrm>
        </p:spPr>
        <p:txBody>
          <a:bodyPr>
            <a:noAutofit/>
          </a:bodyPr>
          <a:lstStyle/>
          <a:p>
            <a:r>
              <a:rPr lang="ru-RU" sz="2800" dirty="0" smtClean="0"/>
              <a:t>Реляционная база данных</a:t>
            </a:r>
            <a:endParaRPr lang="ru-RU" sz="2800" dirty="0"/>
          </a:p>
        </p:txBody>
      </p:sp>
      <p:sp>
        <p:nvSpPr>
          <p:cNvPr id="4" name="Прямоугольник 3"/>
          <p:cNvSpPr/>
          <p:nvPr/>
        </p:nvSpPr>
        <p:spPr>
          <a:xfrm>
            <a:off x="351604" y="1047809"/>
            <a:ext cx="7705900" cy="1754326"/>
          </a:xfrm>
          <a:prstGeom prst="rect">
            <a:avLst/>
          </a:prstGeom>
        </p:spPr>
        <p:txBody>
          <a:bodyPr wrap="square">
            <a:spAutoFit/>
          </a:bodyPr>
          <a:lstStyle/>
          <a:p>
            <a:r>
              <a:rPr lang="ru-RU" dirty="0" smtClean="0"/>
              <a:t>[Реляционную] базу данных можно представить в виде </a:t>
            </a:r>
            <a:r>
              <a:rPr lang="ru-RU" b="1" dirty="0" smtClean="0"/>
              <a:t>набора</a:t>
            </a:r>
            <a:r>
              <a:rPr lang="ru-RU" dirty="0" smtClean="0"/>
              <a:t> ссылающихся друг на друга плоских </a:t>
            </a:r>
            <a:r>
              <a:rPr lang="ru-RU" b="1" dirty="0" smtClean="0"/>
              <a:t>таблиц</a:t>
            </a:r>
            <a:r>
              <a:rPr lang="ru-RU" dirty="0" smtClean="0"/>
              <a:t>, при условии, что строчки в каждой таблице уникальны, а порядок строк и столбцов не имеет значения. </a:t>
            </a:r>
          </a:p>
          <a:p>
            <a:r>
              <a:rPr lang="ru-RU" dirty="0" smtClean="0"/>
              <a:t>Единица хранения называется </a:t>
            </a:r>
            <a:r>
              <a:rPr lang="ru-RU" b="1" dirty="0" smtClean="0"/>
              <a:t>записью (</a:t>
            </a:r>
            <a:r>
              <a:rPr lang="ru-RU" b="1" dirty="0" err="1" smtClean="0"/>
              <a:t>entry</a:t>
            </a:r>
            <a:r>
              <a:rPr lang="ru-RU" b="1" dirty="0" smtClean="0"/>
              <a:t>) </a:t>
            </a:r>
            <a:r>
              <a:rPr lang="ru-RU" dirty="0" smtClean="0"/>
              <a:t>и соответствует строке таблицы. Столбцы называют </a:t>
            </a:r>
            <a:r>
              <a:rPr lang="ru-RU" b="1" dirty="0" smtClean="0"/>
              <a:t>полями (</a:t>
            </a:r>
            <a:r>
              <a:rPr lang="ru-RU" b="1" dirty="0" err="1" smtClean="0"/>
              <a:t>field</a:t>
            </a:r>
            <a:r>
              <a:rPr lang="ru-RU" b="1" dirty="0" smtClean="0"/>
              <a:t>) </a:t>
            </a:r>
            <a:r>
              <a:rPr lang="ru-RU" dirty="0" smtClean="0"/>
              <a:t>или атрибутами. В ячейках записаны значения соответствующих полей.</a:t>
            </a:r>
            <a:endParaRPr lang="ru-RU" dirty="0"/>
          </a:p>
        </p:txBody>
      </p:sp>
      <p:pic>
        <p:nvPicPr>
          <p:cNvPr id="3" name="Рисунок 2"/>
          <p:cNvPicPr>
            <a:picLocks noChangeAspect="1"/>
          </p:cNvPicPr>
          <p:nvPr/>
        </p:nvPicPr>
        <p:blipFill>
          <a:blip r:embed="rId2"/>
          <a:stretch>
            <a:fillRect/>
          </a:stretch>
        </p:blipFill>
        <p:spPr>
          <a:xfrm>
            <a:off x="2005013" y="3028521"/>
            <a:ext cx="5268624" cy="3582088"/>
          </a:xfrm>
          <a:prstGeom prst="rect">
            <a:avLst/>
          </a:prstGeom>
        </p:spPr>
      </p:pic>
    </p:spTree>
    <p:extLst>
      <p:ext uri="{BB962C8B-B14F-4D97-AF65-F5344CB8AC3E}">
        <p14:creationId xmlns:p14="http://schemas.microsoft.com/office/powerpoint/2010/main" val="682080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8353" y="401479"/>
            <a:ext cx="4054142" cy="419945"/>
          </a:xfrm>
        </p:spPr>
        <p:txBody>
          <a:bodyPr>
            <a:noAutofit/>
          </a:bodyPr>
          <a:lstStyle/>
          <a:p>
            <a:r>
              <a:rPr lang="ru-RU" sz="2800" dirty="0"/>
              <a:t>Типы баз данных</a:t>
            </a:r>
          </a:p>
        </p:txBody>
      </p:sp>
      <p:sp>
        <p:nvSpPr>
          <p:cNvPr id="5" name="Прямоугольник 4"/>
          <p:cNvSpPr/>
          <p:nvPr/>
        </p:nvSpPr>
        <p:spPr>
          <a:xfrm>
            <a:off x="329588" y="1726336"/>
            <a:ext cx="8066267" cy="3477875"/>
          </a:xfrm>
          <a:prstGeom prst="rect">
            <a:avLst/>
          </a:prstGeom>
        </p:spPr>
        <p:txBody>
          <a:bodyPr wrap="square">
            <a:spAutoFit/>
          </a:bodyPr>
          <a:lstStyle/>
          <a:p>
            <a:r>
              <a:rPr lang="ru-RU" sz="2000" dirty="0" smtClean="0"/>
              <a:t>На основании того, кто отвечает за достоверность информации, выделяют три типа баз данных. </a:t>
            </a:r>
          </a:p>
          <a:p>
            <a:pPr marL="342900" indent="-342900">
              <a:buFont typeface="Wingdings" panose="05000000000000000000" pitchFamily="2" charset="2"/>
              <a:buChar char="Ø"/>
            </a:pPr>
            <a:r>
              <a:rPr lang="ru-RU" sz="2000" b="1" dirty="0" smtClean="0"/>
              <a:t>Архивные</a:t>
            </a:r>
            <a:r>
              <a:rPr lang="ru-RU" sz="2000" dirty="0" smtClean="0"/>
              <a:t>  </a:t>
            </a:r>
          </a:p>
          <a:p>
            <a:r>
              <a:rPr lang="ru-RU" sz="2000" dirty="0"/>
              <a:t>	</a:t>
            </a:r>
            <a:r>
              <a:rPr lang="ru-RU" sz="2000" dirty="0" smtClean="0"/>
              <a:t>записи создают сами экспериментаторы, они же отвечают за 	достоверность информации (PDB, </a:t>
            </a:r>
            <a:r>
              <a:rPr lang="ru-RU" sz="2000" dirty="0" err="1" smtClean="0"/>
              <a:t>GenBank</a:t>
            </a:r>
            <a:r>
              <a:rPr lang="ru-RU" sz="2000" dirty="0" smtClean="0"/>
              <a:t>, ENA) </a:t>
            </a:r>
          </a:p>
          <a:p>
            <a:pPr marL="342900" indent="-342900">
              <a:buFont typeface="Wingdings" panose="05000000000000000000" pitchFamily="2" charset="2"/>
              <a:buChar char="Ø"/>
            </a:pPr>
            <a:r>
              <a:rPr lang="ru-RU" sz="2000" b="1" dirty="0" smtClean="0"/>
              <a:t>Курируемые</a:t>
            </a:r>
          </a:p>
          <a:p>
            <a:r>
              <a:rPr lang="ru-RU" sz="2000" b="1" dirty="0"/>
              <a:t>	</a:t>
            </a:r>
            <a:r>
              <a:rPr lang="ru-RU" sz="2000" dirty="0" smtClean="0"/>
              <a:t>за создание и редактирование записей отвечают кураторы 	(</a:t>
            </a:r>
            <a:r>
              <a:rPr lang="ru-RU" sz="2000" dirty="0" err="1" smtClean="0"/>
              <a:t>Swiss-Prot</a:t>
            </a:r>
            <a:r>
              <a:rPr lang="ru-RU" sz="2000" dirty="0" smtClean="0"/>
              <a:t>, отчасти </a:t>
            </a:r>
            <a:r>
              <a:rPr lang="ru-RU" sz="2000" dirty="0" err="1" smtClean="0"/>
              <a:t>RefSeq</a:t>
            </a:r>
            <a:r>
              <a:rPr lang="ru-RU" sz="2000" dirty="0" smtClean="0"/>
              <a:t>) </a:t>
            </a:r>
          </a:p>
          <a:p>
            <a:pPr marL="342900" indent="-342900">
              <a:buFont typeface="Wingdings" panose="05000000000000000000" pitchFamily="2" charset="2"/>
              <a:buChar char="Ø"/>
            </a:pPr>
            <a:r>
              <a:rPr lang="ru-RU" sz="2000" b="1" dirty="0" smtClean="0"/>
              <a:t>Автоматические</a:t>
            </a:r>
            <a:endParaRPr lang="ru-RU" sz="2000" dirty="0"/>
          </a:p>
          <a:p>
            <a:r>
              <a:rPr lang="ru-RU" sz="2000" dirty="0" smtClean="0"/>
              <a:t>	записи создаются компьютерными программами (</a:t>
            </a:r>
            <a:r>
              <a:rPr lang="ru-RU" sz="2000" dirty="0" err="1" smtClean="0"/>
              <a:t>TrEMBL</a:t>
            </a:r>
            <a:r>
              <a:rPr lang="ru-RU" sz="2000" dirty="0" smtClean="0"/>
              <a:t>, 	</a:t>
            </a:r>
            <a:r>
              <a:rPr lang="ru-RU" sz="2000" dirty="0" err="1" smtClean="0"/>
              <a:t>UniParc</a:t>
            </a:r>
            <a:r>
              <a:rPr lang="ru-RU" sz="2000" dirty="0" smtClean="0"/>
              <a:t>, основная часть </a:t>
            </a:r>
            <a:r>
              <a:rPr lang="ru-RU" sz="2000" dirty="0" err="1" smtClean="0"/>
              <a:t>RefSeq</a:t>
            </a:r>
            <a:r>
              <a:rPr lang="ru-RU" sz="2000" dirty="0" smtClean="0"/>
              <a:t>) </a:t>
            </a:r>
            <a:endParaRPr lang="ru-RU" sz="2000" dirty="0"/>
          </a:p>
        </p:txBody>
      </p:sp>
    </p:spTree>
    <p:extLst>
      <p:ext uri="{BB962C8B-B14F-4D97-AF65-F5344CB8AC3E}">
        <p14:creationId xmlns:p14="http://schemas.microsoft.com/office/powerpoint/2010/main" val="369404374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1">
  <a:themeElements>
    <a:clrScheme name="Simple Light">
      <a:dk1>
        <a:srgbClr val="000000"/>
      </a:dk1>
      <a:lt1>
        <a:srgbClr val="F5F2EE"/>
      </a:lt1>
      <a:dk2>
        <a:srgbClr val="000000"/>
      </a:dk2>
      <a:lt2>
        <a:srgbClr val="EEEEEE"/>
      </a:lt2>
      <a:accent1>
        <a:srgbClr val="3F3533"/>
      </a:accent1>
      <a:accent2>
        <a:srgbClr val="3F3533"/>
      </a:accent2>
      <a:accent3>
        <a:srgbClr val="3F3533"/>
      </a:accent3>
      <a:accent4>
        <a:srgbClr val="3F3533"/>
      </a:accent4>
      <a:accent5>
        <a:srgbClr val="3F3533"/>
      </a:accent5>
      <a:accent6>
        <a:srgbClr val="3F3533"/>
      </a:accent6>
      <a:hlink>
        <a:srgbClr val="000000"/>
      </a:hlink>
      <a:folHlink>
        <a:srgbClr val="0097A7"/>
      </a:folHlink>
    </a:clrScheme>
    <a:fontScheme name="Стандартная">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Тема1" id="{B6376347-411B-46DC-B8F2-13CEF78CB94E}" vid="{F1BDAD81-7563-4BD5-8FF7-93665BE7EBA4}"/>
    </a:ext>
  </a:ext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Метрополия">
  <a:themeElements>
    <a:clrScheme name="Метрополия">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Метрополи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Метрополия">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33ACF124-275F-44F2-8DE0-0A755069829B}"/>
    </a:ext>
  </a:extLst>
</a:theme>
</file>

<file path=docProps/app.xml><?xml version="1.0" encoding="utf-8"?>
<Properties xmlns="http://schemas.openxmlformats.org/officeDocument/2006/extended-properties" xmlns:vt="http://schemas.openxmlformats.org/officeDocument/2006/docPropsVTypes">
  <Template>Тема1</Template>
  <TotalTime>512</TotalTime>
  <Words>1230</Words>
  <Application>Microsoft Office PowerPoint</Application>
  <PresentationFormat>Экран (4:3)</PresentationFormat>
  <Paragraphs>156</Paragraphs>
  <Slides>34</Slides>
  <Notes>0</Notes>
  <HiddenSlides>0</HiddenSlides>
  <MMClips>0</MMClips>
  <ScaleCrop>false</ScaleCrop>
  <HeadingPairs>
    <vt:vector size="6" baseType="variant">
      <vt:variant>
        <vt:lpstr>Использованные шрифты</vt:lpstr>
      </vt:variant>
      <vt:variant>
        <vt:i4>16</vt:i4>
      </vt:variant>
      <vt:variant>
        <vt:lpstr>Тема</vt:lpstr>
      </vt:variant>
      <vt:variant>
        <vt:i4>4</vt:i4>
      </vt:variant>
      <vt:variant>
        <vt:lpstr>Заголовки слайдов</vt:lpstr>
      </vt:variant>
      <vt:variant>
        <vt:i4>34</vt:i4>
      </vt:variant>
    </vt:vector>
  </HeadingPairs>
  <TitlesOfParts>
    <vt:vector size="54" baseType="lpstr">
      <vt:lpstr>Arial Unicode MS</vt:lpstr>
      <vt:lpstr>Crimson Text</vt:lpstr>
      <vt:lpstr>Josefin Sans</vt:lpstr>
      <vt:lpstr>Lato</vt:lpstr>
      <vt:lpstr>Mako</vt:lpstr>
      <vt:lpstr>Merriweather Light</vt:lpstr>
      <vt:lpstr>Montserrat</vt:lpstr>
      <vt:lpstr>Open Sans</vt:lpstr>
      <vt:lpstr>Open Sans SemiBold</vt:lpstr>
      <vt:lpstr>Proxima Nova</vt:lpstr>
      <vt:lpstr>Proxima Nova Semibold</vt:lpstr>
      <vt:lpstr>Russo One</vt:lpstr>
      <vt:lpstr>Vidaloka</vt:lpstr>
      <vt:lpstr>Arial</vt:lpstr>
      <vt:lpstr>Calibri Light</vt:lpstr>
      <vt:lpstr>Wingdings</vt:lpstr>
      <vt:lpstr>Тема1</vt:lpstr>
      <vt:lpstr>Slidesgo Final Pages</vt:lpstr>
      <vt:lpstr>1_Slidesgo Final Pages</vt:lpstr>
      <vt:lpstr>Метрополия</vt:lpstr>
      <vt:lpstr>Базы данных последовательностей белков </vt:lpstr>
      <vt:lpstr>Откуда берутся последовательности белков Прошлое</vt:lpstr>
      <vt:lpstr>Откуда берутся последовательности белков Настоящее</vt:lpstr>
      <vt:lpstr>Откуда берутся последовательности белков Настоящее</vt:lpstr>
      <vt:lpstr>Откуда берутся последовательности белков Будущее</vt:lpstr>
      <vt:lpstr>Как хранят последовательности белка?</vt:lpstr>
      <vt:lpstr>Последовательность белка</vt:lpstr>
      <vt:lpstr>Реляционная база данных</vt:lpstr>
      <vt:lpstr>Типы баз данных</vt:lpstr>
      <vt:lpstr>Потоки данных: INSDC</vt:lpstr>
      <vt:lpstr>Потоки данных: RefSeq</vt:lpstr>
      <vt:lpstr>Потоки данных: UniProt</vt:lpstr>
      <vt:lpstr>UniParc (Uniprot Archive)</vt:lpstr>
      <vt:lpstr>Например, UPI0000000004</vt:lpstr>
      <vt:lpstr>UniProtKB (UniProt Knowledgebase)</vt:lpstr>
      <vt:lpstr>UniRef (UniProt Reference Clusters)</vt:lpstr>
      <vt:lpstr>Сид (seed)и репрезентативная последовательность</vt:lpstr>
      <vt:lpstr>Чего только в кластерах не бывает </vt:lpstr>
      <vt:lpstr>Вспомним , что говорили про источники последовательностей</vt:lpstr>
      <vt:lpstr>Вспомним , что говорили про источники последовательностей</vt:lpstr>
      <vt:lpstr>Вспомним , что говорили про источники последовательностей</vt:lpstr>
      <vt:lpstr>На самом деле всё вот так!</vt:lpstr>
      <vt:lpstr>На самом деле всё вот так!</vt:lpstr>
      <vt:lpstr>Рост числа записей в Swiss-Prot</vt:lpstr>
      <vt:lpstr>Рост числа записей в TrEMBL</vt:lpstr>
      <vt:lpstr>Что мы называем «одним белком»?</vt:lpstr>
      <vt:lpstr>Какие есть проблемы?</vt:lpstr>
      <vt:lpstr>Одна запись UniProtKB</vt:lpstr>
      <vt:lpstr>Формат записи UniProtKB</vt:lpstr>
      <vt:lpstr>Презентация PowerPoint</vt:lpstr>
      <vt:lpstr>Основные поля записи</vt:lpstr>
      <vt:lpstr>Идентификаторы записи UniProtKB</vt:lpstr>
      <vt:lpstr>Таблица локальных особенностей (Feature table, FT) </vt:lpstr>
      <vt:lpstr>Конец лекционной части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Базы данных последовательностей белков</dc:title>
  <dc:creator>Roma</dc:creator>
  <cp:lastModifiedBy>Roma</cp:lastModifiedBy>
  <cp:revision>67</cp:revision>
  <dcterms:created xsi:type="dcterms:W3CDTF">2025-03-24T15:08:02Z</dcterms:created>
  <dcterms:modified xsi:type="dcterms:W3CDTF">2025-03-24T23:40:23Z</dcterms:modified>
</cp:coreProperties>
</file>